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A64A79-A0F9-44FA-A513-390D420016DF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AB0E-E960-4A27-A5EE-8924A3A620C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95-8E6F-4C64-A9E0-1A1BC36A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AB0E-E960-4A27-A5EE-8924A3A620C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95-8E6F-4C64-A9E0-1A1BC36A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1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AB0E-E960-4A27-A5EE-8924A3A620C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95-8E6F-4C64-A9E0-1A1BC36A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AB0E-E960-4A27-A5EE-8924A3A620C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95-8E6F-4C64-A9E0-1A1BC36A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AB0E-E960-4A27-A5EE-8924A3A620C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95-8E6F-4C64-A9E0-1A1BC36A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3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AB0E-E960-4A27-A5EE-8924A3A620C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95-8E6F-4C64-A9E0-1A1BC36A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0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AB0E-E960-4A27-A5EE-8924A3A620C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95-8E6F-4C64-A9E0-1A1BC36A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7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AB0E-E960-4A27-A5EE-8924A3A620C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95-8E6F-4C64-A9E0-1A1BC36A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7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AB0E-E960-4A27-A5EE-8924A3A620C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95-8E6F-4C64-A9E0-1A1BC36A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AB0E-E960-4A27-A5EE-8924A3A620C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95-8E6F-4C64-A9E0-1A1BC36A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3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4AB0E-E960-4A27-A5EE-8924A3A620C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08C95-8E6F-4C64-A9E0-1A1BC36A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3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4AB0E-E960-4A27-A5EE-8924A3A620C1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08C95-8E6F-4C64-A9E0-1A1BC36AD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8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 MySQL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By:Umer</a:t>
            </a:r>
            <a:r>
              <a:rPr lang="en-US" dirty="0" smtClean="0"/>
              <a:t> </a:t>
            </a:r>
            <a:r>
              <a:rPr lang="en-US" dirty="0" err="1" smtClean="0"/>
              <a:t>Farooq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3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can be used in database applications.</a:t>
            </a:r>
          </a:p>
          <a:p>
            <a:r>
              <a:rPr lang="en-US" dirty="0"/>
              <a:t>One of the most popular databases is MySQL.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8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recommend that you use PIP to install "</a:t>
            </a:r>
            <a:r>
              <a:rPr lang="en-US" dirty="0" smtClean="0"/>
              <a:t>MySQL-Connector</a:t>
            </a:r>
            <a:r>
              <a:rPr lang="en-US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43317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import </a:t>
            </a:r>
            <a:r>
              <a:rPr lang="en-US" dirty="0" err="1" smtClean="0"/>
              <a:t>mysql.connector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mydb</a:t>
            </a:r>
            <a:r>
              <a:rPr lang="en-US" dirty="0" smtClean="0"/>
              <a:t> = </a:t>
            </a:r>
            <a:r>
              <a:rPr lang="en-US" dirty="0" err="1" smtClean="0"/>
              <a:t>mysql.connector.connect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host</a:t>
            </a:r>
            <a:r>
              <a:rPr lang="en-US" dirty="0" smtClean="0"/>
              <a:t>=</a:t>
            </a:r>
            <a:r>
              <a:rPr lang="en-US" b="1" dirty="0"/>
              <a:t>"</a:t>
            </a:r>
            <a:r>
              <a:rPr lang="en-US" b="1" dirty="0" err="1"/>
              <a:t>localhost</a:t>
            </a:r>
            <a:r>
              <a:rPr lang="en-US" b="1" dirty="0"/>
              <a:t>"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user</a:t>
            </a:r>
            <a:r>
              <a:rPr lang="en-US" dirty="0" smtClean="0"/>
              <a:t>=</a:t>
            </a:r>
            <a:r>
              <a:rPr lang="en-US" b="1" dirty="0"/>
              <a:t>"root"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passwd</a:t>
            </a:r>
            <a:r>
              <a:rPr lang="en-US" dirty="0" smtClean="0"/>
              <a:t>=</a:t>
            </a:r>
            <a:r>
              <a:rPr lang="en-US" b="1" dirty="0"/>
              <a:t>""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database</a:t>
            </a:r>
            <a:r>
              <a:rPr lang="en-US" dirty="0" smtClean="0"/>
              <a:t>=</a:t>
            </a:r>
            <a:r>
              <a:rPr lang="en-US" b="1" dirty="0"/>
              <a:t>"math"</a:t>
            </a:r>
            <a:br>
              <a:rPr lang="en-US" b="1" dirty="0"/>
            </a:b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mycursor</a:t>
            </a:r>
            <a:r>
              <a:rPr lang="en-US" dirty="0" smtClean="0"/>
              <a:t> = </a:t>
            </a:r>
            <a:r>
              <a:rPr lang="en-US" dirty="0" err="1" smtClean="0"/>
              <a:t>mydb.cursor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sql</a:t>
            </a:r>
            <a:r>
              <a:rPr lang="en-US" dirty="0" smtClean="0"/>
              <a:t> = </a:t>
            </a:r>
            <a:r>
              <a:rPr lang="en-US" b="1" dirty="0"/>
              <a:t>"INSERT INTO question (operand1, operand2) VALUES (53, 54)"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 err="1" smtClean="0"/>
              <a:t>mycursor.execute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mydb.commit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</a:t>
            </a:r>
            <a:r>
              <a:rPr lang="en-US" dirty="0" smtClean="0"/>
              <a:t>(</a:t>
            </a:r>
            <a:r>
              <a:rPr lang="en-US" dirty="0" err="1" smtClean="0"/>
              <a:t>mycursor.rowcount</a:t>
            </a:r>
            <a:r>
              <a:rPr lang="en-US" dirty="0" smtClean="0"/>
              <a:t>, </a:t>
            </a:r>
            <a:r>
              <a:rPr lang="en-US" b="1" dirty="0"/>
              <a:t>"record inserted."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4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import </a:t>
            </a:r>
            <a:r>
              <a:rPr lang="en-US" dirty="0" err="1" smtClean="0"/>
              <a:t>mysql.connector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mydb</a:t>
            </a:r>
            <a:r>
              <a:rPr lang="en-US" dirty="0" smtClean="0"/>
              <a:t> = </a:t>
            </a:r>
            <a:r>
              <a:rPr lang="en-US" dirty="0" err="1" smtClean="0"/>
              <a:t>mysql.connector.connect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host</a:t>
            </a:r>
            <a:r>
              <a:rPr lang="en-US" dirty="0" smtClean="0"/>
              <a:t>=</a:t>
            </a:r>
            <a:r>
              <a:rPr lang="en-US" b="1" dirty="0"/>
              <a:t>"</a:t>
            </a:r>
            <a:r>
              <a:rPr lang="en-US" b="1" dirty="0" err="1"/>
              <a:t>localhost</a:t>
            </a:r>
            <a:r>
              <a:rPr lang="en-US" b="1" dirty="0"/>
              <a:t>"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user</a:t>
            </a:r>
            <a:r>
              <a:rPr lang="en-US" dirty="0" smtClean="0"/>
              <a:t>=</a:t>
            </a:r>
            <a:r>
              <a:rPr lang="en-US" b="1" dirty="0"/>
              <a:t>"root"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passwd</a:t>
            </a:r>
            <a:r>
              <a:rPr lang="en-US" dirty="0" smtClean="0"/>
              <a:t>=</a:t>
            </a:r>
            <a:r>
              <a:rPr lang="en-US" b="1" dirty="0"/>
              <a:t>""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database</a:t>
            </a:r>
            <a:r>
              <a:rPr lang="en-US" dirty="0" smtClean="0"/>
              <a:t>=</a:t>
            </a:r>
            <a:r>
              <a:rPr lang="en-US" b="1" dirty="0"/>
              <a:t>"math"</a:t>
            </a:r>
            <a:br>
              <a:rPr lang="en-US" b="1" dirty="0"/>
            </a:b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mycursor</a:t>
            </a:r>
            <a:r>
              <a:rPr lang="en-US" dirty="0" smtClean="0"/>
              <a:t> = </a:t>
            </a:r>
            <a:r>
              <a:rPr lang="en-US" dirty="0" err="1" smtClean="0"/>
              <a:t>mydb.cursor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mycursor.execute</a:t>
            </a:r>
            <a:r>
              <a:rPr lang="en-US" dirty="0" smtClean="0"/>
              <a:t>(</a:t>
            </a:r>
            <a:r>
              <a:rPr lang="en-US" b="1" dirty="0"/>
              <a:t>"SELECT </a:t>
            </a:r>
            <a:r>
              <a:rPr lang="en-US" i="1" dirty="0"/>
              <a:t>*</a:t>
            </a:r>
            <a:r>
              <a:rPr lang="en-US" b="1" dirty="0"/>
              <a:t> FROM question"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myresult</a:t>
            </a:r>
            <a:r>
              <a:rPr lang="en-US" dirty="0" smtClean="0"/>
              <a:t> = </a:t>
            </a:r>
            <a:r>
              <a:rPr lang="en-US" dirty="0" err="1" smtClean="0"/>
              <a:t>mycursor.fetchall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for </a:t>
            </a:r>
            <a:r>
              <a:rPr lang="en-US" dirty="0" smtClean="0"/>
              <a:t>x </a:t>
            </a:r>
            <a:r>
              <a:rPr lang="en-US" b="1" dirty="0"/>
              <a:t>in </a:t>
            </a:r>
            <a:r>
              <a:rPr lang="en-US" dirty="0" err="1" smtClean="0"/>
              <a:t>myresult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print</a:t>
            </a:r>
            <a:r>
              <a:rPr lang="en-US" dirty="0" smtClean="0"/>
              <a:t>(x)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6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import </a:t>
            </a:r>
            <a:r>
              <a:rPr lang="en-US" dirty="0" err="1" smtClean="0"/>
              <a:t>mysql.connector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mydb</a:t>
            </a:r>
            <a:r>
              <a:rPr lang="en-US" dirty="0" smtClean="0"/>
              <a:t> = </a:t>
            </a:r>
            <a:r>
              <a:rPr lang="en-US" dirty="0" err="1" smtClean="0"/>
              <a:t>mysql.connector.connect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host</a:t>
            </a:r>
            <a:r>
              <a:rPr lang="en-US" dirty="0" smtClean="0"/>
              <a:t>=</a:t>
            </a:r>
            <a:r>
              <a:rPr lang="en-US" b="1" dirty="0"/>
              <a:t>"</a:t>
            </a:r>
            <a:r>
              <a:rPr lang="en-US" b="1" dirty="0" err="1"/>
              <a:t>localhost</a:t>
            </a:r>
            <a:r>
              <a:rPr lang="en-US" b="1" dirty="0"/>
              <a:t>"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user</a:t>
            </a:r>
            <a:r>
              <a:rPr lang="en-US" dirty="0" smtClean="0"/>
              <a:t>=</a:t>
            </a:r>
            <a:r>
              <a:rPr lang="en-US" b="1" dirty="0"/>
              <a:t>"root"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passwd</a:t>
            </a:r>
            <a:r>
              <a:rPr lang="en-US" dirty="0" smtClean="0"/>
              <a:t>=</a:t>
            </a:r>
            <a:r>
              <a:rPr lang="en-US" b="1" dirty="0"/>
              <a:t>""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database</a:t>
            </a:r>
            <a:r>
              <a:rPr lang="en-US" dirty="0" smtClean="0"/>
              <a:t>=</a:t>
            </a:r>
            <a:r>
              <a:rPr lang="en-US" b="1" dirty="0"/>
              <a:t>"math"</a:t>
            </a:r>
            <a:br>
              <a:rPr lang="en-US" b="1" dirty="0"/>
            </a:b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mycursor</a:t>
            </a:r>
            <a:r>
              <a:rPr lang="en-US" dirty="0" smtClean="0"/>
              <a:t> = </a:t>
            </a:r>
            <a:r>
              <a:rPr lang="en-US" dirty="0" err="1" smtClean="0"/>
              <a:t>mydb.cursor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sql</a:t>
            </a:r>
            <a:r>
              <a:rPr lang="en-US" dirty="0" smtClean="0"/>
              <a:t> = </a:t>
            </a:r>
            <a:r>
              <a:rPr lang="en-US" b="1" dirty="0"/>
              <a:t>"DELETE FROM question WHERE id = 21"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 err="1" smtClean="0"/>
              <a:t>mycursor.execute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mydb.commit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</a:t>
            </a:r>
            <a:r>
              <a:rPr lang="en-US" dirty="0" smtClean="0"/>
              <a:t>(</a:t>
            </a:r>
            <a:r>
              <a:rPr lang="en-US" dirty="0" err="1" smtClean="0"/>
              <a:t>mycursor.rowcount</a:t>
            </a:r>
            <a:r>
              <a:rPr lang="en-US" dirty="0" smtClean="0"/>
              <a:t>, </a:t>
            </a:r>
            <a:r>
              <a:rPr lang="en-US" b="1" dirty="0"/>
              <a:t>"record(s) deleted"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5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import </a:t>
            </a:r>
            <a:r>
              <a:rPr lang="en-US" dirty="0" err="1"/>
              <a:t>mysql.connector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mysql.connector.connect</a:t>
            </a:r>
            <a:r>
              <a:rPr lang="en-US" dirty="0"/>
              <a:t>(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host="</a:t>
            </a:r>
            <a:r>
              <a:rPr lang="en-US" dirty="0" err="1"/>
              <a:t>localhost</a:t>
            </a:r>
            <a:r>
              <a:rPr lang="en-US" dirty="0"/>
              <a:t>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user="</a:t>
            </a:r>
            <a:r>
              <a:rPr lang="en-US" i="1" dirty="0" err="1"/>
              <a:t>yourusername</a:t>
            </a:r>
            <a:r>
              <a:rPr lang="en-US" dirty="0"/>
              <a:t>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</a:t>
            </a:r>
            <a:r>
              <a:rPr lang="en-US" dirty="0" err="1"/>
              <a:t>passwd</a:t>
            </a:r>
            <a:r>
              <a:rPr lang="en-US" dirty="0"/>
              <a:t>="</a:t>
            </a:r>
            <a:r>
              <a:rPr lang="en-US" i="1" dirty="0" err="1"/>
              <a:t>yourpassword</a:t>
            </a:r>
            <a:r>
              <a:rPr lang="en-US" dirty="0"/>
              <a:t>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database="</a:t>
            </a:r>
            <a:r>
              <a:rPr lang="en-US" dirty="0" err="1"/>
              <a:t>mydatabase</a:t>
            </a:r>
            <a:r>
              <a:rPr lang="en-US" dirty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mycursor</a:t>
            </a:r>
            <a:r>
              <a:rPr lang="en-US" dirty="0"/>
              <a:t> = </a:t>
            </a:r>
            <a:r>
              <a:rPr lang="en-US" dirty="0" err="1"/>
              <a:t>mydb.cursor</a:t>
            </a:r>
            <a:r>
              <a:rPr lang="en-US" dirty="0"/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sql</a:t>
            </a:r>
            <a:r>
              <a:rPr lang="en-US" dirty="0"/>
              <a:t> = "UPDATE customers SET address = 'Canyon 123' WHERE address = 'Valley 345'"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mycursor.execute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mydb.commit</a:t>
            </a:r>
            <a:r>
              <a:rPr lang="en-US" dirty="0"/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mycursor.rowcount</a:t>
            </a:r>
            <a:r>
              <a:rPr lang="en-US" dirty="0"/>
              <a:t>, "record(s) affected")</a:t>
            </a:r>
          </a:p>
        </p:txBody>
      </p:sp>
    </p:spTree>
    <p:extLst>
      <p:ext uri="{BB962C8B-B14F-4D97-AF65-F5344CB8AC3E}">
        <p14:creationId xmlns:p14="http://schemas.microsoft.com/office/powerpoint/2010/main" val="297686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42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Python MySQL </vt:lpstr>
      <vt:lpstr>PowerPoint Presentation</vt:lpstr>
      <vt:lpstr>PowerPoint Presentation</vt:lpstr>
      <vt:lpstr>insert</vt:lpstr>
      <vt:lpstr>select</vt:lpstr>
      <vt:lpstr>delete</vt:lpstr>
      <vt:lpstr>update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 MySQL</dc:title>
  <dc:creator>Umer Faroque</dc:creator>
  <cp:lastModifiedBy>Umer Faroque</cp:lastModifiedBy>
  <cp:revision>2</cp:revision>
  <dcterms:created xsi:type="dcterms:W3CDTF">2020-02-10T18:07:40Z</dcterms:created>
  <dcterms:modified xsi:type="dcterms:W3CDTF">2020-02-10T18:24:24Z</dcterms:modified>
</cp:coreProperties>
</file>