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70C9-2F1E-43C1-B6D0-E9D4B7EBBB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A69-1FBA-445F-98CF-A654DCBE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70C9-2F1E-43C1-B6D0-E9D4B7EBBB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A69-1FBA-445F-98CF-A654DCBE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70C9-2F1E-43C1-B6D0-E9D4B7EBBB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A69-1FBA-445F-98CF-A654DCBE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70C9-2F1E-43C1-B6D0-E9D4B7EBBB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A69-1FBA-445F-98CF-A654DCBE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70C9-2F1E-43C1-B6D0-E9D4B7EBBB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A69-1FBA-445F-98CF-A654DCBE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70C9-2F1E-43C1-B6D0-E9D4B7EBBB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A69-1FBA-445F-98CF-A654DCBE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70C9-2F1E-43C1-B6D0-E9D4B7EBBB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A69-1FBA-445F-98CF-A654DCBE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8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70C9-2F1E-43C1-B6D0-E9D4B7EBBB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A69-1FBA-445F-98CF-A654DCBE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8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70C9-2F1E-43C1-B6D0-E9D4B7EBBB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A69-1FBA-445F-98CF-A654DCBE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70C9-2F1E-43C1-B6D0-E9D4B7EBBB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A69-1FBA-445F-98CF-A654DCBE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70C9-2F1E-43C1-B6D0-E9D4B7EBBB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F6A69-1FBA-445F-98CF-A654DCBE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70C9-2F1E-43C1-B6D0-E9D4B7EBBB02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6A69-1FBA-445F-98CF-A654DCBE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6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 If ... Else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2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the condition </a:t>
            </a:r>
          </a:p>
          <a:p>
            <a:r>
              <a:rPr lang="en-US" dirty="0"/>
              <a:t>a 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200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b &gt;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print("b is greater than a")</a:t>
            </a:r>
          </a:p>
        </p:txBody>
      </p:sp>
    </p:spTree>
    <p:extLst>
      <p:ext uri="{BB962C8B-B14F-4D97-AF65-F5344CB8AC3E}">
        <p14:creationId xmlns:p14="http://schemas.microsoft.com/office/powerpoint/2010/main" val="359644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Elif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dirty="0" err="1"/>
              <a:t>elif</a:t>
            </a:r>
            <a:r>
              <a:rPr lang="en-US" dirty="0"/>
              <a:t> keyword is pythons way of saying "if the previous conditions were not true, then try this condition</a:t>
            </a:r>
            <a:r>
              <a:rPr lang="en-US" dirty="0" smtClean="0"/>
              <a:t>".</a:t>
            </a:r>
          </a:p>
          <a:p>
            <a:r>
              <a:rPr lang="en-US" dirty="0"/>
              <a:t>a 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b &gt;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print("b is greater than a")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elif</a:t>
            </a:r>
            <a:r>
              <a:rPr lang="en-US" dirty="0"/>
              <a:t> a == b: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print("a and b are equal")</a:t>
            </a:r>
          </a:p>
        </p:txBody>
      </p:sp>
    </p:spTree>
    <p:extLst>
      <p:ext uri="{BB962C8B-B14F-4D97-AF65-F5344CB8AC3E}">
        <p14:creationId xmlns:p14="http://schemas.microsoft.com/office/powerpoint/2010/main" val="189043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 else keyword catches anything which isn't caught by the preceding conditions.</a:t>
            </a:r>
          </a:p>
          <a:p>
            <a:r>
              <a:rPr lang="en-US" dirty="0"/>
              <a:t>a = 200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 = 33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b &gt; 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print("b is greater than a")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elif</a:t>
            </a:r>
            <a:r>
              <a:rPr lang="en-US" dirty="0"/>
              <a:t> a == b: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print("a and b are equal")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else: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print("a is greater than b")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Python If ... Else </vt:lpstr>
      <vt:lpstr>PowerPoint Presentation</vt:lpstr>
      <vt:lpstr>Elif </vt:lpstr>
      <vt:lpstr>Else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If ... Else </dc:title>
  <dc:creator>Umer Faroque</dc:creator>
  <cp:lastModifiedBy>Umer Faroque</cp:lastModifiedBy>
  <cp:revision>2</cp:revision>
  <dcterms:created xsi:type="dcterms:W3CDTF">2019-12-19T18:13:16Z</dcterms:created>
  <dcterms:modified xsi:type="dcterms:W3CDTF">2019-12-19T18:21:07Z</dcterms:modified>
</cp:coreProperties>
</file>