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B56278-7A5D-4245-BBAF-F02964A830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CD3F-4ADC-4B38-8FE8-00710409E9F4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2BE1-93FF-4435-ADB4-5602A819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 collection which is unordered and </a:t>
            </a:r>
            <a:r>
              <a:rPr lang="en-US" dirty="0" err="1"/>
              <a:t>unindexed</a:t>
            </a:r>
            <a:r>
              <a:rPr lang="en-US" dirty="0"/>
              <a:t>. In Python sets are written with curly brackets</a:t>
            </a:r>
            <a:r>
              <a:rPr lang="en-US" dirty="0" smtClean="0"/>
              <a:t>.</a:t>
            </a:r>
          </a:p>
          <a:p>
            <a:r>
              <a:rPr lang="en-US" dirty="0"/>
              <a:t>No duplicate members</a:t>
            </a:r>
            <a:r>
              <a:rPr lang="en-US" dirty="0" smtClean="0"/>
              <a:t>.</a:t>
            </a:r>
          </a:p>
          <a:p>
            <a:r>
              <a:rPr lang="en-US" dirty="0" err="1"/>
              <a:t>thisset</a:t>
            </a:r>
            <a:r>
              <a:rPr lang="en-US" dirty="0"/>
              <a:t> = {"apple", "banana", "cherry</a:t>
            </a:r>
            <a:r>
              <a:rPr lang="en-US" dirty="0" smtClean="0"/>
              <a:t>"}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thisset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 </a:t>
            </a:r>
            <a:r>
              <a:rPr lang="en-US" dirty="0"/>
              <a:t>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set is created, you cannot change its items, but you can add new items.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 </a:t>
            </a:r>
            <a:r>
              <a:rPr lang="en-US" dirty="0"/>
              <a:t>Items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one item to a set use the add() 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thisset.add</a:t>
            </a:r>
            <a:r>
              <a:rPr lang="en-US" dirty="0"/>
              <a:t>("orange</a:t>
            </a:r>
            <a:r>
              <a:rPr lang="en-US" dirty="0" smtClean="0"/>
              <a:t>")</a:t>
            </a:r>
          </a:p>
          <a:p>
            <a:r>
              <a:rPr lang="en-US" dirty="0"/>
              <a:t>Add multiple items to a set, using the </a:t>
            </a:r>
            <a:r>
              <a:rPr lang="en-US" dirty="0" smtClean="0"/>
              <a:t>update()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r>
              <a:rPr lang="en-US" dirty="0" err="1"/>
              <a:t>thisset.update</a:t>
            </a:r>
            <a:r>
              <a:rPr lang="en-US" dirty="0"/>
              <a:t>(["orange", "mango", "grapes"])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Length of 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many items a set has, use the </a:t>
            </a:r>
            <a:r>
              <a:rPr lang="en-US" dirty="0" err="1"/>
              <a:t>len</a:t>
            </a:r>
            <a:r>
              <a:rPr lang="en-US" dirty="0"/>
              <a:t>() method.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7401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Remove </a:t>
            </a:r>
            <a:r>
              <a:rPr lang="en-US" dirty="0"/>
              <a:t>Item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an item in a set, use the remove(), or the discard() 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Pop()</a:t>
            </a:r>
            <a:endParaRPr lang="en-US" dirty="0"/>
          </a:p>
          <a:p>
            <a:r>
              <a:rPr lang="en-US" dirty="0" smtClean="0"/>
              <a:t>Remove cause error if items not exist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dirty="0"/>
              <a:t>difference()</a:t>
            </a:r>
            <a:r>
              <a:rPr lang="en-US" dirty="0"/>
              <a:t> method returns a set that contains the </a:t>
            </a:r>
            <a:r>
              <a:rPr lang="en-US" dirty="0" smtClean="0"/>
              <a:t>difference </a:t>
            </a:r>
            <a:r>
              <a:rPr lang="en-US" dirty="0"/>
              <a:t>between two sets</a:t>
            </a:r>
            <a:r>
              <a:rPr lang="en-US" dirty="0" smtClean="0"/>
              <a:t>.</a:t>
            </a:r>
          </a:p>
          <a:p>
            <a:r>
              <a:rPr lang="en-US" dirty="0"/>
              <a:t>Meaning: The returned set contains items that exist only in the first set, and not in both sets</a:t>
            </a:r>
            <a:r>
              <a:rPr lang="en-US" dirty="0" smtClean="0"/>
              <a:t>.</a:t>
            </a:r>
          </a:p>
          <a:p>
            <a:r>
              <a:rPr lang="en-US" dirty="0"/>
              <a:t>x = {"apple", "banana", "cherry"}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{"</a:t>
            </a:r>
            <a:r>
              <a:rPr lang="en-US" dirty="0" err="1"/>
              <a:t>google</a:t>
            </a:r>
            <a:r>
              <a:rPr lang="en-US" dirty="0"/>
              <a:t>", "</a:t>
            </a:r>
            <a:r>
              <a:rPr lang="en-US" dirty="0" err="1"/>
              <a:t>microsoft</a:t>
            </a:r>
            <a:r>
              <a:rPr lang="en-US" dirty="0"/>
              <a:t>", "apple"}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z = </a:t>
            </a:r>
            <a:r>
              <a:rPr lang="en-US" dirty="0" err="1"/>
              <a:t>x.difference</a:t>
            </a:r>
            <a:r>
              <a:rPr lang="en-US" dirty="0"/>
              <a:t>(y)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9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difference_update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err="1"/>
              <a:t>difference_update</a:t>
            </a:r>
            <a:r>
              <a:rPr lang="en-US" dirty="0"/>
              <a:t>() method removes the items that exist in both sets.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x = {"apple", "banana", "cherry"}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{"</a:t>
            </a:r>
            <a:r>
              <a:rPr lang="en-US" dirty="0" err="1"/>
              <a:t>google</a:t>
            </a:r>
            <a:r>
              <a:rPr lang="en-US" dirty="0"/>
              <a:t>", "</a:t>
            </a:r>
            <a:r>
              <a:rPr lang="en-US" dirty="0" err="1"/>
              <a:t>microsoft</a:t>
            </a:r>
            <a:r>
              <a:rPr lang="en-US" dirty="0"/>
              <a:t>", "apple"}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x.difference_update</a:t>
            </a:r>
            <a:r>
              <a:rPr lang="en-US"/>
              <a:t>(y)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print(x)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Sets</vt:lpstr>
      <vt:lpstr>Set </vt:lpstr>
      <vt:lpstr> Change Items </vt:lpstr>
      <vt:lpstr>  Add Items  </vt:lpstr>
      <vt:lpstr> Get the Length of a Set </vt:lpstr>
      <vt:lpstr>  Remove Item  </vt:lpstr>
      <vt:lpstr>difference</vt:lpstr>
      <vt:lpstr>difference_update()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Umer Faroque</dc:creator>
  <cp:lastModifiedBy>Umer Faroque</cp:lastModifiedBy>
  <cp:revision>2</cp:revision>
  <dcterms:created xsi:type="dcterms:W3CDTF">2019-12-22T18:11:09Z</dcterms:created>
  <dcterms:modified xsi:type="dcterms:W3CDTF">2019-12-31T17:38:41Z</dcterms:modified>
</cp:coreProperties>
</file>