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6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3FCB-EFE8-4BD2-9AEF-664110CE8221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B938-57C5-43F8-BB6A-33B7501B4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3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3FCB-EFE8-4BD2-9AEF-664110CE8221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B938-57C5-43F8-BB6A-33B7501B4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7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3FCB-EFE8-4BD2-9AEF-664110CE8221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B938-57C5-43F8-BB6A-33B7501B4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7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3FCB-EFE8-4BD2-9AEF-664110CE8221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B938-57C5-43F8-BB6A-33B7501B4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6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3FCB-EFE8-4BD2-9AEF-664110CE8221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B938-57C5-43F8-BB6A-33B7501B4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4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3FCB-EFE8-4BD2-9AEF-664110CE8221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B938-57C5-43F8-BB6A-33B7501B4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3FCB-EFE8-4BD2-9AEF-664110CE8221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B938-57C5-43F8-BB6A-33B7501B4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3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3FCB-EFE8-4BD2-9AEF-664110CE8221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B938-57C5-43F8-BB6A-33B7501B4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0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3FCB-EFE8-4BD2-9AEF-664110CE8221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B938-57C5-43F8-BB6A-33B7501B4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45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3FCB-EFE8-4BD2-9AEF-664110CE8221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B938-57C5-43F8-BB6A-33B7501B4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6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3FCB-EFE8-4BD2-9AEF-664110CE8221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B938-57C5-43F8-BB6A-33B7501B4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5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63FCB-EFE8-4BD2-9AEF-664110CE8221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7B938-57C5-43F8-BB6A-33B7501B4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2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By:Umer</a:t>
            </a:r>
            <a:r>
              <a:rPr lang="en-US" dirty="0" smtClean="0"/>
              <a:t> </a:t>
            </a:r>
            <a:r>
              <a:rPr lang="en-US" dirty="0" err="1" smtClean="0"/>
              <a:t>Farooq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31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we can combine strings and numbers by using the </a:t>
            </a:r>
            <a:r>
              <a:rPr lang="en-US" dirty="0" smtClean="0"/>
              <a:t>format()</a:t>
            </a:r>
            <a:r>
              <a:rPr lang="en-US" dirty="0"/>
              <a:t> method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 smtClean="0"/>
              <a:t>age = 36</a:t>
            </a:r>
          </a:p>
          <a:p>
            <a:r>
              <a:rPr lang="en-US" dirty="0" smtClean="0"/>
              <a:t>txt = "My name is John, and I am {}"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txt.format</a:t>
            </a:r>
            <a:r>
              <a:rPr lang="en-US" dirty="0" smtClean="0"/>
              <a:t>(age))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92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Escape Character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escape character is a backslash </a:t>
            </a:r>
            <a:r>
              <a:rPr lang="en-US" dirty="0" smtClean="0"/>
              <a:t>\</a:t>
            </a:r>
            <a:r>
              <a:rPr lang="en-US" dirty="0"/>
              <a:t> followed by the </a:t>
            </a:r>
            <a:r>
              <a:rPr lang="en-US" dirty="0" smtClean="0"/>
              <a:t>character </a:t>
            </a:r>
            <a:r>
              <a:rPr lang="en-US" dirty="0"/>
              <a:t>you want to insert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702410"/>
              </p:ext>
            </p:extLst>
          </p:nvPr>
        </p:nvGraphicFramePr>
        <p:xfrm>
          <a:off x="762000" y="3429000"/>
          <a:ext cx="7239000" cy="2560320"/>
        </p:xfrm>
        <a:graphic>
          <a:graphicData uri="http://schemas.openxmlformats.org/drawingml/2006/table">
            <a:tbl>
              <a:tblPr/>
              <a:tblGrid>
                <a:gridCol w="3429000"/>
                <a:gridCol w="38100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\'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Single Quote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\\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Backslash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\n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New Line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\r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Carriage Return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\t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Tab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\b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Backspace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729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4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String </a:t>
            </a:r>
            <a:r>
              <a:rPr lang="en-US" dirty="0"/>
              <a:t>Length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the length of a string, use the </a:t>
            </a:r>
            <a:r>
              <a:rPr lang="en-US" dirty="0" err="1"/>
              <a:t>len</a:t>
            </a:r>
            <a:r>
              <a:rPr lang="en-US" dirty="0"/>
              <a:t>() function.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 = "Hello, World!"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(a))</a:t>
            </a:r>
          </a:p>
        </p:txBody>
      </p:sp>
    </p:spTree>
    <p:extLst>
      <p:ext uri="{BB962C8B-B14F-4D97-AF65-F5344CB8AC3E}">
        <p14:creationId xmlns:p14="http://schemas.microsoft.com/office/powerpoint/2010/main" val="377671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String </a:t>
            </a:r>
            <a:r>
              <a:rPr lang="en-US" dirty="0"/>
              <a:t>Methods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strip() method removes any whitespace from the beginning or the end: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 = " Hello, World! 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</a:t>
            </a:r>
            <a:r>
              <a:rPr lang="en-US" dirty="0" err="1"/>
              <a:t>a.strip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17064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smtClean="0"/>
              <a:t>lower()</a:t>
            </a:r>
            <a:r>
              <a:rPr lang="en-US" dirty="0"/>
              <a:t> method returns the string in lower case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a = "Hello, World!"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</a:t>
            </a:r>
            <a:r>
              <a:rPr lang="en-US" dirty="0" err="1"/>
              <a:t>a.lower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96897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smtClean="0"/>
              <a:t>upper()</a:t>
            </a:r>
            <a:r>
              <a:rPr lang="en-US" dirty="0"/>
              <a:t> method returns the string in upper case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a = "Hello, World!"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</a:t>
            </a:r>
            <a:r>
              <a:rPr lang="en-US" dirty="0" err="1"/>
              <a:t>a.upper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40108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replace()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smtClean="0"/>
              <a:t>replace()</a:t>
            </a:r>
            <a:r>
              <a:rPr lang="en-US" dirty="0"/>
              <a:t> method replaces a string with another </a:t>
            </a:r>
            <a:r>
              <a:rPr lang="en-US" dirty="0" smtClean="0"/>
              <a:t>string:</a:t>
            </a:r>
          </a:p>
          <a:p>
            <a:endParaRPr lang="en-US" dirty="0"/>
          </a:p>
          <a:p>
            <a:r>
              <a:rPr lang="en-US" dirty="0"/>
              <a:t>a = "Hello, World!"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</a:t>
            </a:r>
            <a:r>
              <a:rPr lang="en-US" dirty="0" err="1"/>
              <a:t>a.replace</a:t>
            </a:r>
            <a:r>
              <a:rPr lang="en-US" dirty="0"/>
              <a:t>("H", "J"))</a:t>
            </a:r>
          </a:p>
        </p:txBody>
      </p:sp>
    </p:spTree>
    <p:extLst>
      <p:ext uri="{BB962C8B-B14F-4D97-AF65-F5344CB8AC3E}">
        <p14:creationId xmlns:p14="http://schemas.microsoft.com/office/powerpoint/2010/main" val="400536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smtClean="0"/>
              <a:t>split()</a:t>
            </a:r>
            <a:r>
              <a:rPr lang="en-US" dirty="0"/>
              <a:t> method splits the string into </a:t>
            </a:r>
            <a:r>
              <a:rPr lang="en-US" dirty="0" smtClean="0"/>
              <a:t>substrings </a:t>
            </a:r>
            <a:r>
              <a:rPr lang="en-US" dirty="0"/>
              <a:t>if it finds instances of the separator</a:t>
            </a:r>
            <a:r>
              <a:rPr lang="en-US" dirty="0" smtClean="0"/>
              <a:t>:</a:t>
            </a:r>
          </a:p>
          <a:p>
            <a:r>
              <a:rPr lang="en-US" dirty="0"/>
              <a:t>a = "Hello, World!"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</a:t>
            </a:r>
            <a:r>
              <a:rPr lang="en-US" dirty="0" err="1"/>
              <a:t>a.split</a:t>
            </a:r>
            <a:r>
              <a:rPr lang="en-US" dirty="0"/>
              <a:t>(","))</a:t>
            </a:r>
          </a:p>
        </p:txBody>
      </p:sp>
    </p:spTree>
    <p:extLst>
      <p:ext uri="{BB962C8B-B14F-4D97-AF65-F5344CB8AC3E}">
        <p14:creationId xmlns:p14="http://schemas.microsoft.com/office/powerpoint/2010/main" val="284336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 String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if a certain phrase or character is present in a string, we can use the keywords </a:t>
            </a:r>
            <a:r>
              <a:rPr lang="en-US" dirty="0" smtClean="0"/>
              <a:t>in</a:t>
            </a:r>
            <a:r>
              <a:rPr lang="en-US" dirty="0"/>
              <a:t> or </a:t>
            </a:r>
            <a:r>
              <a:rPr lang="en-US" dirty="0" smtClean="0"/>
              <a:t>not in.</a:t>
            </a:r>
          </a:p>
          <a:p>
            <a:r>
              <a:rPr lang="en-US" dirty="0"/>
              <a:t>txt = "The rain in Spain stays mainly in the plain"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x = "</a:t>
            </a:r>
            <a:r>
              <a:rPr lang="en-US" dirty="0" err="1"/>
              <a:t>ain</a:t>
            </a:r>
            <a:r>
              <a:rPr lang="en-US" dirty="0"/>
              <a:t>" in txt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print(x)</a:t>
            </a:r>
          </a:p>
        </p:txBody>
      </p:sp>
    </p:spTree>
    <p:extLst>
      <p:ext uri="{BB962C8B-B14F-4D97-AF65-F5344CB8AC3E}">
        <p14:creationId xmlns:p14="http://schemas.microsoft.com/office/powerpoint/2010/main" val="258991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Concatenation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concatenate, or combine, two strings you can use the + operator.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 = "Hello"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b = "World"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 = a + 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print(c)</a:t>
            </a:r>
          </a:p>
        </p:txBody>
      </p:sp>
    </p:spTree>
    <p:extLst>
      <p:ext uri="{BB962C8B-B14F-4D97-AF65-F5344CB8AC3E}">
        <p14:creationId xmlns:p14="http://schemas.microsoft.com/office/powerpoint/2010/main" val="1093423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102</Words>
  <Application>Microsoft Office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String</vt:lpstr>
      <vt:lpstr>  String Length  </vt:lpstr>
      <vt:lpstr>  String Methods  </vt:lpstr>
      <vt:lpstr>lower()</vt:lpstr>
      <vt:lpstr>upper()</vt:lpstr>
      <vt:lpstr>replace() </vt:lpstr>
      <vt:lpstr>split</vt:lpstr>
      <vt:lpstr>Check String </vt:lpstr>
      <vt:lpstr>String Concatenation </vt:lpstr>
      <vt:lpstr>String Format</vt:lpstr>
      <vt:lpstr>Escape Character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</dc:title>
  <dc:creator>Umer Faroque</dc:creator>
  <cp:lastModifiedBy>Umer Faroque</cp:lastModifiedBy>
  <cp:revision>2</cp:revision>
  <dcterms:created xsi:type="dcterms:W3CDTF">2019-12-25T07:56:47Z</dcterms:created>
  <dcterms:modified xsi:type="dcterms:W3CDTF">2019-12-25T08:07:32Z</dcterms:modified>
</cp:coreProperties>
</file>