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7A19-5020-4BF3-88B0-13C7707967F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1CB6-AB37-4F46-93C5-31EF2B47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Try Except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try block lets you test a block of code for errors.</a:t>
            </a:r>
          </a:p>
          <a:p>
            <a:r>
              <a:rPr lang="en-US" dirty="0"/>
              <a:t>The except block lets you handle the error.</a:t>
            </a:r>
          </a:p>
          <a:p>
            <a:r>
              <a:rPr lang="en-US" dirty="0"/>
              <a:t>The finally block lets you execute code, regardless of the result of the try- and except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try:</a:t>
            </a:r>
          </a:p>
          <a:p>
            <a:r>
              <a:rPr lang="en-US" dirty="0" smtClean="0"/>
              <a:t>  print(x)</a:t>
            </a:r>
          </a:p>
          <a:p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print("Variable x is not defined")</a:t>
            </a:r>
          </a:p>
          <a:p>
            <a:r>
              <a:rPr lang="en-US" dirty="0" smtClean="0"/>
              <a:t>except:</a:t>
            </a:r>
          </a:p>
          <a:p>
            <a:r>
              <a:rPr lang="en-US" dirty="0" smtClean="0"/>
              <a:t>  print("Something else went wrong")</a:t>
            </a:r>
          </a:p>
          <a:p>
            <a:r>
              <a:rPr lang="en-US"/>
              <a:t>finally: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  print("The 'try except' is finished"</a:t>
            </a:r>
          </a:p>
        </p:txBody>
      </p:sp>
    </p:spTree>
    <p:extLst>
      <p:ext uri="{BB962C8B-B14F-4D97-AF65-F5344CB8AC3E}">
        <p14:creationId xmlns:p14="http://schemas.microsoft.com/office/powerpoint/2010/main" val="192362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Try Except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Except </dc:title>
  <dc:creator>Umer Faroque</dc:creator>
  <cp:lastModifiedBy>Umer Faroque</cp:lastModifiedBy>
  <cp:revision>1</cp:revision>
  <dcterms:created xsi:type="dcterms:W3CDTF">2020-01-26T18:30:36Z</dcterms:created>
  <dcterms:modified xsi:type="dcterms:W3CDTF">2020-01-26T18:33:27Z</dcterms:modified>
</cp:coreProperties>
</file>