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4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FD54-AA99-4911-8A61-D5125E59470E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3970-DF0B-4061-9B20-7AB2D8C7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5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 collection which is ordered and </a:t>
            </a:r>
            <a:r>
              <a:rPr lang="en-US" b="1" dirty="0"/>
              <a:t>unchangeable</a:t>
            </a:r>
            <a:r>
              <a:rPr lang="en-US" dirty="0"/>
              <a:t>. In Python tuples are written with round brackets.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686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Tuple </a:t>
            </a:r>
            <a:r>
              <a:rPr lang="en-US" dirty="0"/>
              <a:t>Length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how many items a tuple has, use the </a:t>
            </a:r>
            <a:r>
              <a:rPr lang="en-US" dirty="0" err="1"/>
              <a:t>len</a:t>
            </a:r>
            <a:r>
              <a:rPr lang="en-US" dirty="0"/>
              <a:t>() method:</a:t>
            </a:r>
          </a:p>
          <a:p>
            <a:r>
              <a:rPr lang="en-US" dirty="0" err="1" smtClean="0"/>
              <a:t>thistuple</a:t>
            </a:r>
            <a:r>
              <a:rPr lang="en-US" dirty="0" smtClean="0"/>
              <a:t> = ("apple", "banana", "cherry")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thistuple</a:t>
            </a:r>
            <a:r>
              <a:rPr lang="en-US" dirty="0" smtClean="0"/>
              <a:t>))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8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Tuple count() Method</a:t>
            </a:r>
          </a:p>
          <a:p>
            <a:pPr lvl="1"/>
            <a:r>
              <a:rPr lang="en-US" dirty="0"/>
              <a:t>The </a:t>
            </a:r>
            <a:r>
              <a:rPr lang="en-US" dirty="0" smtClean="0"/>
              <a:t>count()</a:t>
            </a:r>
            <a:r>
              <a:rPr lang="en-US" dirty="0"/>
              <a:t> method returns the number of times a specified value appears in the tuple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/>
              <a:t>thistuple</a:t>
            </a:r>
            <a:r>
              <a:rPr lang="en-US" dirty="0"/>
              <a:t> = (1, 3, 7, 8, 7, 5, 4, 6, 8, </a:t>
            </a:r>
            <a:r>
              <a:rPr lang="en-US" dirty="0" smtClean="0"/>
              <a:t>5)</a:t>
            </a:r>
            <a:endParaRPr lang="en-US" dirty="0"/>
          </a:p>
          <a:p>
            <a:pPr lvl="2"/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 smtClean="0"/>
              <a:t>thistuple.count</a:t>
            </a:r>
            <a:r>
              <a:rPr lang="en-US" dirty="0" smtClean="0"/>
              <a:t>(5)</a:t>
            </a:r>
            <a:br>
              <a:rPr lang="en-US" dirty="0" smtClean="0"/>
            </a:br>
            <a:r>
              <a:rPr lang="en-US" dirty="0" smtClean="0"/>
              <a:t>print(x)</a:t>
            </a:r>
          </a:p>
          <a:p>
            <a:r>
              <a:rPr lang="en-US" dirty="0"/>
              <a:t>Tuple index() Method</a:t>
            </a:r>
          </a:p>
          <a:p>
            <a:pPr lvl="1"/>
            <a:r>
              <a:rPr lang="en-US" dirty="0"/>
              <a:t>Search for the first occurrence of the value 8, and return its position:</a:t>
            </a:r>
            <a:endParaRPr lang="en-US" dirty="0" smtClean="0"/>
          </a:p>
          <a:p>
            <a:pPr lvl="2"/>
            <a:r>
              <a:rPr lang="en-US" dirty="0" err="1" smtClean="0"/>
              <a:t>thistuple</a:t>
            </a:r>
            <a:r>
              <a:rPr lang="en-US" dirty="0" smtClean="0"/>
              <a:t> = (1, 3, 7, 8, 7, 5, 4, 6, 8, 5)</a:t>
            </a:r>
          </a:p>
          <a:p>
            <a:pPr lvl="2"/>
            <a:r>
              <a:rPr lang="en-US" dirty="0" smtClean="0"/>
              <a:t>x = </a:t>
            </a:r>
            <a:r>
              <a:rPr lang="en-US" dirty="0" err="1" smtClean="0"/>
              <a:t>thistuple.index</a:t>
            </a:r>
            <a:r>
              <a:rPr lang="en-US" smtClean="0"/>
              <a:t>(8)</a:t>
            </a:r>
          </a:p>
          <a:p>
            <a:pPr lvl="2"/>
            <a:r>
              <a:rPr lang="en-US" smtClean="0"/>
              <a:t>print(x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902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Tuple </vt:lpstr>
      <vt:lpstr>Tuple </vt:lpstr>
      <vt:lpstr>  Tuple Length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 </dc:title>
  <dc:creator>Umer Faroque</dc:creator>
  <cp:lastModifiedBy>Umer Faroque</cp:lastModifiedBy>
  <cp:revision>1</cp:revision>
  <dcterms:created xsi:type="dcterms:W3CDTF">2019-12-19T18:07:04Z</dcterms:created>
  <dcterms:modified xsi:type="dcterms:W3CDTF">2019-12-19T18:12:53Z</dcterms:modified>
</cp:coreProperties>
</file>