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F140-3B55-4280-BF8F-37BAC899E4D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BD95-F20E-435D-B8F8-B7CEB767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</a:t>
            </a:r>
            <a:r>
              <a:rPr lang="en-US" dirty="0" smtClean="0"/>
              <a:t>random</a:t>
            </a:r>
            <a:br>
              <a:rPr lang="en-US" dirty="0" smtClean="0"/>
            </a:br>
            <a:r>
              <a:rPr lang="en-US" b="1" dirty="0"/>
              <a:t>import </a:t>
            </a:r>
            <a:r>
              <a:rPr lang="en-US" dirty="0" err="1" smtClean="0"/>
              <a:t>urllib.request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smtClean="0"/>
              <a:t>download(</a:t>
            </a:r>
            <a:r>
              <a:rPr lang="en-US" dirty="0" err="1" smtClean="0"/>
              <a:t>url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name=</a:t>
            </a:r>
            <a:r>
              <a:rPr lang="en-US" dirty="0" err="1" smtClean="0"/>
              <a:t>random.randrange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1000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fullname</a:t>
            </a:r>
            <a:r>
              <a:rPr lang="en-US" dirty="0" smtClean="0"/>
              <a:t>=</a:t>
            </a:r>
            <a:r>
              <a:rPr lang="en-US" dirty="0" err="1"/>
              <a:t>str</a:t>
            </a:r>
            <a:r>
              <a:rPr lang="en-US" dirty="0" smtClean="0"/>
              <a:t>(name)+</a:t>
            </a:r>
            <a:r>
              <a:rPr lang="en-US" b="1" dirty="0"/>
              <a:t>".jpg"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 smtClean="0"/>
              <a:t>urllib.request.urlretrieve</a:t>
            </a:r>
            <a:r>
              <a:rPr lang="en-US" dirty="0" smtClean="0"/>
              <a:t>(</a:t>
            </a:r>
            <a:r>
              <a:rPr lang="en-US" dirty="0" err="1" smtClean="0"/>
              <a:t>url,fullname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download(</a:t>
            </a:r>
            <a:r>
              <a:rPr lang="en-US" b="1" smtClean="0"/>
              <a:t>"8A8iJEgsxTjB41ecexIkAx/9k</a:t>
            </a:r>
            <a:r>
              <a:rPr lang="en-US" b="1" dirty="0"/>
              <a:t>="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6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 </a:t>
            </a:r>
            <a:r>
              <a:rPr lang="en-US" dirty="0"/>
              <a:t>requests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/>
              <a:t>bs4 </a:t>
            </a:r>
            <a:r>
              <a:rPr lang="en-US" b="1" dirty="0"/>
              <a:t>import </a:t>
            </a:r>
            <a:r>
              <a:rPr lang="en-US" dirty="0" err="1"/>
              <a:t>BeautifulSoup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trade_spider</a:t>
            </a:r>
            <a:r>
              <a:rPr lang="en-US" dirty="0"/>
              <a:t>(</a:t>
            </a:r>
            <a:r>
              <a:rPr lang="en-US" dirty="0" err="1"/>
              <a:t>max_pages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page 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while </a:t>
            </a:r>
            <a:r>
              <a:rPr lang="en-US" dirty="0"/>
              <a:t>page &lt;= </a:t>
            </a:r>
            <a:r>
              <a:rPr lang="en-US" dirty="0" err="1"/>
              <a:t>max_pages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b="1" dirty="0"/>
              <a:t>'http://szabist-zabtech.edu.pk/'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 err="1"/>
              <a:t>source_code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plain_text</a:t>
            </a:r>
            <a:r>
              <a:rPr lang="en-US" dirty="0"/>
              <a:t> = </a:t>
            </a:r>
            <a:r>
              <a:rPr lang="en-US" dirty="0" err="1"/>
              <a:t>source_code.text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soup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plain_text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/>
              <a:t>link </a:t>
            </a:r>
            <a:r>
              <a:rPr lang="en-US" b="1" dirty="0"/>
              <a:t>in </a:t>
            </a:r>
            <a:r>
              <a:rPr lang="en-US" dirty="0" err="1"/>
              <a:t>soup.findAll</a:t>
            </a:r>
            <a:r>
              <a:rPr lang="en-US" dirty="0"/>
              <a:t>(</a:t>
            </a:r>
            <a:r>
              <a:rPr lang="en-US" b="1" dirty="0"/>
              <a:t>'a'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href</a:t>
            </a:r>
            <a:r>
              <a:rPr lang="en-US" dirty="0"/>
              <a:t> = </a:t>
            </a:r>
            <a:r>
              <a:rPr lang="en-US" b="1" dirty="0"/>
              <a:t>"http://szabist-zabtech.edu.pk/" </a:t>
            </a:r>
            <a:r>
              <a:rPr lang="en-US" dirty="0"/>
              <a:t>+ </a:t>
            </a:r>
            <a:r>
              <a:rPr lang="en-US" dirty="0" err="1"/>
              <a:t>link.get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href</a:t>
            </a:r>
            <a:r>
              <a:rPr lang="en-US" b="1" dirty="0"/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title = </a:t>
            </a:r>
            <a:r>
              <a:rPr lang="en-US" dirty="0" err="1"/>
              <a:t>link.string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print(</a:t>
            </a:r>
            <a:r>
              <a:rPr lang="en-US" dirty="0" err="1"/>
              <a:t>href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print(title)</a:t>
            </a:r>
            <a:br>
              <a:rPr lang="en-US" dirty="0"/>
            </a:br>
            <a:r>
              <a:rPr lang="en-US" dirty="0"/>
              <a:t>        page +=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trade_spider</a:t>
            </a:r>
            <a:r>
              <a:rPr lang="en-US" dirty="0"/>
              <a:t>(</a:t>
            </a:r>
            <a:r>
              <a:rPr lang="en-US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309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Web</vt:lpstr>
      <vt:lpstr>Download an image</vt:lpstr>
      <vt:lpstr>Web  crawler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Umer Faroque</dc:creator>
  <cp:lastModifiedBy>Umer Faroque</cp:lastModifiedBy>
  <cp:revision>2</cp:revision>
  <dcterms:created xsi:type="dcterms:W3CDTF">2020-01-29T17:43:09Z</dcterms:created>
  <dcterms:modified xsi:type="dcterms:W3CDTF">2020-01-29T19:15:46Z</dcterms:modified>
</cp:coreProperties>
</file>