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60" r:id="rId4"/>
    <p:sldId id="274" r:id="rId5"/>
    <p:sldId id="261" r:id="rId6"/>
    <p:sldId id="264" r:id="rId7"/>
    <p:sldId id="275" r:id="rId8"/>
    <p:sldId id="277" r:id="rId9"/>
    <p:sldId id="279" r:id="rId10"/>
    <p:sldId id="283" r:id="rId11"/>
    <p:sldId id="284" r:id="rId12"/>
    <p:sldId id="287" r:id="rId13"/>
    <p:sldId id="288" r:id="rId14"/>
    <p:sldId id="290" r:id="rId15"/>
    <p:sldId id="291" r:id="rId16"/>
    <p:sldId id="292" r:id="rId17"/>
    <p:sldId id="293" r:id="rId18"/>
    <p:sldId id="294" r:id="rId19"/>
    <p:sldId id="29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E165-5AFB-4F90-9C20-E8418D1DA648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43429B7-508A-42C4-8BC3-11BBCA041C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E165-5AFB-4F90-9C20-E8418D1DA648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29B7-508A-42C4-8BC3-11BBCA041C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E165-5AFB-4F90-9C20-E8418D1DA648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29B7-508A-42C4-8BC3-11BBCA041C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E165-5AFB-4F90-9C20-E8418D1DA648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29B7-508A-42C4-8BC3-11BBCA041C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E165-5AFB-4F90-9C20-E8418D1DA648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43429B7-508A-42C4-8BC3-11BBCA041C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E165-5AFB-4F90-9C20-E8418D1DA648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29B7-508A-42C4-8BC3-11BBCA041C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E165-5AFB-4F90-9C20-E8418D1DA648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29B7-508A-42C4-8BC3-11BBCA041C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E165-5AFB-4F90-9C20-E8418D1DA648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29B7-508A-42C4-8BC3-11BBCA041C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E165-5AFB-4F90-9C20-E8418D1DA648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29B7-508A-42C4-8BC3-11BBCA041C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E165-5AFB-4F90-9C20-E8418D1DA648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29B7-508A-42C4-8BC3-11BBCA041C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E165-5AFB-4F90-9C20-E8418D1DA648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43429B7-508A-42C4-8BC3-11BBCA041C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9A7E165-5AFB-4F90-9C20-E8418D1DA648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43429B7-508A-42C4-8BC3-11BBCA041CC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dirty="0" smtClean="0"/>
              <a:t>Branding and packaging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Types of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Primary Package</a:t>
            </a:r>
          </a:p>
          <a:p>
            <a:r>
              <a:rPr lang="en-US" dirty="0" smtClean="0"/>
              <a:t>Secondary Package</a:t>
            </a:r>
          </a:p>
          <a:p>
            <a:r>
              <a:rPr lang="en-US" dirty="0" smtClean="0"/>
              <a:t>Tertiary Package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Primary Package: </a:t>
            </a:r>
            <a:r>
              <a:rPr lang="en-US" dirty="0" smtClean="0"/>
              <a:t>It is the material that first envelops the material and holds it.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19200" y="762000"/>
            <a:ext cx="6781800" cy="518160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ages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43001" y="990600"/>
            <a:ext cx="6934200" cy="4648199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Secondary Packaging: </a:t>
            </a:r>
            <a:r>
              <a:rPr lang="en-US" dirty="0" smtClean="0"/>
              <a:t>used to group primary packages together.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ages (2)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90600" y="1371600"/>
            <a:ext cx="7315200" cy="464820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 (1)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66800" y="685800"/>
            <a:ext cx="7543800" cy="5562599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Tertiary Packaging: </a:t>
            </a:r>
            <a:r>
              <a:rPr lang="en-US" dirty="0" smtClean="0"/>
              <a:t>Used for bulk handling, warehouse storage and transport shipping.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 (2)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95400" y="838200"/>
            <a:ext cx="7239000" cy="5029200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3600" b="1" dirty="0" smtClean="0"/>
          </a:p>
          <a:p>
            <a:pPr algn="ctr">
              <a:buNone/>
            </a:pPr>
            <a:endParaRPr lang="en-US" sz="3600" b="1" dirty="0" smtClean="0"/>
          </a:p>
          <a:p>
            <a:pPr algn="ctr">
              <a:buNone/>
            </a:pPr>
            <a:r>
              <a:rPr lang="en-US" sz="3600" b="1" dirty="0" smtClean="0"/>
              <a:t>That’s all </a:t>
            </a:r>
            <a:r>
              <a:rPr lang="en-US" sz="3600" b="1" dirty="0" smtClean="0">
                <a:sym typeface="Wingdings" pitchFamily="2" charset="2"/>
              </a:rPr>
              <a:t>  </a:t>
            </a:r>
            <a:endParaRPr lang="en-US" sz="3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88382e_1e581bc54d5248d699f5c9248eb6ee8a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51229" y="685800"/>
            <a:ext cx="7241541" cy="544036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name, logo, or symbol that evokes in customers a perception of added value for which they will pay a premium price</a:t>
            </a:r>
          </a:p>
          <a:p>
            <a:r>
              <a:rPr lang="en-US" dirty="0" smtClean="0"/>
              <a:t> “A product with a personality.</a:t>
            </a:r>
          </a:p>
          <a:p>
            <a:r>
              <a:rPr lang="en-US" dirty="0" smtClean="0"/>
              <a:t>A name or symbol used to identify the source of goods or services, and to differentiate them from those of others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Branding</a:t>
            </a:r>
            <a:r>
              <a:rPr lang="en-US" dirty="0" smtClean="0"/>
              <a:t> is the process of identifying the name of a producer with his product by affixing to the product or it contains the trade name or brand represented by words or design. </a:t>
            </a:r>
            <a:endParaRPr lang="en-US" dirty="0" smtClean="0"/>
          </a:p>
          <a:p>
            <a:r>
              <a:rPr lang="en-US" b="1" dirty="0" smtClean="0"/>
              <a:t>BRAND</a:t>
            </a:r>
            <a:r>
              <a:rPr lang="en-US" dirty="0" smtClean="0"/>
              <a:t> </a:t>
            </a:r>
            <a:r>
              <a:rPr lang="en-US" b="1" dirty="0" smtClean="0"/>
              <a:t>NAME</a:t>
            </a:r>
            <a:r>
              <a:rPr lang="en-US" dirty="0" smtClean="0"/>
              <a:t> A brand name consists of words, letters or numbers which may be vocalized or pronounced.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randing-ppt-4-638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09600" y="838200"/>
            <a:ext cx="8153400" cy="54102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randing-ppt-6-638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85800" y="457200"/>
            <a:ext cx="7924799" cy="5668963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packaging-ppt-2-638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43000" y="838200"/>
            <a:ext cx="6629400" cy="528796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33400"/>
            <a:ext cx="8229600" cy="5791200"/>
          </a:xfrm>
        </p:spPr>
        <p:txBody>
          <a:bodyPr>
            <a:normAutofit/>
          </a:bodyPr>
          <a:lstStyle/>
          <a:p>
            <a:r>
              <a:rPr lang="en-US" b="1" dirty="0" smtClean="0"/>
              <a:t>Packaging</a:t>
            </a:r>
            <a:r>
              <a:rPr lang="en-US" dirty="0" smtClean="0"/>
              <a:t> is the technology of enclosing or protecting products for distribution, storage, sale, and use.</a:t>
            </a:r>
          </a:p>
          <a:p>
            <a:r>
              <a:rPr lang="en-US" dirty="0" smtClean="0"/>
              <a:t>Packaging contains, protects, preserves, transports, informs, and sells.</a:t>
            </a:r>
          </a:p>
          <a:p>
            <a:r>
              <a:rPr lang="en-US" dirty="0" smtClean="0"/>
              <a:t>Packaging is one of most important parts of marketing. </a:t>
            </a:r>
          </a:p>
          <a:p>
            <a:r>
              <a:rPr lang="en-US" dirty="0" smtClean="0"/>
              <a:t>As clothing is for humans ,packaging is for products. </a:t>
            </a:r>
          </a:p>
          <a:p>
            <a:r>
              <a:rPr lang="en-US" dirty="0" smtClean="0"/>
              <a:t>The primary role of packaging is to contain, protect and preserve a product as well as assist in its handling and final presentation. </a:t>
            </a:r>
          </a:p>
          <a:p>
            <a:r>
              <a:rPr lang="en-US" dirty="0" smtClean="0"/>
              <a:t>The package is physical container or wrapping for product. </a:t>
            </a:r>
          </a:p>
          <a:p>
            <a:r>
              <a:rPr lang="en-US" dirty="0" smtClean="0"/>
              <a:t>It is an essential part of product planning and promotion.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457200"/>
            <a:ext cx="79248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Packaging provides following benefits to the goods:</a:t>
            </a:r>
          </a:p>
          <a:p>
            <a:r>
              <a:rPr lang="en-US" dirty="0" smtClean="0"/>
              <a:t>Physical </a:t>
            </a:r>
            <a:r>
              <a:rPr lang="en-US" dirty="0" smtClean="0"/>
              <a:t>Protection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smtClean="0"/>
              <a:t>Marketing: </a:t>
            </a:r>
            <a:endParaRPr lang="en-US" dirty="0" smtClean="0"/>
          </a:p>
          <a:p>
            <a:r>
              <a:rPr lang="en-US" dirty="0" smtClean="0"/>
              <a:t>Convenience </a:t>
            </a:r>
          </a:p>
          <a:p>
            <a:r>
              <a:rPr lang="en-US" dirty="0" smtClean="0"/>
              <a:t>Product Attractiveness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207</TotalTime>
  <Words>171</Words>
  <Application>Microsoft Office PowerPoint</Application>
  <PresentationFormat>On-screen Show (4:3)</PresentationFormat>
  <Paragraphs>30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Equity</vt:lpstr>
      <vt:lpstr>Branding and packaging</vt:lpstr>
      <vt:lpstr>Slide 2</vt:lpstr>
      <vt:lpstr>Brand </vt:lpstr>
      <vt:lpstr>BRANDING</vt:lpstr>
      <vt:lpstr>Slide 5</vt:lpstr>
      <vt:lpstr>Slide 6</vt:lpstr>
      <vt:lpstr>Slide 7</vt:lpstr>
      <vt:lpstr>Slide 8</vt:lpstr>
      <vt:lpstr>Slide 9</vt:lpstr>
      <vt:lpstr>Types of Packages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karim panhwar</dc:creator>
  <cp:lastModifiedBy>ADMIN</cp:lastModifiedBy>
  <cp:revision>15</cp:revision>
  <dcterms:created xsi:type="dcterms:W3CDTF">2016-12-11T15:11:03Z</dcterms:created>
  <dcterms:modified xsi:type="dcterms:W3CDTF">2019-11-15T09:40:30Z</dcterms:modified>
</cp:coreProperties>
</file>