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1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1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87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5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61" y="264881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THANKYOU</a:t>
            </a:r>
            <a:r>
              <a:rPr lang="en-US" b="1" dirty="0">
                <a:sym typeface="Wingdings" panose="05000000000000000000" pitchFamily="2" charset="2"/>
              </a:rPr>
              <a:t>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518615"/>
            <a:ext cx="10863167" cy="5759355"/>
          </a:xfrm>
        </p:spPr>
        <p:txBody>
          <a:bodyPr>
            <a:noAutofit/>
          </a:bodyPr>
          <a:lstStyle/>
          <a:p>
            <a:r>
              <a:rPr lang="en-US" sz="2400" dirty="0"/>
              <a:t>Commerce is an important part of a business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an interchange of goods or commodities. In simple words, </a:t>
            </a:r>
            <a:r>
              <a:rPr lang="en-US" sz="2400" b="1" dirty="0"/>
              <a:t>commerce is nothing but buying and selling of goods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dirty="0"/>
              <a:t>means when we buy a product or service from others or sell a product or service to others then it is called commerce.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the commerce means the trading of goods or services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we do any type of trading or commerce electronically then it is called e-commerce. </a:t>
            </a:r>
            <a:endParaRPr lang="en-US" sz="2400" dirty="0" smtClean="0"/>
          </a:p>
          <a:p>
            <a:r>
              <a:rPr lang="en-US" sz="2400" dirty="0" smtClean="0"/>
              <a:t>Simply</a:t>
            </a:r>
            <a:r>
              <a:rPr lang="en-US" sz="2400" dirty="0"/>
              <a:t>, we can say that </a:t>
            </a:r>
            <a:r>
              <a:rPr lang="en-US" sz="2400" b="1" dirty="0"/>
              <a:t>e-commerce or electronic commerce is the process of buying or selling goods, products or services over the electronic medium.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dirty="0"/>
              <a:t>internet is used as the primary electronic medium or network to do this type of transaction.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81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Types of e-commerce system 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324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B2B (Business-to-Business)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B2B e-commerce can be simply defined as the commerce between companies. </a:t>
            </a:r>
            <a:endParaRPr lang="en-US" sz="2400" dirty="0" smtClean="0"/>
          </a:p>
          <a:p>
            <a:pPr fontAlgn="base"/>
            <a:r>
              <a:rPr lang="en-US" sz="2400" b="1" dirty="0" smtClean="0"/>
              <a:t>In</a:t>
            </a:r>
            <a:r>
              <a:rPr lang="en-US" sz="2400" dirty="0"/>
              <a:t> </a:t>
            </a:r>
            <a:r>
              <a:rPr lang="en-US" sz="2400" b="1" dirty="0"/>
              <a:t>Business-to-Business type of electronic commerce system, companies do business with each other</a:t>
            </a:r>
            <a:r>
              <a:rPr lang="en-US" sz="2400" b="1" dirty="0" smtClean="0"/>
              <a:t>.</a:t>
            </a:r>
          </a:p>
          <a:p>
            <a:pPr fontAlgn="base"/>
            <a:r>
              <a:rPr lang="en-US" sz="2400" dirty="0"/>
              <a:t> For say, a manufacturer selling a product to a wholesaler, a wholesaler selling a product to the retailer. </a:t>
            </a:r>
            <a:endParaRPr lang="en-US" sz="2400" dirty="0" smtClean="0"/>
          </a:p>
          <a:p>
            <a:pPr fontAlgn="base"/>
            <a:r>
              <a:rPr lang="en-US" sz="2400" dirty="0" smtClean="0"/>
              <a:t>Here </a:t>
            </a:r>
            <a:r>
              <a:rPr lang="en-US" sz="2400" dirty="0"/>
              <a:t>manufacturer, wholesaler and retailer all are doing their separate businesses.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83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B2C (Business-to-Consumer)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B2C model works as its name suggest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this model, the company sells their products, goods or services directly to the consumer online. </a:t>
            </a:r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dirty="0"/>
              <a:t>the customer can view products on the website that they want to buy and can order it.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receiving the order details, the company will process the order and then send the products directly to the customer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05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/>
              <a:t>C2C (Consumer-to-Consumer)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a </a:t>
            </a:r>
            <a:r>
              <a:rPr lang="en-US" sz="2000" b="1" dirty="0"/>
              <a:t>consumer sells products, goods or services to other consumers using the internet or the web technologies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C2C business model helps us to sell our assets or properties like a car, house, bike, electronics </a:t>
            </a:r>
            <a:r>
              <a:rPr lang="en-US" sz="2000" dirty="0" err="1"/>
              <a:t>etc</a:t>
            </a:r>
            <a:r>
              <a:rPr lang="en-US" sz="2000" dirty="0"/>
              <a:t> via online to other consumers. </a:t>
            </a:r>
            <a:endParaRPr lang="en-US" sz="2000" dirty="0" smtClean="0"/>
          </a:p>
          <a:p>
            <a:r>
              <a:rPr lang="en-US" sz="2000" b="1" dirty="0" smtClean="0"/>
              <a:t>OLX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this type of business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7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 Narrow" panose="020B0606020202030204" pitchFamily="34" charset="0"/>
              </a:rPr>
              <a:t>advantages </a:t>
            </a:r>
            <a:r>
              <a:rPr lang="en-US" sz="4800" dirty="0" smtClean="0">
                <a:latin typeface="Arial Narrow" panose="020B0606020202030204" pitchFamily="34" charset="0"/>
              </a:rPr>
              <a:t/>
            </a:r>
            <a:br>
              <a:rPr lang="en-US" sz="4800" dirty="0" smtClean="0">
                <a:latin typeface="Arial Narrow" panose="020B0606020202030204" pitchFamily="34" charset="0"/>
              </a:rPr>
            </a:br>
            <a:r>
              <a:rPr lang="en-US" sz="4800" dirty="0" smtClean="0">
                <a:latin typeface="Arial Narrow" panose="020B0606020202030204" pitchFamily="34" charset="0"/>
              </a:rPr>
              <a:t>and </a:t>
            </a:r>
            <a:br>
              <a:rPr lang="en-US" sz="4800" dirty="0" smtClean="0">
                <a:latin typeface="Arial Narrow" panose="020B0606020202030204" pitchFamily="34" charset="0"/>
              </a:rPr>
            </a:br>
            <a:r>
              <a:rPr lang="en-US" sz="4800" dirty="0" smtClean="0">
                <a:latin typeface="Arial Narrow" panose="020B0606020202030204" pitchFamily="34" charset="0"/>
              </a:rPr>
              <a:t>disadvantages </a:t>
            </a:r>
            <a:r>
              <a:rPr lang="en-US" sz="4800" dirty="0">
                <a:latin typeface="Arial Narrow" panose="020B0606020202030204" pitchFamily="34" charset="0"/>
              </a:rPr>
              <a:t>of </a:t>
            </a:r>
            <a:r>
              <a:rPr lang="en-US" sz="4800" dirty="0" smtClean="0">
                <a:latin typeface="Arial Narrow" panose="020B0606020202030204" pitchFamily="34" charset="0"/>
              </a:rPr>
              <a:t/>
            </a:r>
            <a:br>
              <a:rPr lang="en-US" sz="4800" dirty="0" smtClean="0">
                <a:latin typeface="Arial Narrow" panose="020B0606020202030204" pitchFamily="34" charset="0"/>
              </a:rPr>
            </a:br>
            <a:r>
              <a:rPr lang="en-US" sz="4800" dirty="0" smtClean="0">
                <a:latin typeface="Arial Narrow" panose="020B0606020202030204" pitchFamily="34" charset="0"/>
              </a:rPr>
              <a:t>e </a:t>
            </a:r>
            <a:r>
              <a:rPr lang="en-US" sz="4800" dirty="0">
                <a:latin typeface="Arial Narrow" panose="020B0606020202030204" pitchFamily="34" charset="0"/>
              </a:rPr>
              <a:t>commerce</a:t>
            </a:r>
          </a:p>
        </p:txBody>
      </p:sp>
    </p:spTree>
    <p:extLst>
      <p:ext uri="{BB962C8B-B14F-4D97-AF65-F5344CB8AC3E}">
        <p14:creationId xmlns:p14="http://schemas.microsoft.com/office/powerpoint/2010/main" val="75043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 Financial </a:t>
            </a:r>
            <a:r>
              <a:rPr lang="en-US" b="1" dirty="0" smtClean="0"/>
              <a:t>Cost</a:t>
            </a:r>
          </a:p>
          <a:p>
            <a:r>
              <a:rPr lang="en-US" b="1" dirty="0"/>
              <a:t>No need of physical company set-ups</a:t>
            </a:r>
            <a:r>
              <a:rPr lang="en-US" b="1" dirty="0"/>
              <a:t>.</a:t>
            </a:r>
            <a:endParaRPr lang="en-US" b="1" dirty="0"/>
          </a:p>
          <a:p>
            <a:r>
              <a:rPr lang="en-US" b="1" dirty="0"/>
              <a:t>24/7 Potential </a:t>
            </a:r>
            <a:r>
              <a:rPr lang="en-US" b="1" dirty="0" smtClean="0"/>
              <a:t>Income</a:t>
            </a:r>
            <a:endParaRPr lang="en-US" dirty="0"/>
          </a:p>
          <a:p>
            <a:r>
              <a:rPr lang="en-US" b="1" dirty="0" smtClean="0"/>
              <a:t>Sell Internationally</a:t>
            </a:r>
          </a:p>
          <a:p>
            <a:r>
              <a:rPr lang="en-US" b="1" dirty="0"/>
              <a:t>save time for </a:t>
            </a:r>
            <a:r>
              <a:rPr lang="en-US" b="1" dirty="0" smtClean="0"/>
              <a:t>customers</a:t>
            </a:r>
          </a:p>
          <a:p>
            <a:r>
              <a:rPr lang="en-US" b="1" dirty="0" smtClean="0"/>
              <a:t>Options and options</a:t>
            </a:r>
            <a:endParaRPr lang="en-US" dirty="0"/>
          </a:p>
          <a:p>
            <a:r>
              <a:rPr lang="en-US" b="1" dirty="0"/>
              <a:t>Reviews Available</a:t>
            </a:r>
            <a:endParaRPr lang="en-US" dirty="0"/>
          </a:p>
          <a:p>
            <a:r>
              <a:rPr lang="en-US" b="1" dirty="0"/>
              <a:t>Compare product and price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Lack of personal touch</a:t>
            </a:r>
            <a:endParaRPr lang="en-US" dirty="0"/>
          </a:p>
          <a:p>
            <a:r>
              <a:rPr lang="en-US" b="1" dirty="0"/>
              <a:t>Unsure about the quality</a:t>
            </a:r>
            <a:endParaRPr lang="en-US" dirty="0"/>
          </a:p>
          <a:p>
            <a:r>
              <a:rPr lang="en-US" b="1" dirty="0"/>
              <a:t>Late Delivery</a:t>
            </a:r>
            <a:endParaRPr lang="en-US" dirty="0"/>
          </a:p>
          <a:p>
            <a:r>
              <a:rPr lang="en-US" b="1" dirty="0"/>
              <a:t>Security issues</a:t>
            </a:r>
            <a:endParaRPr lang="en-US" dirty="0"/>
          </a:p>
          <a:p>
            <a:r>
              <a:rPr lang="en-US" b="1" dirty="0"/>
              <a:t> Internet bandwidth</a:t>
            </a:r>
            <a:endParaRPr lang="en-US" dirty="0"/>
          </a:p>
          <a:p>
            <a:r>
              <a:rPr lang="en-US" b="1" dirty="0"/>
              <a:t>Some products are difficult to purchase online</a:t>
            </a:r>
            <a:endParaRPr lang="en-US" dirty="0"/>
          </a:p>
          <a:p>
            <a:r>
              <a:rPr lang="en-US" b="1" dirty="0"/>
              <a:t>E-commerce is highly competitive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0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</TotalTime>
  <Words>116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Narrow</vt:lpstr>
      <vt:lpstr>Century Gothic</vt:lpstr>
      <vt:lpstr>Garamond</vt:lpstr>
      <vt:lpstr>Wingdings</vt:lpstr>
      <vt:lpstr>Savon</vt:lpstr>
      <vt:lpstr>E-Commerce</vt:lpstr>
      <vt:lpstr>PowerPoint Presentation</vt:lpstr>
      <vt:lpstr>Types of e-commerce system  </vt:lpstr>
      <vt:lpstr>B2B (Business-to-Business) </vt:lpstr>
      <vt:lpstr>B2C (Business-to-Consumer) </vt:lpstr>
      <vt:lpstr>C2C (Consumer-to-Consumer)</vt:lpstr>
      <vt:lpstr>advantages  and  disadvantages of  e commerce</vt:lpstr>
      <vt:lpstr>Advantages</vt:lpstr>
      <vt:lpstr>Disadvantages</vt:lpstr>
      <vt:lpstr>THANKYOU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Naila Panhwar</dc:creator>
  <cp:lastModifiedBy>Naila Panhwar</cp:lastModifiedBy>
  <cp:revision>27</cp:revision>
  <dcterms:created xsi:type="dcterms:W3CDTF">2019-10-11T07:50:55Z</dcterms:created>
  <dcterms:modified xsi:type="dcterms:W3CDTF">2019-10-11T08:17:48Z</dcterms:modified>
</cp:coreProperties>
</file>