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69" r:id="rId3"/>
    <p:sldId id="270" r:id="rId4"/>
    <p:sldId id="272" r:id="rId5"/>
    <p:sldId id="271" r:id="rId6"/>
    <p:sldId id="273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1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4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14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7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787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35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product is an item that is built or produced to satisfy the needs of a certain group of people.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product can be intangible or </a:t>
            </a:r>
            <a:r>
              <a:rPr lang="en-US" sz="2000" dirty="0" smtClean="0"/>
              <a:t>tangible </a:t>
            </a:r>
            <a:r>
              <a:rPr lang="en-US" sz="2000" dirty="0"/>
              <a:t>as it can be in the form of services or goods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You must ensure to have the right type of product that is in demand for your market. </a:t>
            </a:r>
            <a:endParaRPr lang="en-US" sz="2000" dirty="0" smtClean="0"/>
          </a:p>
          <a:p>
            <a:r>
              <a:rPr lang="en-US" sz="2000" dirty="0" smtClean="0"/>
              <a:t>So </a:t>
            </a:r>
            <a:r>
              <a:rPr lang="en-US" sz="2000" dirty="0"/>
              <a:t>during the product development phase, the marketer must do an extensive research on the life cycle of the product that they are creating.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99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developing the right product, you have to answer the following questions: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147738" cy="428717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What does the client want from the service or product?</a:t>
            </a:r>
          </a:p>
          <a:p>
            <a:pPr fontAlgn="base"/>
            <a:r>
              <a:rPr lang="en-US" dirty="0"/>
              <a:t>How will the customer use it?</a:t>
            </a:r>
          </a:p>
          <a:p>
            <a:pPr fontAlgn="base"/>
            <a:r>
              <a:rPr lang="en-US" dirty="0"/>
              <a:t>Where will the client use it?</a:t>
            </a:r>
          </a:p>
          <a:p>
            <a:pPr fontAlgn="base"/>
            <a:r>
              <a:rPr lang="en-US" dirty="0"/>
              <a:t>What features must the product have to meet the client’s needs?</a:t>
            </a:r>
          </a:p>
          <a:p>
            <a:pPr fontAlgn="base"/>
            <a:r>
              <a:rPr lang="en-US" dirty="0"/>
              <a:t>Are there any necessary features that you missed out?</a:t>
            </a:r>
          </a:p>
          <a:p>
            <a:pPr fontAlgn="base"/>
            <a:r>
              <a:rPr lang="en-US" dirty="0"/>
              <a:t>Are you creating features that are not needed by the client?</a:t>
            </a:r>
          </a:p>
          <a:p>
            <a:pPr fontAlgn="base"/>
            <a:r>
              <a:rPr lang="en-US" dirty="0"/>
              <a:t>What’s the name of the product?</a:t>
            </a:r>
          </a:p>
          <a:p>
            <a:pPr fontAlgn="base"/>
            <a:r>
              <a:rPr lang="en-US" dirty="0"/>
              <a:t>Does it have a catchy name?</a:t>
            </a:r>
          </a:p>
          <a:p>
            <a:pPr fontAlgn="base"/>
            <a:r>
              <a:rPr lang="en-US" dirty="0"/>
              <a:t>What are the sizes or colors available?</a:t>
            </a:r>
          </a:p>
          <a:p>
            <a:pPr fontAlgn="base"/>
            <a:r>
              <a:rPr lang="en-US" dirty="0"/>
              <a:t>How is the </a:t>
            </a:r>
            <a:r>
              <a:rPr lang="en-US" dirty="0" smtClean="0"/>
              <a:t>product </a:t>
            </a:r>
            <a:r>
              <a:rPr lang="en-US" dirty="0"/>
              <a:t>different from the products of your competitors?</a:t>
            </a:r>
          </a:p>
          <a:p>
            <a:pPr fontAlgn="base"/>
            <a:r>
              <a:rPr lang="en-US" dirty="0"/>
              <a:t>What does the product look like?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4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price of the product is basically the amount that a customer pays for to enjoy it. Price is a very important component of the </a:t>
            </a:r>
            <a:r>
              <a:rPr lang="en-US" b="1" dirty="0"/>
              <a:t>marketing mix </a:t>
            </a:r>
            <a:endParaRPr lang="en-US" b="1" dirty="0" smtClean="0"/>
          </a:p>
          <a:p>
            <a:r>
              <a:rPr lang="en-US" dirty="0"/>
              <a:t>It is also a very important component of a marketing plan as it determines your firm’s profit and survival. </a:t>
            </a:r>
            <a:endParaRPr lang="en-US" dirty="0" smtClean="0"/>
          </a:p>
          <a:p>
            <a:r>
              <a:rPr lang="en-US" dirty="0"/>
              <a:t>Pricing always help shape the perception of your product in consumers eyes.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Here are some of the important questions that you should ask yourself when you are setting the product price: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How much did it cost you to produce the product?</a:t>
            </a:r>
          </a:p>
          <a:p>
            <a:pPr fontAlgn="base"/>
            <a:r>
              <a:rPr lang="en-US" dirty="0"/>
              <a:t>What is the customers’ perceived product value?</a:t>
            </a:r>
          </a:p>
          <a:p>
            <a:pPr fontAlgn="base"/>
            <a:r>
              <a:rPr lang="en-US" dirty="0"/>
              <a:t>Do you think that the slight price decrease could significantly increase your market share?</a:t>
            </a:r>
          </a:p>
          <a:p>
            <a:pPr fontAlgn="base"/>
            <a:r>
              <a:rPr lang="en-US" dirty="0"/>
              <a:t>Can the current price of the product keep up with the price of the product’s competitors?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Placement or distribution is a very important part of the product mix definition.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to position and distribute the product in a place that is accessible to potential buyers</a:t>
            </a:r>
            <a:r>
              <a:rPr lang="en-US" dirty="0" smtClean="0"/>
              <a:t>.</a:t>
            </a:r>
          </a:p>
          <a:p>
            <a:r>
              <a:rPr lang="en-US" dirty="0"/>
              <a:t>This comes with a deep understanding of your target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0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Here are some of the questions that you should answer in developing your distribution strategy: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Where do your clients look for your service or product?</a:t>
            </a:r>
          </a:p>
          <a:p>
            <a:pPr fontAlgn="base"/>
            <a:r>
              <a:rPr lang="en-US" dirty="0"/>
              <a:t>What kind of stores do potential clients go to? Do they shop in a </a:t>
            </a:r>
            <a:r>
              <a:rPr lang="en-US" dirty="0" smtClean="0"/>
              <a:t>mall, </a:t>
            </a:r>
            <a:r>
              <a:rPr lang="en-US" dirty="0"/>
              <a:t>in the supermarket, or online?</a:t>
            </a:r>
          </a:p>
          <a:p>
            <a:pPr fontAlgn="base"/>
            <a:r>
              <a:rPr lang="en-US" dirty="0"/>
              <a:t>How do you access the different distribution channels?</a:t>
            </a:r>
          </a:p>
          <a:p>
            <a:pPr fontAlgn="base"/>
            <a:r>
              <a:rPr lang="en-US" dirty="0"/>
              <a:t>How is your distribution strategy different from your competitors?</a:t>
            </a:r>
          </a:p>
          <a:p>
            <a:pPr fontAlgn="base"/>
            <a:r>
              <a:rPr lang="en-US" dirty="0" smtClean="0"/>
              <a:t>Do </a:t>
            </a:r>
            <a:r>
              <a:rPr lang="en-US" dirty="0"/>
              <a:t>you need to sell in an online store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6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Promotion is a very important component of marketing as it can boost brand recognition and </a:t>
            </a:r>
            <a:r>
              <a:rPr lang="en-US" dirty="0" smtClean="0"/>
              <a:t>sales</a:t>
            </a:r>
          </a:p>
          <a:p>
            <a:r>
              <a:rPr lang="en-US" dirty="0"/>
              <a:t>Advertising typically covers communication methods that are paid for like television advertisements, radio commercials, print media, and internet </a:t>
            </a:r>
            <a:r>
              <a:rPr lang="en-US" dirty="0" smtClean="0"/>
              <a:t>advertisements</a:t>
            </a:r>
          </a:p>
          <a:p>
            <a:r>
              <a:rPr lang="en-US" dirty="0"/>
              <a:t>Public relations, on the other hand, are </a:t>
            </a:r>
            <a:r>
              <a:rPr lang="en-US" dirty="0" smtClean="0"/>
              <a:t>communications. </a:t>
            </a:r>
            <a:r>
              <a:rPr lang="en-US" dirty="0"/>
              <a:t>This includes press releases, exhibitions, sponsorship deals, seminars, conferences, and events</a:t>
            </a:r>
            <a:r>
              <a:rPr lang="en-US" dirty="0" smtClean="0"/>
              <a:t>.</a:t>
            </a:r>
          </a:p>
          <a:p>
            <a:r>
              <a:rPr lang="en-US" dirty="0"/>
              <a:t>Word of mouth is also a type of product promotion.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creating an effective product promotion strategy, you need to answer the following questions: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How can you send marketing messages to your potential buyers?</a:t>
            </a:r>
          </a:p>
          <a:p>
            <a:pPr fontAlgn="base"/>
            <a:r>
              <a:rPr lang="en-US" dirty="0"/>
              <a:t>When is the best time to promote your product?</a:t>
            </a:r>
          </a:p>
          <a:p>
            <a:pPr fontAlgn="base"/>
            <a:r>
              <a:rPr lang="en-US" dirty="0"/>
              <a:t>Will you reach your potential audience and buyers through television ads?</a:t>
            </a:r>
          </a:p>
          <a:p>
            <a:pPr fontAlgn="base"/>
            <a:r>
              <a:rPr lang="en-US" dirty="0"/>
              <a:t>Is it best to use the social media in promoting the product?</a:t>
            </a:r>
          </a:p>
          <a:p>
            <a:pPr fontAlgn="base"/>
            <a:r>
              <a:rPr lang="en-US" dirty="0"/>
              <a:t>What is the promotion strategy of your competitors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97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561" y="264881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THANKYOU</a:t>
            </a:r>
            <a:r>
              <a:rPr lang="en-US" b="1" dirty="0">
                <a:sym typeface="Wingdings" panose="05000000000000000000" pitchFamily="2" charset="2"/>
              </a:rPr>
              <a:t>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1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process by which a firm profitably translates customer needs into revenue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751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process of planning and executing the conception, pricing, promotion and distribution of ideas, goods, and services to create exchanges that satisfy individual and organizational objectives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113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environment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4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87669"/>
            <a:ext cx="10058400" cy="4847371"/>
          </a:xfrm>
        </p:spPr>
        <p:txBody>
          <a:bodyPr>
            <a:normAutofit/>
          </a:bodyPr>
          <a:lstStyle/>
          <a:p>
            <a:r>
              <a:rPr lang="en-US" sz="2800" dirty="0"/>
              <a:t>The forces that directly and indirectly influence an organization’s capability to </a:t>
            </a:r>
            <a:r>
              <a:rPr lang="en-US" sz="2800" dirty="0" smtClean="0"/>
              <a:t>undertake </a:t>
            </a:r>
            <a:r>
              <a:rPr lang="en-US" sz="2800" dirty="0"/>
              <a:t>its </a:t>
            </a:r>
            <a:r>
              <a:rPr lang="en-US" sz="2800" dirty="0" smtClean="0"/>
              <a:t>business</a:t>
            </a:r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forces that directly and indirectly influence an organization’s capability to undertake its business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990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92" y="651641"/>
            <a:ext cx="8129787" cy="5373523"/>
          </a:xfrm>
        </p:spPr>
      </p:pic>
    </p:spTree>
    <p:extLst>
      <p:ext uri="{BB962C8B-B14F-4D97-AF65-F5344CB8AC3E}">
        <p14:creationId xmlns:p14="http://schemas.microsoft.com/office/powerpoint/2010/main" val="90022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mix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111" y="990026"/>
            <a:ext cx="4540469" cy="4540469"/>
          </a:xfrm>
        </p:spPr>
      </p:pic>
    </p:spTree>
    <p:extLst>
      <p:ext uri="{BB962C8B-B14F-4D97-AF65-F5344CB8AC3E}">
        <p14:creationId xmlns:p14="http://schemas.microsoft.com/office/powerpoint/2010/main" val="114190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is about putting the right product or a combination thereof in the place, at the right time, and at the right </a:t>
            </a:r>
            <a:r>
              <a:rPr lang="en-US" dirty="0" smtClean="0"/>
              <a:t>price</a:t>
            </a:r>
          </a:p>
          <a:p>
            <a:r>
              <a:rPr lang="en-US" dirty="0"/>
              <a:t>A marketing expert named E. Jerome McCarthy created the Marketing 4Ps in the 1960s. This classification has been used throughout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43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102</TotalTime>
  <Words>653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Garamond</vt:lpstr>
      <vt:lpstr>Wingdings</vt:lpstr>
      <vt:lpstr>Savon</vt:lpstr>
      <vt:lpstr>Marketing</vt:lpstr>
      <vt:lpstr>Marketing </vt:lpstr>
      <vt:lpstr>DEFINITION OF MARKETING</vt:lpstr>
      <vt:lpstr>Marketing environment </vt:lpstr>
      <vt:lpstr>PowerPoint Presentation</vt:lpstr>
      <vt:lpstr>PowerPoint Presentation</vt:lpstr>
      <vt:lpstr>Marketing mix</vt:lpstr>
      <vt:lpstr>PowerPoint Presentation</vt:lpstr>
      <vt:lpstr>PowerPoint Presentation</vt:lpstr>
      <vt:lpstr>Product</vt:lpstr>
      <vt:lpstr>In developing the right product, you have to answer the following questions:</vt:lpstr>
      <vt:lpstr>Price</vt:lpstr>
      <vt:lpstr>Here are some of the important questions that you should ask yourself when you are setting the product price:</vt:lpstr>
      <vt:lpstr>Place</vt:lpstr>
      <vt:lpstr>Here are some of the questions that you should answer in developing your distribution strategy:</vt:lpstr>
      <vt:lpstr>Promotion</vt:lpstr>
      <vt:lpstr>In creating an effective product promotion strategy, you need to answer the following questions:</vt:lpstr>
      <vt:lpstr>THANKYOU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Naila Panhwar</dc:creator>
  <cp:lastModifiedBy>Admin</cp:lastModifiedBy>
  <cp:revision>66</cp:revision>
  <dcterms:created xsi:type="dcterms:W3CDTF">2019-10-11T07:50:55Z</dcterms:created>
  <dcterms:modified xsi:type="dcterms:W3CDTF">2019-10-19T19:06:23Z</dcterms:modified>
</cp:coreProperties>
</file>