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74" r:id="rId3"/>
    <p:sldId id="271" r:id="rId4"/>
    <p:sldId id="272" r:id="rId5"/>
    <p:sldId id="273" r:id="rId6"/>
    <p:sldId id="275" r:id="rId7"/>
    <p:sldId id="27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1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14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787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35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3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4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56" y="262758"/>
            <a:ext cx="7491186" cy="6306207"/>
          </a:xfrm>
        </p:spPr>
      </p:pic>
    </p:spTree>
    <p:extLst>
      <p:ext uri="{BB962C8B-B14F-4D97-AF65-F5344CB8AC3E}">
        <p14:creationId xmlns:p14="http://schemas.microsoft.com/office/powerpoint/2010/main" val="117162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SWOT </a:t>
            </a:r>
            <a:r>
              <a:rPr lang="en-US" dirty="0" smtClean="0"/>
              <a:t>analysis </a:t>
            </a:r>
            <a:r>
              <a:rPr lang="en-US" dirty="0"/>
              <a:t>is a high-level strategic planning model that helps organizations identify where they’re doing well and where they can improve, both from an internal and external perspective.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acronym for “</a:t>
            </a:r>
            <a:r>
              <a:rPr lang="en-US" b="1" dirty="0"/>
              <a:t>S</a:t>
            </a:r>
            <a:r>
              <a:rPr lang="en-US" dirty="0"/>
              <a:t>trengths, </a:t>
            </a:r>
            <a:r>
              <a:rPr lang="en-US" b="1" dirty="0"/>
              <a:t>W</a:t>
            </a:r>
            <a:r>
              <a:rPr lang="en-US" dirty="0"/>
              <a:t>eaknesses, </a:t>
            </a:r>
            <a:r>
              <a:rPr lang="en-US" b="1" dirty="0"/>
              <a:t>O</a:t>
            </a:r>
            <a:r>
              <a:rPr lang="en-US" dirty="0"/>
              <a:t>pportunities, and </a:t>
            </a:r>
            <a:r>
              <a:rPr lang="en-US" b="1" dirty="0"/>
              <a:t>T</a:t>
            </a:r>
            <a:r>
              <a:rPr lang="en-US" dirty="0"/>
              <a:t>hreats.”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Strengths and weaknesses are internal to your company—things that you have some control over and can change</a:t>
            </a:r>
            <a:r>
              <a:rPr lang="en-US" dirty="0" smtClean="0"/>
              <a:t>.</a:t>
            </a:r>
          </a:p>
          <a:p>
            <a:r>
              <a:rPr lang="en-US" dirty="0"/>
              <a:t>Opportunities and threats are external—things that are going on outside your company, in the larger </a:t>
            </a:r>
            <a:r>
              <a:rPr lang="en-US" dirty="0" err="1"/>
              <a:t>marke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0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</a:t>
            </a:r>
            <a:r>
              <a:rPr lang="en-US" dirty="0"/>
              <a:t>by asking the question, “What are we good at?” This is a broad question, but in the beginning stages of your discussion, you should accept all answers.</a:t>
            </a:r>
          </a:p>
          <a:p>
            <a:r>
              <a:rPr lang="en-US" b="1" dirty="0"/>
              <a:t>Financial Strengths:</a:t>
            </a:r>
            <a:r>
              <a:rPr lang="en-US" dirty="0"/>
              <a:t> What is your most reliable source of financial growth? Is it your current customers? A particular product? Your service fee structure?</a:t>
            </a:r>
          </a:p>
          <a:p>
            <a:r>
              <a:rPr lang="en-US" b="1" dirty="0"/>
              <a:t>Customer Strengths:</a:t>
            </a:r>
            <a:r>
              <a:rPr lang="en-US" dirty="0"/>
              <a:t> Where is your customer growth coming from? Is this coming from referrals, or a particular industry segment like healthcare or retail? Is it mainly retail or commercial? Why are your customers choosing you over your competitors?</a:t>
            </a:r>
          </a:p>
          <a:p>
            <a:r>
              <a:rPr lang="en-US" b="1" dirty="0"/>
              <a:t>Internal Strengths:</a:t>
            </a:r>
            <a:r>
              <a:rPr lang="en-US" dirty="0"/>
              <a:t> What do you do very well as an organization? Are you the first to innovate products in your industry? Do you have strong customer relationships or partnerships?</a:t>
            </a:r>
          </a:p>
          <a:p>
            <a:r>
              <a:rPr lang="en-US" b="1" dirty="0"/>
              <a:t>Learning &amp; Growth Strengths:</a:t>
            </a:r>
            <a:r>
              <a:rPr lang="en-US" dirty="0"/>
              <a:t> Where do you excel insofar as your employees are concerned? Is it your compensation model? Could it be your workforce development program? Your culture?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Next you should ask yourself, “What are we </a:t>
            </a:r>
            <a:r>
              <a:rPr lang="en-US" i="1" dirty="0"/>
              <a:t>not </a:t>
            </a:r>
            <a:r>
              <a:rPr lang="en-US" dirty="0"/>
              <a:t>good at?” or “Where do we have opportunities to improve?”</a:t>
            </a:r>
          </a:p>
          <a:p>
            <a:r>
              <a:rPr lang="en-US" b="1" dirty="0"/>
              <a:t>Financial Weaknesses:</a:t>
            </a:r>
            <a:r>
              <a:rPr lang="en-US" dirty="0"/>
              <a:t> What is your biggest financial weakness? Perhaps most of your customers are in a cyclical industry and subject to market </a:t>
            </a:r>
            <a:r>
              <a:rPr lang="en-US" dirty="0" smtClean="0"/>
              <a:t>urges, </a:t>
            </a:r>
            <a:r>
              <a:rPr lang="en-US" dirty="0"/>
              <a:t>for example. Or maybe your most used product has the lowest profit margins.</a:t>
            </a:r>
          </a:p>
          <a:p>
            <a:r>
              <a:rPr lang="en-US" b="1" dirty="0"/>
              <a:t>Customer Weaknesses:</a:t>
            </a:r>
            <a:r>
              <a:rPr lang="en-US" dirty="0"/>
              <a:t> Where do your customers think you need to improve? This could be your investment products, locations, loan origination, or competitive prices for interest rates.</a:t>
            </a:r>
          </a:p>
          <a:p>
            <a:r>
              <a:rPr lang="en-US" b="1" dirty="0"/>
              <a:t>Internal Weaknesses:</a:t>
            </a:r>
            <a:r>
              <a:rPr lang="en-US" dirty="0"/>
              <a:t> What do you do poorly? Do you have opportunities to improve in project management for opening new branches? What about for one-touch call resolution for customer service?</a:t>
            </a:r>
          </a:p>
          <a:p>
            <a:r>
              <a:rPr lang="en-US" b="1" dirty="0"/>
              <a:t>Learning &amp; Growth Weaknesses:</a:t>
            </a:r>
            <a:r>
              <a:rPr lang="en-US" dirty="0"/>
              <a:t> What are your biggest challenges with employees? Do you have particularly high turnover in certain departments or a negative perception of the organizational culture?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Financial Opportunities:</a:t>
            </a:r>
            <a:r>
              <a:rPr lang="en-US" dirty="0"/>
              <a:t> What is your biggest opportunity to improve your finances? This might be starting a new product line, increasing customer retention, or going after a new geographical area.</a:t>
            </a:r>
          </a:p>
          <a:p>
            <a:r>
              <a:rPr lang="en-US" b="1" dirty="0"/>
              <a:t>Customer Opportunities:</a:t>
            </a:r>
            <a:r>
              <a:rPr lang="en-US" dirty="0"/>
              <a:t> Where could you dramatically improve with your customers? Could you improve your online interface? What about cross-selling related products, or better understanding your customers’ purchasing habits?</a:t>
            </a:r>
          </a:p>
          <a:p>
            <a:r>
              <a:rPr lang="en-US" b="1" dirty="0"/>
              <a:t>Internal Opportunities:</a:t>
            </a:r>
            <a:r>
              <a:rPr lang="en-US" dirty="0"/>
              <a:t> What processes will drive you well into the future if you could improve upon them? This may entail partnering with a mortgage origination company or developing neighborhood sponsorships.</a:t>
            </a:r>
          </a:p>
          <a:p>
            <a:r>
              <a:rPr lang="en-US" b="1" dirty="0"/>
              <a:t>Learning &amp; Growth Opportunities:</a:t>
            </a:r>
            <a:r>
              <a:rPr lang="en-US" dirty="0"/>
              <a:t> What opportunities do you have to leverage staff? For example, do you have cross-training opportunities? Could you make a few tweaks to improve your culture and thus your retention?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5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Threats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identifying opportunities, zero in on your biggest threats by asking, “What do we see on the horizon as being potentially harmful to our organization?”</a:t>
            </a:r>
          </a:p>
          <a:p>
            <a:r>
              <a:rPr lang="en-US" b="1" dirty="0"/>
              <a:t>Financial Threats:</a:t>
            </a:r>
            <a:r>
              <a:rPr lang="en-US" dirty="0"/>
              <a:t> What threats could seriously impact your financial health? This could be low-cost competitors, a partner entering the banking space, or an overseas banking product.</a:t>
            </a:r>
          </a:p>
          <a:p>
            <a:r>
              <a:rPr lang="en-US" b="1" dirty="0"/>
              <a:t>Customer Threats:</a:t>
            </a:r>
            <a:r>
              <a:rPr lang="en-US" dirty="0"/>
              <a:t> What is your biggest concern about your customers? Does one of your competitors offer zero-fee checking that could steal some of your market share? How simple is your customers’ ease of departure?</a:t>
            </a:r>
          </a:p>
          <a:p>
            <a:r>
              <a:rPr lang="en-US" b="1" dirty="0"/>
              <a:t>Internal Threats:</a:t>
            </a:r>
            <a:r>
              <a:rPr lang="en-US" dirty="0"/>
              <a:t> What current areas of your business might harm you later? Do you have a new product rollout soon that could potentially fail? Are you struggling through a merger or an office upgrade?</a:t>
            </a:r>
          </a:p>
          <a:p>
            <a:r>
              <a:rPr lang="en-US" b="1" dirty="0"/>
              <a:t>Learning &amp; Growth Threats:</a:t>
            </a:r>
            <a:r>
              <a:rPr lang="en-US" dirty="0"/>
              <a:t> What threatens the people within your organization? This could be anything from instability in your customer support department to staff member departures to a department-specific pushback against new technology.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6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61" y="264881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THANKYOU</a:t>
            </a:r>
            <a:r>
              <a:rPr lang="en-US" b="1" dirty="0">
                <a:sym typeface="Wingdings" panose="05000000000000000000" pitchFamily="2" charset="2"/>
              </a:rPr>
              <a:t>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2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97</TotalTime>
  <Words>131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</vt:lpstr>
      <vt:lpstr>SWOT Analysis</vt:lpstr>
      <vt:lpstr>PowerPoint Presentation</vt:lpstr>
      <vt:lpstr>SWOT Analysis</vt:lpstr>
      <vt:lpstr>Strengths</vt:lpstr>
      <vt:lpstr>Weaknesses</vt:lpstr>
      <vt:lpstr>Opportunities</vt:lpstr>
      <vt:lpstr>Threats</vt:lpstr>
      <vt:lpstr>THANKYOU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Naila Panhwar</dc:creator>
  <cp:lastModifiedBy>Vice Principle</cp:lastModifiedBy>
  <cp:revision>63</cp:revision>
  <dcterms:created xsi:type="dcterms:W3CDTF">2019-10-11T07:50:55Z</dcterms:created>
  <dcterms:modified xsi:type="dcterms:W3CDTF">2019-10-31T06:46:30Z</dcterms:modified>
</cp:coreProperties>
</file>