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1BFE-6FF3-41F6-AB31-79B1568CED72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A414-E883-43D2-8CCA-5363EF77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Advertising &amp; types of Advertising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Definition:</a:t>
            </a:r>
            <a:endParaRPr lang="en-US" b="1" u="sng" dirty="0" smtClean="0"/>
          </a:p>
          <a:p>
            <a:r>
              <a:rPr lang="en-US" dirty="0" smtClean="0"/>
              <a:t>Advertising in business is a form of marketing communication used to encourage, persuade, or manipulate an audience(viewers, readers or listeners; sometimes a specific group) to take or continue to take some action. Most commonly, the desired result is to drive consumer behavior with respect to a commercial offering, although political and ideological advertising is also common. This type of work belongs to a category called affective labor.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i="1" dirty="0" smtClean="0"/>
              <a:t>Types of Advertising</a:t>
            </a:r>
          </a:p>
          <a:p>
            <a:r>
              <a:rPr lang="en-US" dirty="0" smtClean="0"/>
              <a:t>Television advertising / Music in advertising(A </a:t>
            </a:r>
            <a:r>
              <a:rPr lang="en-US" b="1" dirty="0" smtClean="0"/>
              <a:t>television advertisement</a:t>
            </a:r>
            <a:r>
              <a:rPr lang="en-US" dirty="0" smtClean="0"/>
              <a:t> (variously called a </a:t>
            </a:r>
            <a:r>
              <a:rPr lang="en-US" b="1" dirty="0" smtClean="0"/>
              <a:t>television </a:t>
            </a:r>
            <a:r>
              <a:rPr lang="en-US" dirty="0" smtClean="0"/>
              <a:t>commercial, commercial or </a:t>
            </a:r>
            <a:r>
              <a:rPr lang="en-US" b="1" dirty="0" smtClean="0"/>
              <a:t>ad</a:t>
            </a:r>
            <a:r>
              <a:rPr lang="en-US" dirty="0" smtClean="0"/>
              <a:t> )</a:t>
            </a:r>
          </a:p>
          <a:p>
            <a:r>
              <a:rPr lang="en-US" dirty="0" smtClean="0"/>
              <a:t>Radio </a:t>
            </a:r>
            <a:r>
              <a:rPr lang="en-US" dirty="0" smtClean="0"/>
              <a:t>advertising </a:t>
            </a:r>
          </a:p>
          <a:p>
            <a:r>
              <a:rPr lang="en-US" dirty="0" smtClean="0"/>
              <a:t>Online advertising (</a:t>
            </a:r>
            <a:r>
              <a:rPr lang="en-US" b="1" dirty="0" smtClean="0"/>
              <a:t>online advertising</a:t>
            </a:r>
            <a:r>
              <a:rPr lang="en-US" dirty="0" smtClean="0"/>
              <a:t> is a marketing strategy that involves the use of the </a:t>
            </a:r>
            <a:r>
              <a:rPr lang="en-US" b="1" dirty="0" smtClean="0"/>
              <a:t>Internet</a:t>
            </a:r>
            <a:r>
              <a:rPr lang="en-US" dirty="0" smtClean="0"/>
              <a:t> as a medium to obtain website traffic and target and deliver marketing messages to the right customers. </a:t>
            </a:r>
            <a:r>
              <a:rPr lang="en-US" b="1" dirty="0" smtClean="0"/>
              <a:t>Online advertising</a:t>
            </a:r>
            <a:r>
              <a:rPr lang="en-US" dirty="0" smtClean="0"/>
              <a:t> is geared toward defining markets through unique and useful applications.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Covert advertising (The phrase "</a:t>
            </a:r>
            <a:r>
              <a:rPr lang="en-US" b="1" dirty="0" smtClean="0"/>
              <a:t>covert advertising</a:t>
            </a:r>
            <a:r>
              <a:rPr lang="en-US" dirty="0" smtClean="0"/>
              <a:t>" refers to </a:t>
            </a:r>
            <a:r>
              <a:rPr lang="en-US" b="1" dirty="0" smtClean="0"/>
              <a:t>advertising</a:t>
            </a:r>
            <a:r>
              <a:rPr lang="en-US" dirty="0" smtClean="0"/>
              <a:t> that is hidden in other media, such as an actor in a movie drinking a Coca-Cola. It is referred to as "</a:t>
            </a:r>
            <a:r>
              <a:rPr lang="en-US" b="1" dirty="0" smtClean="0"/>
              <a:t>covert</a:t>
            </a:r>
            <a:r>
              <a:rPr lang="en-US" dirty="0" smtClean="0"/>
              <a:t>" because it is not direct </a:t>
            </a:r>
            <a:r>
              <a:rPr lang="en-US" b="1" dirty="0" smtClean="0"/>
              <a:t>advertising</a:t>
            </a:r>
            <a:r>
              <a:rPr lang="en-US" dirty="0" smtClean="0"/>
              <a:t>, but subliminally viewers often notice the product)</a:t>
            </a:r>
          </a:p>
          <a:p>
            <a:r>
              <a:rPr lang="en-US" dirty="0" smtClean="0"/>
              <a:t>Press advertising </a:t>
            </a:r>
          </a:p>
          <a:p>
            <a:r>
              <a:rPr lang="en-US" dirty="0" smtClean="0"/>
              <a:t>Billboard advertising </a:t>
            </a:r>
          </a:p>
          <a:p>
            <a:r>
              <a:rPr lang="en-US" dirty="0" smtClean="0"/>
              <a:t>In-store advertising (</a:t>
            </a:r>
            <a:r>
              <a:rPr lang="en-US" b="1" dirty="0" smtClean="0"/>
              <a:t>In</a:t>
            </a:r>
            <a:r>
              <a:rPr lang="en-US" dirty="0" smtClean="0"/>
              <a:t>-</a:t>
            </a:r>
            <a:r>
              <a:rPr lang="en-US" b="1" dirty="0" smtClean="0"/>
              <a:t>store advertising</a:t>
            </a:r>
            <a:r>
              <a:rPr lang="en-US" dirty="0" smtClean="0"/>
              <a:t> is any </a:t>
            </a:r>
            <a:r>
              <a:rPr lang="en-US" b="1" dirty="0" smtClean="0"/>
              <a:t>advertisement</a:t>
            </a:r>
            <a:r>
              <a:rPr lang="en-US" dirty="0" smtClean="0"/>
              <a:t> placed </a:t>
            </a:r>
            <a:r>
              <a:rPr lang="en-US" b="1" dirty="0" smtClean="0"/>
              <a:t>in</a:t>
            </a:r>
            <a:r>
              <a:rPr lang="en-US" dirty="0" smtClean="0"/>
              <a:t> a retail </a:t>
            </a:r>
            <a:r>
              <a:rPr lang="en-US" b="1" dirty="0" smtClean="0"/>
              <a:t>store</a:t>
            </a:r>
            <a:r>
              <a:rPr lang="en-US" dirty="0" smtClean="0"/>
              <a:t>. ... The best </a:t>
            </a:r>
            <a:r>
              <a:rPr lang="en-US" b="1" dirty="0" smtClean="0"/>
              <a:t>examples</a:t>
            </a:r>
            <a:r>
              <a:rPr lang="en-US" dirty="0" smtClean="0"/>
              <a:t> are department stores and supermarkets.)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Coffee cup advertising </a:t>
            </a:r>
          </a:p>
          <a:p>
            <a:r>
              <a:rPr lang="en-US" dirty="0" smtClean="0"/>
              <a:t>Celebrity </a:t>
            </a:r>
            <a:r>
              <a:rPr lang="en-US" dirty="0" smtClean="0"/>
              <a:t>branding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smtClean="0"/>
          </a:p>
          <a:p>
            <a:pPr algn="ctr">
              <a:buNone/>
            </a:pPr>
            <a:r>
              <a:rPr lang="en-US" sz="3600" b="1" smtClean="0"/>
              <a:t>THANK </a:t>
            </a:r>
            <a:r>
              <a:rPr lang="en-US" sz="3600" b="1" dirty="0" smtClean="0"/>
              <a:t>YOU </a:t>
            </a:r>
            <a:r>
              <a:rPr lang="en-US" sz="3600" b="1" dirty="0" smtClean="0">
                <a:sym typeface="Wingdings" pitchFamily="2" charset="2"/>
              </a:rPr>
              <a:t> 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Advertising &amp; types of Advertising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karim panhwar</dc:creator>
  <cp:lastModifiedBy>karim panhwar</cp:lastModifiedBy>
  <cp:revision>4</cp:revision>
  <dcterms:created xsi:type="dcterms:W3CDTF">2016-12-11T15:13:02Z</dcterms:created>
  <dcterms:modified xsi:type="dcterms:W3CDTF">2017-04-29T17:32:11Z</dcterms:modified>
</cp:coreProperties>
</file>