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69D42-6A8E-4735-9691-CEEF145ECA8C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97C5-1CB7-473A-A660-C277E4763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SYSTEM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market system is the network of buyers, sellers and other actors that come together to trade in a given product or service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participants in a market system include:</a:t>
            </a:r>
          </a:p>
          <a:p>
            <a:r>
              <a:rPr lang="en-US" b="1" u="sng" dirty="0" smtClean="0"/>
              <a:t>Direct market players</a:t>
            </a:r>
            <a:r>
              <a:rPr lang="en-US" dirty="0" smtClean="0"/>
              <a:t> – producers, buyers and consumers who drive economic activity in the market</a:t>
            </a:r>
          </a:p>
          <a:p>
            <a:r>
              <a:rPr lang="en-US" b="1" u="sng" dirty="0" smtClean="0"/>
              <a:t>Suppliers</a:t>
            </a:r>
            <a:r>
              <a:rPr lang="en-US" dirty="0" smtClean="0"/>
              <a:t> of supporting goods and services such as finance, equipment and business consulting</a:t>
            </a:r>
          </a:p>
          <a:p>
            <a:r>
              <a:rPr lang="en-US" dirty="0" smtClean="0"/>
              <a:t>Entities that influence the </a:t>
            </a:r>
            <a:r>
              <a:rPr lang="en-US" b="1" u="sng" dirty="0" smtClean="0"/>
              <a:t>business environment </a:t>
            </a:r>
            <a:r>
              <a:rPr lang="en-US" dirty="0" smtClean="0"/>
              <a:t>such as regulatory agencies, infrastructure providers and business associations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A market system can be specific to a product (coffee, mangoes, dairy) or a cross-cutting sector (finance, labor, business development services). A market system’s strength depends on how well the participants obtain financing, launch businesses and adopt new technologies and best practices.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Direct Market </a:t>
            </a:r>
            <a:r>
              <a:rPr lang="en-US" b="1" dirty="0" smtClean="0"/>
              <a:t>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smtClean="0"/>
              <a:t>PRODUCERS</a:t>
            </a:r>
          </a:p>
          <a:p>
            <a:r>
              <a:rPr lang="en-US" b="1" cap="all" dirty="0" smtClean="0"/>
              <a:t>BUYERS</a:t>
            </a:r>
            <a:r>
              <a:rPr lang="en-US" dirty="0" smtClean="0"/>
              <a:t> </a:t>
            </a:r>
            <a:endParaRPr lang="en-US" dirty="0" smtClean="0"/>
          </a:p>
          <a:p>
            <a:r>
              <a:rPr lang="en-US" b="1" cap="all" dirty="0" smtClean="0"/>
              <a:t>CONSUMERS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Suppliers of Supporting Goods and </a:t>
            </a:r>
            <a:r>
              <a:rPr lang="en-US" b="1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smtClean="0"/>
              <a:t>PRODUCERS </a:t>
            </a:r>
            <a:r>
              <a:rPr lang="en-US" b="1" cap="all" dirty="0" smtClean="0"/>
              <a:t>AND </a:t>
            </a:r>
            <a:r>
              <a:rPr lang="en-US" b="1" cap="all" dirty="0" smtClean="0"/>
              <a:t>SUPPLIERS</a:t>
            </a:r>
          </a:p>
          <a:p>
            <a:r>
              <a:rPr lang="en-US" b="1" cap="all" dirty="0" smtClean="0"/>
              <a:t>EQUIPMENT </a:t>
            </a:r>
            <a:r>
              <a:rPr lang="en-US" b="1" cap="all" dirty="0" smtClean="0"/>
              <a:t>SUPPLIERS</a:t>
            </a:r>
          </a:p>
          <a:p>
            <a:r>
              <a:rPr lang="en-US" b="1" cap="all" dirty="0" smtClean="0"/>
              <a:t>BANKS</a:t>
            </a:r>
            <a:endParaRPr lang="en-US" b="1" cap="all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Entities that Influence the Business </a:t>
            </a:r>
            <a:r>
              <a:rPr lang="en-US" b="1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smtClean="0"/>
              <a:t>GOVERNMENT</a:t>
            </a:r>
          </a:p>
          <a:p>
            <a:r>
              <a:rPr lang="en-US" b="1" cap="all" dirty="0" smtClean="0"/>
              <a:t>INDUSTRY ASSOCIATION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r>
              <a:rPr lang="en-US" sz="4000" b="1" dirty="0" smtClean="0"/>
              <a:t>THANK YOU </a:t>
            </a:r>
            <a:r>
              <a:rPr lang="en-US" sz="4000" b="1" dirty="0" smtClean="0">
                <a:sym typeface="Wingdings" pitchFamily="2" charset="2"/>
              </a:rPr>
              <a:t>  </a:t>
            </a:r>
            <a:endParaRPr 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120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MARKETING SYSTEM</vt:lpstr>
      <vt:lpstr>Slide 2</vt:lpstr>
      <vt:lpstr>Slide 3</vt:lpstr>
      <vt:lpstr>Direct Market Players</vt:lpstr>
      <vt:lpstr>Suppliers of Supporting Goods and Services</vt:lpstr>
      <vt:lpstr>Entities that Influence the Business Environment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karim panhwar</dc:creator>
  <cp:lastModifiedBy>karim panhwar</cp:lastModifiedBy>
  <cp:revision>2</cp:revision>
  <dcterms:created xsi:type="dcterms:W3CDTF">2016-12-11T15:13:21Z</dcterms:created>
  <dcterms:modified xsi:type="dcterms:W3CDTF">2017-04-29T17:51:59Z</dcterms:modified>
</cp:coreProperties>
</file>