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E2CE-CD27-4AE5-AFB5-B1E684843661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5F62-7C13-4098-A029-988790CD8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THANK YOU </a:t>
            </a:r>
            <a:r>
              <a:rPr lang="en-US" sz="3600" b="1" dirty="0" smtClean="0">
                <a:sym typeface="Wingdings" pitchFamily="2" charset="2"/>
              </a:rPr>
              <a:t>  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ethical marketing?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Ethical </a:t>
            </a:r>
            <a:r>
              <a:rPr lang="en-US" dirty="0" smtClean="0"/>
              <a:t>marketing refers to the application of marketing ethics into the marketing process </a:t>
            </a:r>
            <a:endParaRPr lang="en-US" dirty="0" smtClean="0"/>
          </a:p>
          <a:p>
            <a:r>
              <a:rPr lang="en-US" dirty="0" smtClean="0"/>
              <a:t>Marketing </a:t>
            </a:r>
            <a:r>
              <a:rPr lang="en-US" dirty="0" smtClean="0"/>
              <a:t>ethics has the potential to benefit society as a whole, both in the short- and long-term </a:t>
            </a:r>
            <a:endParaRPr lang="en-US" dirty="0" smtClean="0"/>
          </a:p>
          <a:p>
            <a:r>
              <a:rPr lang="en-US" dirty="0" smtClean="0"/>
              <a:t>Study </a:t>
            </a:r>
            <a:r>
              <a:rPr lang="en-US" dirty="0" smtClean="0"/>
              <a:t>of Ethical marketing should be included in applied ethics and involves examination of whether or not an honest and factual representation </a:t>
            </a:r>
            <a:endParaRPr lang="en-US" dirty="0" smtClean="0"/>
          </a:p>
          <a:p>
            <a:r>
              <a:rPr lang="en-US" dirty="0" smtClean="0"/>
              <a:t>Marketing </a:t>
            </a:r>
            <a:r>
              <a:rPr lang="en-US" dirty="0" smtClean="0"/>
              <a:t>ethics has influenced companies and their response is to market their products in a more socially responsible way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increasing trend of fair trade is an example of the impact of ethical marketing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The philosophy of marketing is not lost with this newfound ethical slant, but rather hopes to win customer loyalty </a:t>
            </a:r>
            <a:endParaRPr lang="en-US" dirty="0" smtClean="0"/>
          </a:p>
          <a:p>
            <a:r>
              <a:rPr lang="en-US" dirty="0" smtClean="0"/>
              <a:t>Ethical </a:t>
            </a:r>
            <a:r>
              <a:rPr lang="en-US" dirty="0" smtClean="0"/>
              <a:t>marketing should not be confused with government regulations brought into force to improve consumer welfare </a:t>
            </a:r>
            <a:endParaRPr lang="en-US" dirty="0" smtClean="0"/>
          </a:p>
          <a:p>
            <a:r>
              <a:rPr lang="en-US" dirty="0" smtClean="0"/>
              <a:t>Marketing </a:t>
            </a:r>
            <a:r>
              <a:rPr lang="en-US" dirty="0" smtClean="0"/>
              <a:t>ethics is the area of applied ethics which deals with the moral principles behind the operation and regulation of marketing. Some areas of marketing ethics overlap with media ethics.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rketing-ethics-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838200"/>
            <a:ext cx="7619999" cy="5287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rketing-ethics-6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57200"/>
            <a:ext cx="7848600" cy="5668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rketing-ethics-7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609600"/>
            <a:ext cx="7848599" cy="55165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rketing-ethics-8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533400"/>
            <a:ext cx="7696200" cy="5486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rketing-ethics-9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533400"/>
            <a:ext cx="7619999" cy="5638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rketing-ethics-10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3400"/>
            <a:ext cx="7467599" cy="55927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166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MARKETING ETHICS</vt:lpstr>
      <vt:lpstr>What is ethical marketing?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karim panhwar</dc:creator>
  <cp:lastModifiedBy>karim panhwar</cp:lastModifiedBy>
  <cp:revision>2</cp:revision>
  <dcterms:created xsi:type="dcterms:W3CDTF">2016-12-11T15:13:40Z</dcterms:created>
  <dcterms:modified xsi:type="dcterms:W3CDTF">2017-04-29T18:05:36Z</dcterms:modified>
</cp:coreProperties>
</file>