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6" r:id="rId3"/>
    <p:sldMasterId id="2147483667"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Roboto"/>
      <p:regular r:id="rId28"/>
      <p:bold r:id="rId29"/>
      <p:italic r:id="rId30"/>
      <p:boldItalic r:id="rId31"/>
    </p:embeddedFont>
    <p:embeddedFont>
      <p:font typeface="Open Sans"/>
      <p:regular r:id="rId32"/>
      <p:bold r:id="rId33"/>
      <p:italic r:id="rId34"/>
      <p:boldItalic r:id="rId35"/>
    </p:embeddedFont>
    <p:embeddedFont>
      <p:font typeface="Alegreya"/>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6.xml"/><Relationship Id="rId33" Type="http://schemas.openxmlformats.org/officeDocument/2006/relationships/font" Target="fonts/OpenSans-bold.fntdata"/><Relationship Id="rId10" Type="http://schemas.openxmlformats.org/officeDocument/2006/relationships/slide" Target="slides/slide5.xml"/><Relationship Id="rId32" Type="http://schemas.openxmlformats.org/officeDocument/2006/relationships/font" Target="fonts/OpenSans-regular.fntdata"/><Relationship Id="rId13" Type="http://schemas.openxmlformats.org/officeDocument/2006/relationships/slide" Target="slides/slide8.xml"/><Relationship Id="rId35" Type="http://schemas.openxmlformats.org/officeDocument/2006/relationships/font" Target="fonts/OpenSans-boldItalic.fntdata"/><Relationship Id="rId12" Type="http://schemas.openxmlformats.org/officeDocument/2006/relationships/slide" Target="slides/slide7.xml"/><Relationship Id="rId34" Type="http://schemas.openxmlformats.org/officeDocument/2006/relationships/font" Target="fonts/OpenSans-italic.fntdata"/><Relationship Id="rId15" Type="http://schemas.openxmlformats.org/officeDocument/2006/relationships/slide" Target="slides/slide10.xml"/><Relationship Id="rId37" Type="http://schemas.openxmlformats.org/officeDocument/2006/relationships/font" Target="fonts/Alegreya-bold.fntdata"/><Relationship Id="rId14" Type="http://schemas.openxmlformats.org/officeDocument/2006/relationships/slide" Target="slides/slide9.xml"/><Relationship Id="rId36" Type="http://schemas.openxmlformats.org/officeDocument/2006/relationships/font" Target="fonts/Alegreya-regular.fntdata"/><Relationship Id="rId17" Type="http://schemas.openxmlformats.org/officeDocument/2006/relationships/slide" Target="slides/slide12.xml"/><Relationship Id="rId39" Type="http://schemas.openxmlformats.org/officeDocument/2006/relationships/font" Target="fonts/Alegreya-boldItalic.fntdata"/><Relationship Id="rId16" Type="http://schemas.openxmlformats.org/officeDocument/2006/relationships/slide" Target="slides/slide11.xml"/><Relationship Id="rId38" Type="http://schemas.openxmlformats.org/officeDocument/2006/relationships/font" Target="fonts/Alegreya-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309e7207d0_0_0: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g309e7207d0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633fd21260_0_0: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g633fd21260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633fd21260_0_9: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g633fd21260_0_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633fd21260_0_16: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g633fd21260_0_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633fd21260_0_23: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g633fd21260_0_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633fd21260_0_30: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g633fd21260_0_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633fd21260_0_49: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g633fd21260_0_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633fd21260_0_56: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g633fd21260_0_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633fd21260_0_63: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g633fd21260_0_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633fd21260_0_69: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g633fd21260_0_6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633fd21260_0_76: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g633fd21260_0_7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309e7207d0_0_51: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g309e7207d0_0_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633fd21260_0_82: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g633fd21260_0_8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4d4313c7b1_0_75: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g4d4313c7b1_0_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30e332761c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30e332761c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4d4313c7b1_0_70: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g4d4313c7b1_0_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4d4313c7b1_0_15: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g4d4313c7b1_0_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64c9f53d03_0_3: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g64c9f53d03_0_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4d4313c7b1_0_27: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g4d4313c7b1_0_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64c9f53d03_0_13: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g64c9f53d03_0_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64c9f53d03_0_19: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g64c9f53d03_0_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64c9f53d03_0_31: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g64c9f53d03_0_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6.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bg>
      <p:bgPr>
        <a:solidFill>
          <a:srgbClr val="2E2E32"/>
        </a:solidFill>
      </p:bgPr>
    </p:bg>
    <p:spTree>
      <p:nvGrpSpPr>
        <p:cNvPr id="56" name="Shape 56"/>
        <p:cNvGrpSpPr/>
        <p:nvPr/>
      </p:nvGrpSpPr>
      <p:grpSpPr>
        <a:xfrm>
          <a:off x="0" y="0"/>
          <a:ext cx="0" cy="0"/>
          <a:chOff x="0" y="0"/>
          <a:chExt cx="0" cy="0"/>
        </a:xfrm>
      </p:grpSpPr>
      <p:pic>
        <p:nvPicPr>
          <p:cNvPr id="57" name="Google Shape;57;p14"/>
          <p:cNvPicPr preferRelativeResize="0"/>
          <p:nvPr/>
        </p:nvPicPr>
        <p:blipFill rotWithShape="1">
          <a:blip r:embed="rId2">
            <a:alphaModFix/>
          </a:blip>
          <a:srcRect b="0" l="0" r="0" t="0"/>
          <a:stretch/>
        </p:blipFill>
        <p:spPr>
          <a:xfrm flipH="1">
            <a:off x="6222177" y="906896"/>
            <a:ext cx="3643500" cy="3615000"/>
          </a:xfrm>
          <a:prstGeom prst="rect">
            <a:avLst/>
          </a:prstGeom>
          <a:noFill/>
          <a:ln>
            <a:noFill/>
          </a:ln>
        </p:spPr>
      </p:pic>
      <p:sp>
        <p:nvSpPr>
          <p:cNvPr id="58" name="Google Shape;58;p14"/>
          <p:cNvSpPr/>
          <p:nvPr/>
        </p:nvSpPr>
        <p:spPr>
          <a:xfrm rot="1410500">
            <a:off x="-2950953" y="-2001205"/>
            <a:ext cx="4211768" cy="7108063"/>
          </a:xfrm>
          <a:prstGeom prst="rect">
            <a:avLst/>
          </a:prstGeom>
          <a:solidFill>
            <a:srgbClr val="E53D3D">
              <a:alpha val="71760"/>
            </a:srgb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b="0" i="0" lang="en" sz="1400" u="none" cap="none" strike="noStrike">
                <a:solidFill>
                  <a:schemeClr val="lt1"/>
                </a:solidFill>
                <a:latin typeface="Calibri"/>
                <a:ea typeface="Calibri"/>
                <a:cs typeface="Calibri"/>
                <a:sym typeface="Calibri"/>
              </a:rPr>
              <a:t>    </a:t>
            </a:r>
            <a:endParaRPr b="0" i="0" sz="1400" u="none" cap="none" strike="noStrike">
              <a:solidFill>
                <a:schemeClr val="lt1"/>
              </a:solidFill>
              <a:latin typeface="Calibri"/>
              <a:ea typeface="Calibri"/>
              <a:cs typeface="Calibri"/>
              <a:sym typeface="Calibri"/>
            </a:endParaRPr>
          </a:p>
        </p:txBody>
      </p:sp>
      <p:sp>
        <p:nvSpPr>
          <p:cNvPr id="59" name="Google Shape;59;p14"/>
          <p:cNvSpPr/>
          <p:nvPr/>
        </p:nvSpPr>
        <p:spPr>
          <a:xfrm rot="856072">
            <a:off x="-3036097" y="-1281692"/>
            <a:ext cx="4211714" cy="7107831"/>
          </a:xfrm>
          <a:prstGeom prst="rect">
            <a:avLst/>
          </a:prstGeom>
          <a:solidFill>
            <a:srgbClr val="E53D3D">
              <a:alpha val="60000"/>
            </a:srgb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b="0" i="0" lang="en" sz="1400" u="none" cap="none" strike="noStrike">
                <a:solidFill>
                  <a:schemeClr val="lt1"/>
                </a:solidFill>
                <a:latin typeface="Calibri"/>
                <a:ea typeface="Calibri"/>
                <a:cs typeface="Calibri"/>
                <a:sym typeface="Calibri"/>
              </a:rPr>
              <a:t>    </a:t>
            </a:r>
            <a:endParaRPr b="0" i="0" sz="1400" u="none" cap="none" strike="noStrike">
              <a:solidFill>
                <a:schemeClr val="lt1"/>
              </a:solidFill>
              <a:latin typeface="Calibri"/>
              <a:ea typeface="Calibri"/>
              <a:cs typeface="Calibri"/>
              <a:sym typeface="Calibri"/>
            </a:endParaRPr>
          </a:p>
        </p:txBody>
      </p:sp>
      <p:sp>
        <p:nvSpPr>
          <p:cNvPr id="60" name="Google Shape;60;p14"/>
          <p:cNvSpPr txBox="1"/>
          <p:nvPr>
            <p:ph idx="1" type="body"/>
          </p:nvPr>
        </p:nvSpPr>
        <p:spPr>
          <a:xfrm>
            <a:off x="1416089" y="2085883"/>
            <a:ext cx="4758900" cy="590400"/>
          </a:xfrm>
          <a:prstGeom prst="rect">
            <a:avLst/>
          </a:prstGeom>
          <a:noFill/>
          <a:ln>
            <a:noFill/>
          </a:ln>
        </p:spPr>
        <p:txBody>
          <a:bodyPr anchorCtr="0" anchor="t" bIns="68575" lIns="68575" spcFirstLastPara="1" rIns="68575" wrap="square" tIns="68575">
            <a:noAutofit/>
          </a:bodyPr>
          <a:lstStyle>
            <a:lvl1pPr indent="-228600" lvl="0" marL="457200" marR="0" rtl="0" algn="r">
              <a:lnSpc>
                <a:spcPct val="90000"/>
              </a:lnSpc>
              <a:spcBef>
                <a:spcPts val="800"/>
              </a:spcBef>
              <a:spcAft>
                <a:spcPts val="0"/>
              </a:spcAft>
              <a:buClr>
                <a:schemeClr val="lt1"/>
              </a:buClr>
              <a:buSzPts val="2100"/>
              <a:buFont typeface="Arial"/>
              <a:buNone/>
              <a:defRPr b="0" i="0" sz="4100" u="none" cap="none" strike="noStrike">
                <a:solidFill>
                  <a:schemeClr val="lt1"/>
                </a:solidFill>
                <a:latin typeface="Arial"/>
                <a:ea typeface="Arial"/>
                <a:cs typeface="Arial"/>
                <a:sym typeface="Arial"/>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61" name="Google Shape;61;p14"/>
          <p:cNvSpPr txBox="1"/>
          <p:nvPr>
            <p:ph idx="2" type="body"/>
          </p:nvPr>
        </p:nvSpPr>
        <p:spPr>
          <a:xfrm>
            <a:off x="1028699" y="2567129"/>
            <a:ext cx="5146500" cy="714300"/>
          </a:xfrm>
          <a:prstGeom prst="rect">
            <a:avLst/>
          </a:prstGeom>
          <a:noFill/>
          <a:ln>
            <a:noFill/>
          </a:ln>
        </p:spPr>
        <p:txBody>
          <a:bodyPr anchorCtr="0" anchor="t" bIns="68575" lIns="68575" spcFirstLastPara="1" rIns="68575" wrap="square" tIns="68575">
            <a:noAutofit/>
          </a:bodyPr>
          <a:lstStyle>
            <a:lvl1pPr indent="-228600" lvl="0" marL="457200" marR="0" rtl="0" algn="r">
              <a:lnSpc>
                <a:spcPct val="90000"/>
              </a:lnSpc>
              <a:spcBef>
                <a:spcPts val="800"/>
              </a:spcBef>
              <a:spcAft>
                <a:spcPts val="0"/>
              </a:spcAft>
              <a:buClr>
                <a:schemeClr val="lt1"/>
              </a:buClr>
              <a:buSzPts val="2100"/>
              <a:buFont typeface="Arial"/>
              <a:buNone/>
              <a:defRPr b="1" i="0" sz="5100" u="none" cap="none" strike="noStrike">
                <a:solidFill>
                  <a:schemeClr val="lt1"/>
                </a:solidFill>
                <a:latin typeface="Arial"/>
                <a:ea typeface="Arial"/>
                <a:cs typeface="Arial"/>
                <a:sym typeface="Arial"/>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62" name="Google Shape;62;p14"/>
          <p:cNvSpPr txBox="1"/>
          <p:nvPr>
            <p:ph idx="3" type="body"/>
          </p:nvPr>
        </p:nvSpPr>
        <p:spPr>
          <a:xfrm>
            <a:off x="4176874" y="3360921"/>
            <a:ext cx="1998300" cy="249000"/>
          </a:xfrm>
          <a:prstGeom prst="rect">
            <a:avLst/>
          </a:prstGeom>
          <a:noFill/>
          <a:ln>
            <a:noFill/>
          </a:ln>
        </p:spPr>
        <p:txBody>
          <a:bodyPr anchorCtr="0" anchor="t" bIns="68575" lIns="68575" spcFirstLastPara="1" rIns="68575" wrap="square" tIns="68575">
            <a:noAutofit/>
          </a:bodyPr>
          <a:lstStyle>
            <a:lvl1pPr indent="-228600" lvl="0" marL="457200" marR="0" rtl="0" algn="r">
              <a:lnSpc>
                <a:spcPct val="90000"/>
              </a:lnSpc>
              <a:spcBef>
                <a:spcPts val="800"/>
              </a:spcBef>
              <a:spcAft>
                <a:spcPts val="0"/>
              </a:spcAft>
              <a:buClr>
                <a:schemeClr val="lt1"/>
              </a:buClr>
              <a:buSzPts val="2100"/>
              <a:buFont typeface="Arial"/>
              <a:buNone/>
              <a:defRPr b="0" i="0" sz="1200" u="none" cap="none" strike="noStrike">
                <a:solidFill>
                  <a:schemeClr val="lt1"/>
                </a:solidFill>
                <a:latin typeface="Open Sans"/>
                <a:ea typeface="Open Sans"/>
                <a:cs typeface="Open Sans"/>
                <a:sym typeface="Open Sans"/>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pic>
        <p:nvPicPr>
          <p:cNvPr id="63" name="Google Shape;63;p14"/>
          <p:cNvPicPr preferRelativeResize="0"/>
          <p:nvPr/>
        </p:nvPicPr>
        <p:blipFill rotWithShape="1">
          <a:blip r:embed="rId3">
            <a:alphaModFix/>
          </a:blip>
          <a:srcRect b="0" l="0" r="0" t="0"/>
          <a:stretch/>
        </p:blipFill>
        <p:spPr>
          <a:xfrm>
            <a:off x="7791138" y="234078"/>
            <a:ext cx="1128300" cy="253200"/>
          </a:xfrm>
          <a:prstGeom prst="rect">
            <a:avLst/>
          </a:prstGeom>
          <a:noFill/>
          <a:ln>
            <a:noFill/>
          </a:ln>
        </p:spPr>
      </p:pic>
      <p:sp>
        <p:nvSpPr>
          <p:cNvPr id="64" name="Google Shape;64;p14"/>
          <p:cNvSpPr/>
          <p:nvPr/>
        </p:nvSpPr>
        <p:spPr>
          <a:xfrm rot="-1414552">
            <a:off x="-3467508" y="52506"/>
            <a:ext cx="4211640" cy="7107878"/>
          </a:xfrm>
          <a:prstGeom prst="rect">
            <a:avLst/>
          </a:prstGeom>
          <a:solidFill>
            <a:srgbClr val="E53D3D">
              <a:alpha val="71760"/>
            </a:srgb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b="0" i="0" lang="en" sz="1400" u="none" cap="none" strike="noStrike">
                <a:solidFill>
                  <a:schemeClr val="lt1"/>
                </a:solidFill>
                <a:latin typeface="Calibri"/>
                <a:ea typeface="Calibri"/>
                <a:cs typeface="Calibri"/>
                <a:sym typeface="Calibri"/>
              </a:rPr>
              <a:t>    </a:t>
            </a:r>
            <a:endParaRPr b="0" i="0" sz="14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ibbon_short">
  <p:cSld name="Ribbon_short">
    <p:bg>
      <p:bgPr>
        <a:gradFill>
          <a:gsLst>
            <a:gs pos="0">
              <a:srgbClr val="4A4A4F"/>
            </a:gs>
            <a:gs pos="100000">
              <a:srgbClr val="141418"/>
            </a:gs>
          </a:gsLst>
          <a:path path="circle">
            <a:fillToRect b="50%" l="50%" r="50%" t="50%"/>
          </a:path>
          <a:tileRect/>
        </a:gradFill>
      </p:bgPr>
    </p:bg>
    <p:spTree>
      <p:nvGrpSpPr>
        <p:cNvPr id="65" name="Shape 65"/>
        <p:cNvGrpSpPr/>
        <p:nvPr/>
      </p:nvGrpSpPr>
      <p:grpSpPr>
        <a:xfrm>
          <a:off x="0" y="0"/>
          <a:ext cx="0" cy="0"/>
          <a:chOff x="0" y="0"/>
          <a:chExt cx="0" cy="0"/>
        </a:xfrm>
      </p:grpSpPr>
      <p:pic>
        <p:nvPicPr>
          <p:cNvPr id="66" name="Google Shape;66;p15"/>
          <p:cNvPicPr preferRelativeResize="0"/>
          <p:nvPr/>
        </p:nvPicPr>
        <p:blipFill rotWithShape="1">
          <a:blip r:embed="rId2">
            <a:alphaModFix/>
          </a:blip>
          <a:srcRect b="0" l="0" r="0" t="0"/>
          <a:stretch/>
        </p:blipFill>
        <p:spPr>
          <a:xfrm>
            <a:off x="-5922480" y="1042"/>
            <a:ext cx="9579000" cy="893400"/>
          </a:xfrm>
          <a:prstGeom prst="rect">
            <a:avLst/>
          </a:prstGeom>
          <a:noFill/>
          <a:ln>
            <a:noFill/>
          </a:ln>
        </p:spPr>
      </p:pic>
      <p:sp>
        <p:nvSpPr>
          <p:cNvPr id="67" name="Google Shape;67;p15"/>
          <p:cNvSpPr txBox="1"/>
          <p:nvPr>
            <p:ph idx="1" type="body"/>
          </p:nvPr>
        </p:nvSpPr>
        <p:spPr>
          <a:xfrm>
            <a:off x="302023" y="1187830"/>
            <a:ext cx="8275800" cy="3655200"/>
          </a:xfrm>
          <a:prstGeom prst="rect">
            <a:avLst/>
          </a:prstGeom>
          <a:noFill/>
          <a:ln>
            <a:noFill/>
          </a:ln>
        </p:spPr>
        <p:txBody>
          <a:bodyPr anchorCtr="0" anchor="t" bIns="68575" lIns="68575" spcFirstLastPara="1" rIns="68575" wrap="square" tIns="68575">
            <a:noAutofit/>
          </a:bodyPr>
          <a:lstStyle>
            <a:lvl1pPr indent="-292100" lvl="0" marL="457200" marR="0" rtl="0" algn="l">
              <a:lnSpc>
                <a:spcPct val="90000"/>
              </a:lnSpc>
              <a:spcBef>
                <a:spcPts val="800"/>
              </a:spcBef>
              <a:spcAft>
                <a:spcPts val="0"/>
              </a:spcAft>
              <a:buClr>
                <a:schemeClr val="lt1"/>
              </a:buClr>
              <a:buSzPts val="1000"/>
              <a:buFont typeface="Arial"/>
              <a:buChar char="•"/>
              <a:defRPr b="0" i="0" sz="1500" u="none" cap="none" strike="noStrike">
                <a:solidFill>
                  <a:schemeClr val="lt1"/>
                </a:solidFill>
                <a:latin typeface="Arial"/>
                <a:ea typeface="Arial"/>
                <a:cs typeface="Arial"/>
                <a:sym typeface="Arial"/>
              </a:defRPr>
            </a:lvl1pPr>
            <a:lvl2pPr indent="-292100" lvl="1" marL="914400" marR="0" rtl="0" algn="l">
              <a:lnSpc>
                <a:spcPct val="90000"/>
              </a:lnSpc>
              <a:spcBef>
                <a:spcPts val="400"/>
              </a:spcBef>
              <a:spcAft>
                <a:spcPts val="0"/>
              </a:spcAft>
              <a:buClr>
                <a:schemeClr val="lt1"/>
              </a:buClr>
              <a:buSzPts val="1000"/>
              <a:buFont typeface="Arial"/>
              <a:buChar char="•"/>
              <a:defRPr b="0" i="0" sz="1500" u="none" cap="none" strike="noStrike">
                <a:solidFill>
                  <a:schemeClr val="lt1"/>
                </a:solidFill>
                <a:latin typeface="Arial"/>
                <a:ea typeface="Arial"/>
                <a:cs typeface="Arial"/>
                <a:sym typeface="Arial"/>
              </a:defRPr>
            </a:lvl2pPr>
            <a:lvl3pPr indent="-292100" lvl="2" marL="1371600" marR="0" rtl="0" algn="l">
              <a:lnSpc>
                <a:spcPct val="90000"/>
              </a:lnSpc>
              <a:spcBef>
                <a:spcPts val="400"/>
              </a:spcBef>
              <a:spcAft>
                <a:spcPts val="0"/>
              </a:spcAft>
              <a:buClr>
                <a:schemeClr val="lt1"/>
              </a:buClr>
              <a:buSzPts val="1000"/>
              <a:buFont typeface="Arial"/>
              <a:buChar char="•"/>
              <a:defRPr b="0" i="0" sz="1500" u="none" cap="none" strike="noStrike">
                <a:solidFill>
                  <a:schemeClr val="lt1"/>
                </a:solidFill>
                <a:latin typeface="Arial"/>
                <a:ea typeface="Arial"/>
                <a:cs typeface="Arial"/>
                <a:sym typeface="Arial"/>
              </a:defRPr>
            </a:lvl3pPr>
            <a:lvl4pPr indent="-292100" lvl="3" marL="1828800" marR="0" rtl="0" algn="l">
              <a:lnSpc>
                <a:spcPct val="90000"/>
              </a:lnSpc>
              <a:spcBef>
                <a:spcPts val="400"/>
              </a:spcBef>
              <a:spcAft>
                <a:spcPts val="0"/>
              </a:spcAft>
              <a:buClr>
                <a:schemeClr val="lt1"/>
              </a:buClr>
              <a:buSzPts val="1000"/>
              <a:buFont typeface="Arial"/>
              <a:buChar char="•"/>
              <a:defRPr b="0" i="0" sz="1500" u="none" cap="none" strike="noStrike">
                <a:solidFill>
                  <a:schemeClr val="lt1"/>
                </a:solidFill>
                <a:latin typeface="Arial"/>
                <a:ea typeface="Arial"/>
                <a:cs typeface="Arial"/>
                <a:sym typeface="Arial"/>
              </a:defRPr>
            </a:lvl4pPr>
            <a:lvl5pPr indent="-292100" lvl="4" marL="2286000" marR="0" rtl="0" algn="l">
              <a:lnSpc>
                <a:spcPct val="90000"/>
              </a:lnSpc>
              <a:spcBef>
                <a:spcPts val="400"/>
              </a:spcBef>
              <a:spcAft>
                <a:spcPts val="0"/>
              </a:spcAft>
              <a:buClr>
                <a:schemeClr val="lt1"/>
              </a:buClr>
              <a:buSzPts val="1000"/>
              <a:buFont typeface="Arial"/>
              <a:buChar char="•"/>
              <a:defRPr b="0" i="0" sz="1500" u="none" cap="none" strike="noStrike">
                <a:solidFill>
                  <a:schemeClr val="lt1"/>
                </a:solidFill>
                <a:latin typeface="Arial"/>
                <a:ea typeface="Arial"/>
                <a:cs typeface="Arial"/>
                <a:sym typeface="Arial"/>
              </a:defRPr>
            </a:lvl5pPr>
            <a:lvl6pPr indent="-323850" lvl="5" marL="27432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6pPr>
            <a:lvl7pPr indent="-323850" lvl="6" marL="32004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7pPr>
            <a:lvl8pPr indent="-323850" lvl="7" marL="3657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8pPr>
            <a:lvl9pPr indent="-323850" lvl="8" marL="41148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9pPr>
          </a:lstStyle>
          <a:p/>
        </p:txBody>
      </p:sp>
      <p:sp>
        <p:nvSpPr>
          <p:cNvPr id="68" name="Google Shape;68;p15"/>
          <p:cNvSpPr txBox="1"/>
          <p:nvPr>
            <p:ph idx="2" type="body"/>
          </p:nvPr>
        </p:nvSpPr>
        <p:spPr>
          <a:xfrm>
            <a:off x="302023" y="166617"/>
            <a:ext cx="8275800" cy="498300"/>
          </a:xfrm>
          <a:prstGeom prst="rect">
            <a:avLst/>
          </a:prstGeom>
          <a:noFill/>
          <a:ln>
            <a:noFill/>
          </a:ln>
        </p:spPr>
        <p:txBody>
          <a:bodyPr anchorCtr="0" anchor="t" bIns="68575" lIns="68575" spcFirstLastPara="1" rIns="68575" wrap="square" tIns="68575">
            <a:noAutofit/>
          </a:bodyPr>
          <a:lstStyle>
            <a:lvl1pPr indent="-228600" lvl="0" marL="457200" marR="0" rtl="0" algn="l">
              <a:lnSpc>
                <a:spcPct val="90000"/>
              </a:lnSpc>
              <a:spcBef>
                <a:spcPts val="800"/>
              </a:spcBef>
              <a:spcAft>
                <a:spcPts val="0"/>
              </a:spcAft>
              <a:buClr>
                <a:schemeClr val="lt1"/>
              </a:buClr>
              <a:buSzPts val="2100"/>
              <a:buFont typeface="Arial"/>
              <a:buNone/>
              <a:defRPr b="1" i="0" sz="3600" u="none" cap="none" strike="noStrike">
                <a:solidFill>
                  <a:schemeClr val="lt1"/>
                </a:solidFill>
                <a:latin typeface="Arial"/>
                <a:ea typeface="Arial"/>
                <a:cs typeface="Arial"/>
                <a:sym typeface="Arial"/>
              </a:defRPr>
            </a:lvl1pPr>
            <a:lvl2pPr indent="-228600" lvl="1" marL="914400" marR="0" rtl="0" algn="l">
              <a:lnSpc>
                <a:spcPct val="90000"/>
              </a:lnSpc>
              <a:spcBef>
                <a:spcPts val="400"/>
              </a:spcBef>
              <a:spcAft>
                <a:spcPts val="0"/>
              </a:spcAft>
              <a:buClr>
                <a:schemeClr val="dk1"/>
              </a:buClr>
              <a:buSzPts val="1800"/>
              <a:buFont typeface="Arial"/>
              <a:buNone/>
              <a:defRPr b="1" i="0" sz="4200" u="none" cap="none" strike="noStrike">
                <a:solidFill>
                  <a:schemeClr val="dk1"/>
                </a:solidFill>
                <a:latin typeface="Arial"/>
                <a:ea typeface="Arial"/>
                <a:cs typeface="Arial"/>
                <a:sym typeface="Arial"/>
              </a:defRPr>
            </a:lvl2pPr>
            <a:lvl3pPr indent="-228600" lvl="2" marL="1371600" marR="0" rtl="0" algn="l">
              <a:lnSpc>
                <a:spcPct val="90000"/>
              </a:lnSpc>
              <a:spcBef>
                <a:spcPts val="400"/>
              </a:spcBef>
              <a:spcAft>
                <a:spcPts val="0"/>
              </a:spcAft>
              <a:buClr>
                <a:schemeClr val="dk1"/>
              </a:buClr>
              <a:buSzPts val="1500"/>
              <a:buFont typeface="Arial"/>
              <a:buNone/>
              <a:defRPr b="1" i="0" sz="4200" u="none" cap="none" strike="noStrike">
                <a:solidFill>
                  <a:schemeClr val="dk1"/>
                </a:solidFill>
                <a:latin typeface="Arial"/>
                <a:ea typeface="Arial"/>
                <a:cs typeface="Arial"/>
                <a:sym typeface="Arial"/>
              </a:defRPr>
            </a:lvl3pPr>
            <a:lvl4pPr indent="-228600" lvl="3" marL="1828800" marR="0" rtl="0" algn="l">
              <a:lnSpc>
                <a:spcPct val="90000"/>
              </a:lnSpc>
              <a:spcBef>
                <a:spcPts val="400"/>
              </a:spcBef>
              <a:spcAft>
                <a:spcPts val="0"/>
              </a:spcAft>
              <a:buClr>
                <a:schemeClr val="dk1"/>
              </a:buClr>
              <a:buSzPts val="1400"/>
              <a:buFont typeface="Arial"/>
              <a:buNone/>
              <a:defRPr b="1" i="0" sz="4200" u="none" cap="none" strike="noStrike">
                <a:solidFill>
                  <a:schemeClr val="dk1"/>
                </a:solidFill>
                <a:latin typeface="Arial"/>
                <a:ea typeface="Arial"/>
                <a:cs typeface="Arial"/>
                <a:sym typeface="Arial"/>
              </a:defRPr>
            </a:lvl4pPr>
            <a:lvl5pPr indent="-228600" lvl="4" marL="2286000" marR="0" rtl="0" algn="l">
              <a:lnSpc>
                <a:spcPct val="90000"/>
              </a:lnSpc>
              <a:spcBef>
                <a:spcPts val="400"/>
              </a:spcBef>
              <a:spcAft>
                <a:spcPts val="0"/>
              </a:spcAft>
              <a:buClr>
                <a:schemeClr val="dk1"/>
              </a:buClr>
              <a:buSzPts val="1400"/>
              <a:buFont typeface="Arial"/>
              <a:buNone/>
              <a:defRPr b="1" i="0" sz="4200" u="none" cap="none" strike="noStrike">
                <a:solidFill>
                  <a:schemeClr val="dk1"/>
                </a:solidFill>
                <a:latin typeface="Arial"/>
                <a:ea typeface="Arial"/>
                <a:cs typeface="Arial"/>
                <a:sym typeface="Arial"/>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69" name="Google Shape;69;p15"/>
          <p:cNvSpPr txBox="1"/>
          <p:nvPr>
            <p:ph idx="11" type="ftr"/>
          </p:nvPr>
        </p:nvSpPr>
        <p:spPr>
          <a:xfrm>
            <a:off x="302023" y="4843049"/>
            <a:ext cx="5813100" cy="198000"/>
          </a:xfrm>
          <a:prstGeom prst="rect">
            <a:avLst/>
          </a:prstGeom>
          <a:noFill/>
          <a:ln>
            <a:noFill/>
          </a:ln>
        </p:spPr>
        <p:txBody>
          <a:bodyPr anchorCtr="0" anchor="ctr" bIns="68575" lIns="68575" spcFirstLastPara="1" rIns="68575" wrap="square" tIns="68575">
            <a:noAutofit/>
          </a:bodyPr>
          <a:lstStyle>
            <a:lvl1pPr indent="0" lvl="0" marL="0" marR="0" rtl="0" algn="l">
              <a:spcBef>
                <a:spcPts val="0"/>
              </a:spcBef>
              <a:spcAft>
                <a:spcPts val="0"/>
              </a:spcAft>
              <a:buSzPts val="1100"/>
              <a:buNone/>
              <a:defRPr b="0" i="0" sz="800" u="none" cap="none" strike="noStrike">
                <a:solidFill>
                  <a:srgbClr val="888888"/>
                </a:solidFill>
                <a:latin typeface="Open Sans"/>
                <a:ea typeface="Open Sans"/>
                <a:cs typeface="Open Sans"/>
                <a:sym typeface="Open Sans"/>
              </a:defRPr>
            </a:lvl1pPr>
            <a:lvl2pPr indent="0" lvl="1" marL="3429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70" name="Google Shape;70;p15"/>
          <p:cNvSpPr txBox="1"/>
          <p:nvPr>
            <p:ph idx="12" type="sldNum"/>
          </p:nvPr>
        </p:nvSpPr>
        <p:spPr>
          <a:xfrm>
            <a:off x="6954441" y="4843049"/>
            <a:ext cx="1623300" cy="1980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800" u="none" cap="none" strike="noStrike">
                <a:solidFill>
                  <a:srgbClr val="888888"/>
                </a:solidFill>
                <a:latin typeface="Open Sans"/>
                <a:ea typeface="Open Sans"/>
                <a:cs typeface="Open Sans"/>
                <a:sym typeface="Open Sans"/>
              </a:defRPr>
            </a:lvl1pPr>
            <a:lvl2pPr indent="0" lvl="1" marL="0" marR="0" rtl="0" algn="r">
              <a:spcBef>
                <a:spcPts val="0"/>
              </a:spcBef>
              <a:buNone/>
              <a:defRPr b="0" i="0" sz="800" u="none" cap="none" strike="noStrike">
                <a:solidFill>
                  <a:srgbClr val="888888"/>
                </a:solidFill>
                <a:latin typeface="Open Sans"/>
                <a:ea typeface="Open Sans"/>
                <a:cs typeface="Open Sans"/>
                <a:sym typeface="Open Sans"/>
              </a:defRPr>
            </a:lvl2pPr>
            <a:lvl3pPr indent="0" lvl="2" marL="0" marR="0" rtl="0" algn="r">
              <a:spcBef>
                <a:spcPts val="0"/>
              </a:spcBef>
              <a:buNone/>
              <a:defRPr b="0" i="0" sz="800" u="none" cap="none" strike="noStrike">
                <a:solidFill>
                  <a:srgbClr val="888888"/>
                </a:solidFill>
                <a:latin typeface="Open Sans"/>
                <a:ea typeface="Open Sans"/>
                <a:cs typeface="Open Sans"/>
                <a:sym typeface="Open Sans"/>
              </a:defRPr>
            </a:lvl3pPr>
            <a:lvl4pPr indent="0" lvl="3" marL="0" marR="0" rtl="0" algn="r">
              <a:spcBef>
                <a:spcPts val="0"/>
              </a:spcBef>
              <a:buNone/>
              <a:defRPr b="0" i="0" sz="800" u="none" cap="none" strike="noStrike">
                <a:solidFill>
                  <a:srgbClr val="888888"/>
                </a:solidFill>
                <a:latin typeface="Open Sans"/>
                <a:ea typeface="Open Sans"/>
                <a:cs typeface="Open Sans"/>
                <a:sym typeface="Open Sans"/>
              </a:defRPr>
            </a:lvl4pPr>
            <a:lvl5pPr indent="0" lvl="4" marL="0" marR="0" rtl="0" algn="r">
              <a:spcBef>
                <a:spcPts val="0"/>
              </a:spcBef>
              <a:buNone/>
              <a:defRPr b="0" i="0" sz="800" u="none" cap="none" strike="noStrike">
                <a:solidFill>
                  <a:srgbClr val="888888"/>
                </a:solidFill>
                <a:latin typeface="Open Sans"/>
                <a:ea typeface="Open Sans"/>
                <a:cs typeface="Open Sans"/>
                <a:sym typeface="Open Sans"/>
              </a:defRPr>
            </a:lvl5pPr>
            <a:lvl6pPr indent="0" lvl="5" marL="0" marR="0" rtl="0" algn="r">
              <a:spcBef>
                <a:spcPts val="0"/>
              </a:spcBef>
              <a:buNone/>
              <a:defRPr b="0" i="0" sz="800" u="none" cap="none" strike="noStrike">
                <a:solidFill>
                  <a:srgbClr val="888888"/>
                </a:solidFill>
                <a:latin typeface="Open Sans"/>
                <a:ea typeface="Open Sans"/>
                <a:cs typeface="Open Sans"/>
                <a:sym typeface="Open Sans"/>
              </a:defRPr>
            </a:lvl6pPr>
            <a:lvl7pPr indent="0" lvl="6" marL="0" marR="0" rtl="0" algn="r">
              <a:spcBef>
                <a:spcPts val="0"/>
              </a:spcBef>
              <a:buNone/>
              <a:defRPr b="0" i="0" sz="800" u="none" cap="none" strike="noStrike">
                <a:solidFill>
                  <a:srgbClr val="888888"/>
                </a:solidFill>
                <a:latin typeface="Open Sans"/>
                <a:ea typeface="Open Sans"/>
                <a:cs typeface="Open Sans"/>
                <a:sym typeface="Open Sans"/>
              </a:defRPr>
            </a:lvl7pPr>
            <a:lvl8pPr indent="0" lvl="7" marL="0" marR="0" rtl="0" algn="r">
              <a:spcBef>
                <a:spcPts val="0"/>
              </a:spcBef>
              <a:buNone/>
              <a:defRPr b="0" i="0" sz="800" u="none" cap="none" strike="noStrike">
                <a:solidFill>
                  <a:srgbClr val="888888"/>
                </a:solidFill>
                <a:latin typeface="Open Sans"/>
                <a:ea typeface="Open Sans"/>
                <a:cs typeface="Open Sans"/>
                <a:sym typeface="Open Sans"/>
              </a:defRPr>
            </a:lvl8pPr>
            <a:lvl9pPr indent="0" lvl="8" marL="0" marR="0" rtl="0" algn="r">
              <a:spcBef>
                <a:spcPts val="0"/>
              </a:spcBef>
              <a:buNone/>
              <a:defRPr b="0" i="0" sz="800" u="none" cap="none" strike="noStrike">
                <a:solidFill>
                  <a:srgbClr val="888888"/>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o Ribbon">
  <p:cSld name="No Ribbon">
    <p:bg>
      <p:bgPr>
        <a:gradFill>
          <a:gsLst>
            <a:gs pos="0">
              <a:srgbClr val="4A4A4F"/>
            </a:gs>
            <a:gs pos="100000">
              <a:srgbClr val="141418"/>
            </a:gs>
          </a:gsLst>
          <a:path path="circle">
            <a:fillToRect b="50%" l="50%" r="50%" t="50%"/>
          </a:path>
          <a:tileRect/>
        </a:gradFill>
      </p:bgPr>
    </p:bg>
    <p:spTree>
      <p:nvGrpSpPr>
        <p:cNvPr id="71" name="Shape 71"/>
        <p:cNvGrpSpPr/>
        <p:nvPr/>
      </p:nvGrpSpPr>
      <p:grpSpPr>
        <a:xfrm>
          <a:off x="0" y="0"/>
          <a:ext cx="0" cy="0"/>
          <a:chOff x="0" y="0"/>
          <a:chExt cx="0" cy="0"/>
        </a:xfrm>
      </p:grpSpPr>
      <p:sp>
        <p:nvSpPr>
          <p:cNvPr id="72" name="Google Shape;72;p16"/>
          <p:cNvSpPr txBox="1"/>
          <p:nvPr>
            <p:ph idx="1" type="body"/>
          </p:nvPr>
        </p:nvSpPr>
        <p:spPr>
          <a:xfrm>
            <a:off x="302023" y="166617"/>
            <a:ext cx="8275800" cy="498300"/>
          </a:xfrm>
          <a:prstGeom prst="rect">
            <a:avLst/>
          </a:prstGeom>
          <a:noFill/>
          <a:ln>
            <a:noFill/>
          </a:ln>
        </p:spPr>
        <p:txBody>
          <a:bodyPr anchorCtr="0" anchor="t" bIns="68575" lIns="68575" spcFirstLastPara="1" rIns="68575" wrap="square" tIns="68575">
            <a:noAutofit/>
          </a:bodyPr>
          <a:lstStyle>
            <a:lvl1pPr indent="-228600" lvl="0" marL="457200" marR="0" rtl="0" algn="l">
              <a:lnSpc>
                <a:spcPct val="90000"/>
              </a:lnSpc>
              <a:spcBef>
                <a:spcPts val="800"/>
              </a:spcBef>
              <a:spcAft>
                <a:spcPts val="0"/>
              </a:spcAft>
              <a:buClr>
                <a:schemeClr val="lt1"/>
              </a:buClr>
              <a:buSzPts val="2100"/>
              <a:buFont typeface="Arial"/>
              <a:buNone/>
              <a:defRPr b="1" i="0" sz="3600" u="none" cap="none" strike="noStrike">
                <a:solidFill>
                  <a:schemeClr val="lt1"/>
                </a:solidFill>
                <a:latin typeface="Arial"/>
                <a:ea typeface="Arial"/>
                <a:cs typeface="Arial"/>
                <a:sym typeface="Arial"/>
              </a:defRPr>
            </a:lvl1pPr>
            <a:lvl2pPr indent="-228600" lvl="1" marL="914400" marR="0" rtl="0" algn="l">
              <a:lnSpc>
                <a:spcPct val="90000"/>
              </a:lnSpc>
              <a:spcBef>
                <a:spcPts val="400"/>
              </a:spcBef>
              <a:spcAft>
                <a:spcPts val="0"/>
              </a:spcAft>
              <a:buClr>
                <a:schemeClr val="dk1"/>
              </a:buClr>
              <a:buSzPts val="1800"/>
              <a:buFont typeface="Arial"/>
              <a:buNone/>
              <a:defRPr b="1" i="0" sz="4200" u="none" cap="none" strike="noStrike">
                <a:solidFill>
                  <a:schemeClr val="dk1"/>
                </a:solidFill>
                <a:latin typeface="Arial"/>
                <a:ea typeface="Arial"/>
                <a:cs typeface="Arial"/>
                <a:sym typeface="Arial"/>
              </a:defRPr>
            </a:lvl2pPr>
            <a:lvl3pPr indent="-228600" lvl="2" marL="1371600" marR="0" rtl="0" algn="l">
              <a:lnSpc>
                <a:spcPct val="90000"/>
              </a:lnSpc>
              <a:spcBef>
                <a:spcPts val="400"/>
              </a:spcBef>
              <a:spcAft>
                <a:spcPts val="0"/>
              </a:spcAft>
              <a:buClr>
                <a:schemeClr val="dk1"/>
              </a:buClr>
              <a:buSzPts val="1500"/>
              <a:buFont typeface="Arial"/>
              <a:buNone/>
              <a:defRPr b="1" i="0" sz="4200" u="none" cap="none" strike="noStrike">
                <a:solidFill>
                  <a:schemeClr val="dk1"/>
                </a:solidFill>
                <a:latin typeface="Arial"/>
                <a:ea typeface="Arial"/>
                <a:cs typeface="Arial"/>
                <a:sym typeface="Arial"/>
              </a:defRPr>
            </a:lvl3pPr>
            <a:lvl4pPr indent="-228600" lvl="3" marL="1828800" marR="0" rtl="0" algn="l">
              <a:lnSpc>
                <a:spcPct val="90000"/>
              </a:lnSpc>
              <a:spcBef>
                <a:spcPts val="400"/>
              </a:spcBef>
              <a:spcAft>
                <a:spcPts val="0"/>
              </a:spcAft>
              <a:buClr>
                <a:schemeClr val="dk1"/>
              </a:buClr>
              <a:buSzPts val="1400"/>
              <a:buFont typeface="Arial"/>
              <a:buNone/>
              <a:defRPr b="1" i="0" sz="4200" u="none" cap="none" strike="noStrike">
                <a:solidFill>
                  <a:schemeClr val="dk1"/>
                </a:solidFill>
                <a:latin typeface="Arial"/>
                <a:ea typeface="Arial"/>
                <a:cs typeface="Arial"/>
                <a:sym typeface="Arial"/>
              </a:defRPr>
            </a:lvl4pPr>
            <a:lvl5pPr indent="-228600" lvl="4" marL="2286000" marR="0" rtl="0" algn="l">
              <a:lnSpc>
                <a:spcPct val="90000"/>
              </a:lnSpc>
              <a:spcBef>
                <a:spcPts val="400"/>
              </a:spcBef>
              <a:spcAft>
                <a:spcPts val="0"/>
              </a:spcAft>
              <a:buClr>
                <a:schemeClr val="dk1"/>
              </a:buClr>
              <a:buSzPts val="1400"/>
              <a:buFont typeface="Arial"/>
              <a:buNone/>
              <a:defRPr b="1" i="0" sz="4200" u="none" cap="none" strike="noStrike">
                <a:solidFill>
                  <a:schemeClr val="dk1"/>
                </a:solidFill>
                <a:latin typeface="Arial"/>
                <a:ea typeface="Arial"/>
                <a:cs typeface="Arial"/>
                <a:sym typeface="Arial"/>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73" name="Google Shape;73;p16"/>
          <p:cNvSpPr txBox="1"/>
          <p:nvPr>
            <p:ph idx="11" type="ftr"/>
          </p:nvPr>
        </p:nvSpPr>
        <p:spPr>
          <a:xfrm>
            <a:off x="302023" y="4843049"/>
            <a:ext cx="5813100" cy="198000"/>
          </a:xfrm>
          <a:prstGeom prst="rect">
            <a:avLst/>
          </a:prstGeom>
          <a:noFill/>
          <a:ln>
            <a:noFill/>
          </a:ln>
        </p:spPr>
        <p:txBody>
          <a:bodyPr anchorCtr="0" anchor="ctr" bIns="68575" lIns="68575" spcFirstLastPara="1" rIns="68575" wrap="square" tIns="68575">
            <a:noAutofit/>
          </a:bodyPr>
          <a:lstStyle>
            <a:lvl1pPr indent="0" lvl="0" marL="0" marR="0" rtl="0" algn="l">
              <a:spcBef>
                <a:spcPts val="0"/>
              </a:spcBef>
              <a:spcAft>
                <a:spcPts val="0"/>
              </a:spcAft>
              <a:buSzPts val="1100"/>
              <a:buNone/>
              <a:defRPr b="0" i="0" sz="800" u="none" cap="none" strike="noStrike">
                <a:solidFill>
                  <a:srgbClr val="888888"/>
                </a:solidFill>
                <a:latin typeface="Open Sans"/>
                <a:ea typeface="Open Sans"/>
                <a:cs typeface="Open Sans"/>
                <a:sym typeface="Open Sans"/>
              </a:defRPr>
            </a:lvl1pPr>
            <a:lvl2pPr indent="0" lvl="1" marL="3429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74" name="Google Shape;74;p16"/>
          <p:cNvSpPr txBox="1"/>
          <p:nvPr>
            <p:ph idx="12" type="sldNum"/>
          </p:nvPr>
        </p:nvSpPr>
        <p:spPr>
          <a:xfrm>
            <a:off x="6954441" y="4843049"/>
            <a:ext cx="1623300" cy="1980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800" u="none" cap="none" strike="noStrike">
                <a:solidFill>
                  <a:srgbClr val="888888"/>
                </a:solidFill>
                <a:latin typeface="Open Sans"/>
                <a:ea typeface="Open Sans"/>
                <a:cs typeface="Open Sans"/>
                <a:sym typeface="Open Sans"/>
              </a:defRPr>
            </a:lvl1pPr>
            <a:lvl2pPr indent="0" lvl="1" marL="0" marR="0" rtl="0" algn="r">
              <a:spcBef>
                <a:spcPts val="0"/>
              </a:spcBef>
              <a:buNone/>
              <a:defRPr b="0" i="0" sz="800" u="none" cap="none" strike="noStrike">
                <a:solidFill>
                  <a:srgbClr val="888888"/>
                </a:solidFill>
                <a:latin typeface="Open Sans"/>
                <a:ea typeface="Open Sans"/>
                <a:cs typeface="Open Sans"/>
                <a:sym typeface="Open Sans"/>
              </a:defRPr>
            </a:lvl2pPr>
            <a:lvl3pPr indent="0" lvl="2" marL="0" marR="0" rtl="0" algn="r">
              <a:spcBef>
                <a:spcPts val="0"/>
              </a:spcBef>
              <a:buNone/>
              <a:defRPr b="0" i="0" sz="800" u="none" cap="none" strike="noStrike">
                <a:solidFill>
                  <a:srgbClr val="888888"/>
                </a:solidFill>
                <a:latin typeface="Open Sans"/>
                <a:ea typeface="Open Sans"/>
                <a:cs typeface="Open Sans"/>
                <a:sym typeface="Open Sans"/>
              </a:defRPr>
            </a:lvl3pPr>
            <a:lvl4pPr indent="0" lvl="3" marL="0" marR="0" rtl="0" algn="r">
              <a:spcBef>
                <a:spcPts val="0"/>
              </a:spcBef>
              <a:buNone/>
              <a:defRPr b="0" i="0" sz="800" u="none" cap="none" strike="noStrike">
                <a:solidFill>
                  <a:srgbClr val="888888"/>
                </a:solidFill>
                <a:latin typeface="Open Sans"/>
                <a:ea typeface="Open Sans"/>
                <a:cs typeface="Open Sans"/>
                <a:sym typeface="Open Sans"/>
              </a:defRPr>
            </a:lvl4pPr>
            <a:lvl5pPr indent="0" lvl="4" marL="0" marR="0" rtl="0" algn="r">
              <a:spcBef>
                <a:spcPts val="0"/>
              </a:spcBef>
              <a:buNone/>
              <a:defRPr b="0" i="0" sz="800" u="none" cap="none" strike="noStrike">
                <a:solidFill>
                  <a:srgbClr val="888888"/>
                </a:solidFill>
                <a:latin typeface="Open Sans"/>
                <a:ea typeface="Open Sans"/>
                <a:cs typeface="Open Sans"/>
                <a:sym typeface="Open Sans"/>
              </a:defRPr>
            </a:lvl5pPr>
            <a:lvl6pPr indent="0" lvl="5" marL="0" marR="0" rtl="0" algn="r">
              <a:spcBef>
                <a:spcPts val="0"/>
              </a:spcBef>
              <a:buNone/>
              <a:defRPr b="0" i="0" sz="800" u="none" cap="none" strike="noStrike">
                <a:solidFill>
                  <a:srgbClr val="888888"/>
                </a:solidFill>
                <a:latin typeface="Open Sans"/>
                <a:ea typeface="Open Sans"/>
                <a:cs typeface="Open Sans"/>
                <a:sym typeface="Open Sans"/>
              </a:defRPr>
            </a:lvl6pPr>
            <a:lvl7pPr indent="0" lvl="6" marL="0" marR="0" rtl="0" algn="r">
              <a:spcBef>
                <a:spcPts val="0"/>
              </a:spcBef>
              <a:buNone/>
              <a:defRPr b="0" i="0" sz="800" u="none" cap="none" strike="noStrike">
                <a:solidFill>
                  <a:srgbClr val="888888"/>
                </a:solidFill>
                <a:latin typeface="Open Sans"/>
                <a:ea typeface="Open Sans"/>
                <a:cs typeface="Open Sans"/>
                <a:sym typeface="Open Sans"/>
              </a:defRPr>
            </a:lvl7pPr>
            <a:lvl8pPr indent="0" lvl="7" marL="0" marR="0" rtl="0" algn="r">
              <a:spcBef>
                <a:spcPts val="0"/>
              </a:spcBef>
              <a:buNone/>
              <a:defRPr b="0" i="0" sz="800" u="none" cap="none" strike="noStrike">
                <a:solidFill>
                  <a:srgbClr val="888888"/>
                </a:solidFill>
                <a:latin typeface="Open Sans"/>
                <a:ea typeface="Open Sans"/>
                <a:cs typeface="Open Sans"/>
                <a:sym typeface="Open Sans"/>
              </a:defRPr>
            </a:lvl8pPr>
            <a:lvl9pPr indent="0" lvl="8" marL="0" marR="0" rtl="0" algn="r">
              <a:spcBef>
                <a:spcPts val="0"/>
              </a:spcBef>
              <a:buNone/>
              <a:defRPr b="0" i="0" sz="800" u="none" cap="none" strike="noStrike">
                <a:solidFill>
                  <a:srgbClr val="888888"/>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
        <p:nvSpPr>
          <p:cNvPr id="75" name="Google Shape;75;p16"/>
          <p:cNvSpPr txBox="1"/>
          <p:nvPr>
            <p:ph idx="2" type="body"/>
          </p:nvPr>
        </p:nvSpPr>
        <p:spPr>
          <a:xfrm>
            <a:off x="302023" y="1187830"/>
            <a:ext cx="8275800" cy="3655200"/>
          </a:xfrm>
          <a:prstGeom prst="rect">
            <a:avLst/>
          </a:prstGeom>
          <a:noFill/>
          <a:ln>
            <a:noFill/>
          </a:ln>
        </p:spPr>
        <p:txBody>
          <a:bodyPr anchorCtr="0" anchor="t" bIns="68575" lIns="68575" spcFirstLastPara="1" rIns="68575" wrap="square" tIns="68575">
            <a:noAutofit/>
          </a:bodyPr>
          <a:lstStyle>
            <a:lvl1pPr indent="-292100" lvl="0" marL="457200" marR="0" rtl="0" algn="l">
              <a:lnSpc>
                <a:spcPct val="90000"/>
              </a:lnSpc>
              <a:spcBef>
                <a:spcPts val="800"/>
              </a:spcBef>
              <a:spcAft>
                <a:spcPts val="0"/>
              </a:spcAft>
              <a:buClr>
                <a:schemeClr val="lt1"/>
              </a:buClr>
              <a:buSzPts val="1000"/>
              <a:buFont typeface="Arial"/>
              <a:buChar char="•"/>
              <a:defRPr b="0" i="0" sz="1500" u="none" cap="none" strike="noStrike">
                <a:solidFill>
                  <a:schemeClr val="lt1"/>
                </a:solidFill>
                <a:latin typeface="Arial"/>
                <a:ea typeface="Arial"/>
                <a:cs typeface="Arial"/>
                <a:sym typeface="Arial"/>
              </a:defRPr>
            </a:lvl1pPr>
            <a:lvl2pPr indent="-292100" lvl="1" marL="914400" marR="0" rtl="0" algn="l">
              <a:lnSpc>
                <a:spcPct val="90000"/>
              </a:lnSpc>
              <a:spcBef>
                <a:spcPts val="400"/>
              </a:spcBef>
              <a:spcAft>
                <a:spcPts val="0"/>
              </a:spcAft>
              <a:buClr>
                <a:schemeClr val="lt1"/>
              </a:buClr>
              <a:buSzPts val="1000"/>
              <a:buFont typeface="Arial"/>
              <a:buChar char="•"/>
              <a:defRPr b="0" i="0" sz="1500" u="none" cap="none" strike="noStrike">
                <a:solidFill>
                  <a:schemeClr val="lt1"/>
                </a:solidFill>
                <a:latin typeface="Arial"/>
                <a:ea typeface="Arial"/>
                <a:cs typeface="Arial"/>
                <a:sym typeface="Arial"/>
              </a:defRPr>
            </a:lvl2pPr>
            <a:lvl3pPr indent="-292100" lvl="2" marL="1371600" marR="0" rtl="0" algn="l">
              <a:lnSpc>
                <a:spcPct val="90000"/>
              </a:lnSpc>
              <a:spcBef>
                <a:spcPts val="400"/>
              </a:spcBef>
              <a:spcAft>
                <a:spcPts val="0"/>
              </a:spcAft>
              <a:buClr>
                <a:schemeClr val="lt1"/>
              </a:buClr>
              <a:buSzPts val="1000"/>
              <a:buFont typeface="Arial"/>
              <a:buChar char="•"/>
              <a:defRPr b="0" i="0" sz="1500" u="none" cap="none" strike="noStrike">
                <a:solidFill>
                  <a:schemeClr val="lt1"/>
                </a:solidFill>
                <a:latin typeface="Arial"/>
                <a:ea typeface="Arial"/>
                <a:cs typeface="Arial"/>
                <a:sym typeface="Arial"/>
              </a:defRPr>
            </a:lvl3pPr>
            <a:lvl4pPr indent="-292100" lvl="3" marL="1828800" marR="0" rtl="0" algn="l">
              <a:lnSpc>
                <a:spcPct val="90000"/>
              </a:lnSpc>
              <a:spcBef>
                <a:spcPts val="400"/>
              </a:spcBef>
              <a:spcAft>
                <a:spcPts val="0"/>
              </a:spcAft>
              <a:buClr>
                <a:schemeClr val="lt1"/>
              </a:buClr>
              <a:buSzPts val="1000"/>
              <a:buFont typeface="Arial"/>
              <a:buChar char="•"/>
              <a:defRPr b="0" i="0" sz="1500" u="none" cap="none" strike="noStrike">
                <a:solidFill>
                  <a:schemeClr val="lt1"/>
                </a:solidFill>
                <a:latin typeface="Arial"/>
                <a:ea typeface="Arial"/>
                <a:cs typeface="Arial"/>
                <a:sym typeface="Arial"/>
              </a:defRPr>
            </a:lvl4pPr>
            <a:lvl5pPr indent="-292100" lvl="4" marL="2286000" marR="0" rtl="0" algn="l">
              <a:lnSpc>
                <a:spcPct val="90000"/>
              </a:lnSpc>
              <a:spcBef>
                <a:spcPts val="400"/>
              </a:spcBef>
              <a:spcAft>
                <a:spcPts val="0"/>
              </a:spcAft>
              <a:buClr>
                <a:schemeClr val="lt1"/>
              </a:buClr>
              <a:buSzPts val="1000"/>
              <a:buFont typeface="Arial"/>
              <a:buChar char="•"/>
              <a:defRPr b="0" i="0" sz="1500" u="none" cap="none" strike="noStrike">
                <a:solidFill>
                  <a:schemeClr val="lt1"/>
                </a:solidFill>
                <a:latin typeface="Arial"/>
                <a:ea typeface="Arial"/>
                <a:cs typeface="Arial"/>
                <a:sym typeface="Arial"/>
              </a:defRPr>
            </a:lvl5pPr>
            <a:lvl6pPr indent="-323850" lvl="5" marL="27432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6pPr>
            <a:lvl7pPr indent="-323850" lvl="6" marL="32004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7pPr>
            <a:lvl8pPr indent="-323850" lvl="7" marL="3657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8pPr>
            <a:lvl9pPr indent="-323850" lvl="8" marL="41148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ibbon_medium">
  <p:cSld name="Ribbon_medium">
    <p:bg>
      <p:bgPr>
        <a:gradFill>
          <a:gsLst>
            <a:gs pos="0">
              <a:srgbClr val="4A4A4F"/>
            </a:gs>
            <a:gs pos="100000">
              <a:srgbClr val="141418"/>
            </a:gs>
          </a:gsLst>
          <a:path path="circle">
            <a:fillToRect b="50%" l="50%" r="50%" t="50%"/>
          </a:path>
          <a:tileRect/>
        </a:gradFill>
      </p:bgPr>
    </p:bg>
    <p:spTree>
      <p:nvGrpSpPr>
        <p:cNvPr id="76" name="Shape 76"/>
        <p:cNvGrpSpPr/>
        <p:nvPr/>
      </p:nvGrpSpPr>
      <p:grpSpPr>
        <a:xfrm>
          <a:off x="0" y="0"/>
          <a:ext cx="0" cy="0"/>
          <a:chOff x="0" y="0"/>
          <a:chExt cx="0" cy="0"/>
        </a:xfrm>
      </p:grpSpPr>
      <p:pic>
        <p:nvPicPr>
          <p:cNvPr id="77" name="Google Shape;77;p17"/>
          <p:cNvPicPr preferRelativeResize="0"/>
          <p:nvPr/>
        </p:nvPicPr>
        <p:blipFill rotWithShape="1">
          <a:blip r:embed="rId2">
            <a:alphaModFix/>
          </a:blip>
          <a:srcRect b="0" l="0" r="0" t="0"/>
          <a:stretch/>
        </p:blipFill>
        <p:spPr>
          <a:xfrm>
            <a:off x="-3492366" y="1042"/>
            <a:ext cx="9579000" cy="893400"/>
          </a:xfrm>
          <a:prstGeom prst="rect">
            <a:avLst/>
          </a:prstGeom>
          <a:noFill/>
          <a:ln>
            <a:noFill/>
          </a:ln>
        </p:spPr>
      </p:pic>
      <p:sp>
        <p:nvSpPr>
          <p:cNvPr id="78" name="Google Shape;78;p17"/>
          <p:cNvSpPr txBox="1"/>
          <p:nvPr>
            <p:ph idx="1" type="body"/>
          </p:nvPr>
        </p:nvSpPr>
        <p:spPr>
          <a:xfrm>
            <a:off x="302023" y="166617"/>
            <a:ext cx="8275800" cy="498300"/>
          </a:xfrm>
          <a:prstGeom prst="rect">
            <a:avLst/>
          </a:prstGeom>
          <a:noFill/>
          <a:ln>
            <a:noFill/>
          </a:ln>
        </p:spPr>
        <p:txBody>
          <a:bodyPr anchorCtr="0" anchor="t" bIns="68575" lIns="68575" spcFirstLastPara="1" rIns="68575" wrap="square" tIns="68575">
            <a:noAutofit/>
          </a:bodyPr>
          <a:lstStyle>
            <a:lvl1pPr indent="-228600" lvl="0" marL="457200" marR="0" rtl="0" algn="l">
              <a:lnSpc>
                <a:spcPct val="90000"/>
              </a:lnSpc>
              <a:spcBef>
                <a:spcPts val="800"/>
              </a:spcBef>
              <a:spcAft>
                <a:spcPts val="0"/>
              </a:spcAft>
              <a:buClr>
                <a:schemeClr val="lt1"/>
              </a:buClr>
              <a:buSzPts val="2100"/>
              <a:buFont typeface="Arial"/>
              <a:buNone/>
              <a:defRPr b="1" i="0" sz="3600" u="none" cap="none" strike="noStrike">
                <a:solidFill>
                  <a:schemeClr val="lt1"/>
                </a:solidFill>
                <a:latin typeface="Arial"/>
                <a:ea typeface="Arial"/>
                <a:cs typeface="Arial"/>
                <a:sym typeface="Arial"/>
              </a:defRPr>
            </a:lvl1pPr>
            <a:lvl2pPr indent="-228600" lvl="1" marL="914400" marR="0" rtl="0" algn="l">
              <a:lnSpc>
                <a:spcPct val="90000"/>
              </a:lnSpc>
              <a:spcBef>
                <a:spcPts val="400"/>
              </a:spcBef>
              <a:spcAft>
                <a:spcPts val="0"/>
              </a:spcAft>
              <a:buClr>
                <a:schemeClr val="dk1"/>
              </a:buClr>
              <a:buSzPts val="1800"/>
              <a:buFont typeface="Arial"/>
              <a:buNone/>
              <a:defRPr b="1" i="0" sz="4200" u="none" cap="none" strike="noStrike">
                <a:solidFill>
                  <a:schemeClr val="dk1"/>
                </a:solidFill>
                <a:latin typeface="Arial"/>
                <a:ea typeface="Arial"/>
                <a:cs typeface="Arial"/>
                <a:sym typeface="Arial"/>
              </a:defRPr>
            </a:lvl2pPr>
            <a:lvl3pPr indent="-228600" lvl="2" marL="1371600" marR="0" rtl="0" algn="l">
              <a:lnSpc>
                <a:spcPct val="90000"/>
              </a:lnSpc>
              <a:spcBef>
                <a:spcPts val="400"/>
              </a:spcBef>
              <a:spcAft>
                <a:spcPts val="0"/>
              </a:spcAft>
              <a:buClr>
                <a:schemeClr val="dk1"/>
              </a:buClr>
              <a:buSzPts val="1500"/>
              <a:buFont typeface="Arial"/>
              <a:buNone/>
              <a:defRPr b="1" i="0" sz="4200" u="none" cap="none" strike="noStrike">
                <a:solidFill>
                  <a:schemeClr val="dk1"/>
                </a:solidFill>
                <a:latin typeface="Arial"/>
                <a:ea typeface="Arial"/>
                <a:cs typeface="Arial"/>
                <a:sym typeface="Arial"/>
              </a:defRPr>
            </a:lvl3pPr>
            <a:lvl4pPr indent="-228600" lvl="3" marL="1828800" marR="0" rtl="0" algn="l">
              <a:lnSpc>
                <a:spcPct val="90000"/>
              </a:lnSpc>
              <a:spcBef>
                <a:spcPts val="400"/>
              </a:spcBef>
              <a:spcAft>
                <a:spcPts val="0"/>
              </a:spcAft>
              <a:buClr>
                <a:schemeClr val="dk1"/>
              </a:buClr>
              <a:buSzPts val="1400"/>
              <a:buFont typeface="Arial"/>
              <a:buNone/>
              <a:defRPr b="1" i="0" sz="4200" u="none" cap="none" strike="noStrike">
                <a:solidFill>
                  <a:schemeClr val="dk1"/>
                </a:solidFill>
                <a:latin typeface="Arial"/>
                <a:ea typeface="Arial"/>
                <a:cs typeface="Arial"/>
                <a:sym typeface="Arial"/>
              </a:defRPr>
            </a:lvl4pPr>
            <a:lvl5pPr indent="-228600" lvl="4" marL="2286000" marR="0" rtl="0" algn="l">
              <a:lnSpc>
                <a:spcPct val="90000"/>
              </a:lnSpc>
              <a:spcBef>
                <a:spcPts val="400"/>
              </a:spcBef>
              <a:spcAft>
                <a:spcPts val="0"/>
              </a:spcAft>
              <a:buClr>
                <a:schemeClr val="dk1"/>
              </a:buClr>
              <a:buSzPts val="1400"/>
              <a:buFont typeface="Arial"/>
              <a:buNone/>
              <a:defRPr b="1" i="0" sz="4200" u="none" cap="none" strike="noStrike">
                <a:solidFill>
                  <a:schemeClr val="dk1"/>
                </a:solidFill>
                <a:latin typeface="Arial"/>
                <a:ea typeface="Arial"/>
                <a:cs typeface="Arial"/>
                <a:sym typeface="Arial"/>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79" name="Google Shape;79;p17"/>
          <p:cNvSpPr txBox="1"/>
          <p:nvPr>
            <p:ph idx="11" type="ftr"/>
          </p:nvPr>
        </p:nvSpPr>
        <p:spPr>
          <a:xfrm>
            <a:off x="302023" y="4843049"/>
            <a:ext cx="5813100" cy="198000"/>
          </a:xfrm>
          <a:prstGeom prst="rect">
            <a:avLst/>
          </a:prstGeom>
          <a:noFill/>
          <a:ln>
            <a:noFill/>
          </a:ln>
        </p:spPr>
        <p:txBody>
          <a:bodyPr anchorCtr="0" anchor="ctr" bIns="68575" lIns="68575" spcFirstLastPara="1" rIns="68575" wrap="square" tIns="68575">
            <a:noAutofit/>
          </a:bodyPr>
          <a:lstStyle>
            <a:lvl1pPr indent="0" lvl="0" marL="0" marR="0" rtl="0" algn="l">
              <a:spcBef>
                <a:spcPts val="0"/>
              </a:spcBef>
              <a:spcAft>
                <a:spcPts val="0"/>
              </a:spcAft>
              <a:buSzPts val="1100"/>
              <a:buNone/>
              <a:defRPr sz="800">
                <a:solidFill>
                  <a:srgbClr val="888888"/>
                </a:solidFill>
                <a:latin typeface="Open Sans"/>
                <a:ea typeface="Open Sans"/>
                <a:cs typeface="Open Sans"/>
                <a:sym typeface="Open Sans"/>
              </a:defRPr>
            </a:lvl1pPr>
            <a:lvl2pPr indent="0" lvl="1" marL="3429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80" name="Google Shape;80;p17"/>
          <p:cNvSpPr txBox="1"/>
          <p:nvPr>
            <p:ph idx="12" type="sldNum"/>
          </p:nvPr>
        </p:nvSpPr>
        <p:spPr>
          <a:xfrm>
            <a:off x="6954441" y="4843049"/>
            <a:ext cx="1623300" cy="1980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sz="800">
                <a:solidFill>
                  <a:srgbClr val="888888"/>
                </a:solidFill>
                <a:latin typeface="Open Sans"/>
                <a:ea typeface="Open Sans"/>
                <a:cs typeface="Open Sans"/>
                <a:sym typeface="Open Sans"/>
              </a:defRPr>
            </a:lvl1pPr>
            <a:lvl2pPr indent="0" lvl="1" marL="0" marR="0" rtl="0" algn="r">
              <a:spcBef>
                <a:spcPts val="0"/>
              </a:spcBef>
              <a:buNone/>
              <a:defRPr sz="800">
                <a:solidFill>
                  <a:srgbClr val="888888"/>
                </a:solidFill>
                <a:latin typeface="Open Sans"/>
                <a:ea typeface="Open Sans"/>
                <a:cs typeface="Open Sans"/>
                <a:sym typeface="Open Sans"/>
              </a:defRPr>
            </a:lvl2pPr>
            <a:lvl3pPr indent="0" lvl="2" marL="0" marR="0" rtl="0" algn="r">
              <a:spcBef>
                <a:spcPts val="0"/>
              </a:spcBef>
              <a:buNone/>
              <a:defRPr sz="800">
                <a:solidFill>
                  <a:srgbClr val="888888"/>
                </a:solidFill>
                <a:latin typeface="Open Sans"/>
                <a:ea typeface="Open Sans"/>
                <a:cs typeface="Open Sans"/>
                <a:sym typeface="Open Sans"/>
              </a:defRPr>
            </a:lvl3pPr>
            <a:lvl4pPr indent="0" lvl="3" marL="0" marR="0" rtl="0" algn="r">
              <a:spcBef>
                <a:spcPts val="0"/>
              </a:spcBef>
              <a:buNone/>
              <a:defRPr sz="800">
                <a:solidFill>
                  <a:srgbClr val="888888"/>
                </a:solidFill>
                <a:latin typeface="Open Sans"/>
                <a:ea typeface="Open Sans"/>
                <a:cs typeface="Open Sans"/>
                <a:sym typeface="Open Sans"/>
              </a:defRPr>
            </a:lvl4pPr>
            <a:lvl5pPr indent="0" lvl="4" marL="0" marR="0" rtl="0" algn="r">
              <a:spcBef>
                <a:spcPts val="0"/>
              </a:spcBef>
              <a:buNone/>
              <a:defRPr sz="800">
                <a:solidFill>
                  <a:srgbClr val="888888"/>
                </a:solidFill>
                <a:latin typeface="Open Sans"/>
                <a:ea typeface="Open Sans"/>
                <a:cs typeface="Open Sans"/>
                <a:sym typeface="Open Sans"/>
              </a:defRPr>
            </a:lvl5pPr>
            <a:lvl6pPr indent="0" lvl="5" marL="0" marR="0" rtl="0" algn="r">
              <a:spcBef>
                <a:spcPts val="0"/>
              </a:spcBef>
              <a:buNone/>
              <a:defRPr sz="800">
                <a:solidFill>
                  <a:srgbClr val="888888"/>
                </a:solidFill>
                <a:latin typeface="Open Sans"/>
                <a:ea typeface="Open Sans"/>
                <a:cs typeface="Open Sans"/>
                <a:sym typeface="Open Sans"/>
              </a:defRPr>
            </a:lvl6pPr>
            <a:lvl7pPr indent="0" lvl="6" marL="0" marR="0" rtl="0" algn="r">
              <a:spcBef>
                <a:spcPts val="0"/>
              </a:spcBef>
              <a:buNone/>
              <a:defRPr sz="800">
                <a:solidFill>
                  <a:srgbClr val="888888"/>
                </a:solidFill>
                <a:latin typeface="Open Sans"/>
                <a:ea typeface="Open Sans"/>
                <a:cs typeface="Open Sans"/>
                <a:sym typeface="Open Sans"/>
              </a:defRPr>
            </a:lvl7pPr>
            <a:lvl8pPr indent="0" lvl="7" marL="0" marR="0" rtl="0" algn="r">
              <a:spcBef>
                <a:spcPts val="0"/>
              </a:spcBef>
              <a:buNone/>
              <a:defRPr sz="800">
                <a:solidFill>
                  <a:srgbClr val="888888"/>
                </a:solidFill>
                <a:latin typeface="Open Sans"/>
                <a:ea typeface="Open Sans"/>
                <a:cs typeface="Open Sans"/>
                <a:sym typeface="Open Sans"/>
              </a:defRPr>
            </a:lvl8pPr>
            <a:lvl9pPr indent="0" lvl="8" marL="0" marR="0" rtl="0" algn="r">
              <a:spcBef>
                <a:spcPts val="0"/>
              </a:spcBef>
              <a:buNone/>
              <a:defRPr sz="800">
                <a:solidFill>
                  <a:srgbClr val="888888"/>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
        <p:nvSpPr>
          <p:cNvPr id="81" name="Google Shape;81;p17"/>
          <p:cNvSpPr txBox="1"/>
          <p:nvPr>
            <p:ph idx="2" type="body"/>
          </p:nvPr>
        </p:nvSpPr>
        <p:spPr>
          <a:xfrm>
            <a:off x="302023" y="1187830"/>
            <a:ext cx="8275800" cy="3655200"/>
          </a:xfrm>
          <a:prstGeom prst="rect">
            <a:avLst/>
          </a:prstGeom>
          <a:noFill/>
          <a:ln>
            <a:noFill/>
          </a:ln>
        </p:spPr>
        <p:txBody>
          <a:bodyPr anchorCtr="0" anchor="t" bIns="68575" lIns="68575" spcFirstLastPara="1" rIns="68575" wrap="square" tIns="68575">
            <a:noAutofit/>
          </a:bodyPr>
          <a:lstStyle>
            <a:lvl1pPr indent="-292100" lvl="0" marL="457200" marR="0" rtl="0" algn="l">
              <a:lnSpc>
                <a:spcPct val="90000"/>
              </a:lnSpc>
              <a:spcBef>
                <a:spcPts val="800"/>
              </a:spcBef>
              <a:spcAft>
                <a:spcPts val="0"/>
              </a:spcAft>
              <a:buClr>
                <a:schemeClr val="lt1"/>
              </a:buClr>
              <a:buSzPts val="1000"/>
              <a:buFont typeface="Arial"/>
              <a:buChar char="•"/>
              <a:defRPr b="0" i="0" sz="1500" u="none" cap="none" strike="noStrike">
                <a:solidFill>
                  <a:schemeClr val="lt1"/>
                </a:solidFill>
                <a:latin typeface="Arial"/>
                <a:ea typeface="Arial"/>
                <a:cs typeface="Arial"/>
                <a:sym typeface="Arial"/>
              </a:defRPr>
            </a:lvl1pPr>
            <a:lvl2pPr indent="-292100" lvl="1" marL="914400" marR="0" rtl="0" algn="l">
              <a:lnSpc>
                <a:spcPct val="90000"/>
              </a:lnSpc>
              <a:spcBef>
                <a:spcPts val="400"/>
              </a:spcBef>
              <a:spcAft>
                <a:spcPts val="0"/>
              </a:spcAft>
              <a:buClr>
                <a:schemeClr val="lt1"/>
              </a:buClr>
              <a:buSzPts val="1000"/>
              <a:buFont typeface="Arial"/>
              <a:buChar char="•"/>
              <a:defRPr b="0" i="0" sz="1500" u="none" cap="none" strike="noStrike">
                <a:solidFill>
                  <a:schemeClr val="lt1"/>
                </a:solidFill>
                <a:latin typeface="Arial"/>
                <a:ea typeface="Arial"/>
                <a:cs typeface="Arial"/>
                <a:sym typeface="Arial"/>
              </a:defRPr>
            </a:lvl2pPr>
            <a:lvl3pPr indent="-292100" lvl="2" marL="1371600" marR="0" rtl="0" algn="l">
              <a:lnSpc>
                <a:spcPct val="90000"/>
              </a:lnSpc>
              <a:spcBef>
                <a:spcPts val="400"/>
              </a:spcBef>
              <a:spcAft>
                <a:spcPts val="0"/>
              </a:spcAft>
              <a:buClr>
                <a:schemeClr val="lt1"/>
              </a:buClr>
              <a:buSzPts val="1000"/>
              <a:buFont typeface="Arial"/>
              <a:buChar char="•"/>
              <a:defRPr b="0" i="0" sz="1500" u="none" cap="none" strike="noStrike">
                <a:solidFill>
                  <a:schemeClr val="lt1"/>
                </a:solidFill>
                <a:latin typeface="Arial"/>
                <a:ea typeface="Arial"/>
                <a:cs typeface="Arial"/>
                <a:sym typeface="Arial"/>
              </a:defRPr>
            </a:lvl3pPr>
            <a:lvl4pPr indent="-292100" lvl="3" marL="1828800" marR="0" rtl="0" algn="l">
              <a:lnSpc>
                <a:spcPct val="90000"/>
              </a:lnSpc>
              <a:spcBef>
                <a:spcPts val="400"/>
              </a:spcBef>
              <a:spcAft>
                <a:spcPts val="0"/>
              </a:spcAft>
              <a:buClr>
                <a:schemeClr val="lt1"/>
              </a:buClr>
              <a:buSzPts val="1000"/>
              <a:buFont typeface="Arial"/>
              <a:buChar char="•"/>
              <a:defRPr b="0" i="0" sz="1500" u="none" cap="none" strike="noStrike">
                <a:solidFill>
                  <a:schemeClr val="lt1"/>
                </a:solidFill>
                <a:latin typeface="Arial"/>
                <a:ea typeface="Arial"/>
                <a:cs typeface="Arial"/>
                <a:sym typeface="Arial"/>
              </a:defRPr>
            </a:lvl4pPr>
            <a:lvl5pPr indent="-292100" lvl="4" marL="2286000" marR="0" rtl="0" algn="l">
              <a:lnSpc>
                <a:spcPct val="90000"/>
              </a:lnSpc>
              <a:spcBef>
                <a:spcPts val="400"/>
              </a:spcBef>
              <a:spcAft>
                <a:spcPts val="0"/>
              </a:spcAft>
              <a:buClr>
                <a:schemeClr val="lt1"/>
              </a:buClr>
              <a:buSzPts val="1000"/>
              <a:buFont typeface="Arial"/>
              <a:buChar char="•"/>
              <a:defRPr b="0" i="0" sz="1500" u="none" cap="none" strike="noStrike">
                <a:solidFill>
                  <a:schemeClr val="lt1"/>
                </a:solidFill>
                <a:latin typeface="Arial"/>
                <a:ea typeface="Arial"/>
                <a:cs typeface="Arial"/>
                <a:sym typeface="Arial"/>
              </a:defRPr>
            </a:lvl5pPr>
            <a:lvl6pPr indent="-323850" lvl="5" marL="27432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6pPr>
            <a:lvl7pPr indent="-323850" lvl="6" marL="32004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7pPr>
            <a:lvl8pPr indent="-323850" lvl="7" marL="3657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8pPr>
            <a:lvl9pPr indent="-323850" lvl="8" marL="41148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ibbon_long">
  <p:cSld name="Ribbon_long">
    <p:bg>
      <p:bgPr>
        <a:gradFill>
          <a:gsLst>
            <a:gs pos="0">
              <a:srgbClr val="4A4A4F"/>
            </a:gs>
            <a:gs pos="100000">
              <a:srgbClr val="141418"/>
            </a:gs>
          </a:gsLst>
          <a:path path="circle">
            <a:fillToRect b="50%" l="50%" r="50%" t="50%"/>
          </a:path>
          <a:tileRect/>
        </a:gradFill>
      </p:bgPr>
    </p:bg>
    <p:spTree>
      <p:nvGrpSpPr>
        <p:cNvPr id="82" name="Shape 82"/>
        <p:cNvGrpSpPr/>
        <p:nvPr/>
      </p:nvGrpSpPr>
      <p:grpSpPr>
        <a:xfrm>
          <a:off x="0" y="0"/>
          <a:ext cx="0" cy="0"/>
          <a:chOff x="0" y="0"/>
          <a:chExt cx="0" cy="0"/>
        </a:xfrm>
      </p:grpSpPr>
      <p:pic>
        <p:nvPicPr>
          <p:cNvPr id="83" name="Google Shape;83;p18"/>
          <p:cNvPicPr preferRelativeResize="0"/>
          <p:nvPr/>
        </p:nvPicPr>
        <p:blipFill rotWithShape="1">
          <a:blip r:embed="rId2">
            <a:alphaModFix/>
          </a:blip>
          <a:srcRect b="0" l="0" r="0" t="0"/>
          <a:stretch/>
        </p:blipFill>
        <p:spPr>
          <a:xfrm>
            <a:off x="-719344" y="1042"/>
            <a:ext cx="9579000" cy="893400"/>
          </a:xfrm>
          <a:prstGeom prst="rect">
            <a:avLst/>
          </a:prstGeom>
          <a:noFill/>
          <a:ln>
            <a:noFill/>
          </a:ln>
        </p:spPr>
      </p:pic>
      <p:sp>
        <p:nvSpPr>
          <p:cNvPr id="84" name="Google Shape;84;p18"/>
          <p:cNvSpPr txBox="1"/>
          <p:nvPr>
            <p:ph idx="1" type="body"/>
          </p:nvPr>
        </p:nvSpPr>
        <p:spPr>
          <a:xfrm>
            <a:off x="302023" y="166617"/>
            <a:ext cx="8275800" cy="498300"/>
          </a:xfrm>
          <a:prstGeom prst="rect">
            <a:avLst/>
          </a:prstGeom>
          <a:noFill/>
          <a:ln>
            <a:noFill/>
          </a:ln>
        </p:spPr>
        <p:txBody>
          <a:bodyPr anchorCtr="0" anchor="t" bIns="68575" lIns="68575" spcFirstLastPara="1" rIns="68575" wrap="square" tIns="68575">
            <a:noAutofit/>
          </a:bodyPr>
          <a:lstStyle>
            <a:lvl1pPr indent="-228600" lvl="0" marL="457200" marR="0" rtl="0" algn="l">
              <a:lnSpc>
                <a:spcPct val="90000"/>
              </a:lnSpc>
              <a:spcBef>
                <a:spcPts val="800"/>
              </a:spcBef>
              <a:spcAft>
                <a:spcPts val="0"/>
              </a:spcAft>
              <a:buClr>
                <a:schemeClr val="lt1"/>
              </a:buClr>
              <a:buSzPts val="2100"/>
              <a:buFont typeface="Arial"/>
              <a:buNone/>
              <a:defRPr b="1" i="0" sz="3600" u="none" cap="none" strike="noStrike">
                <a:solidFill>
                  <a:schemeClr val="lt1"/>
                </a:solidFill>
                <a:latin typeface="Arial"/>
                <a:ea typeface="Arial"/>
                <a:cs typeface="Arial"/>
                <a:sym typeface="Arial"/>
              </a:defRPr>
            </a:lvl1pPr>
            <a:lvl2pPr indent="-228600" lvl="1" marL="914400" marR="0" rtl="0" algn="l">
              <a:lnSpc>
                <a:spcPct val="90000"/>
              </a:lnSpc>
              <a:spcBef>
                <a:spcPts val="400"/>
              </a:spcBef>
              <a:spcAft>
                <a:spcPts val="0"/>
              </a:spcAft>
              <a:buClr>
                <a:schemeClr val="dk1"/>
              </a:buClr>
              <a:buSzPts val="1800"/>
              <a:buFont typeface="Arial"/>
              <a:buNone/>
              <a:defRPr b="1" i="0" sz="4200" u="none" cap="none" strike="noStrike">
                <a:solidFill>
                  <a:schemeClr val="dk1"/>
                </a:solidFill>
                <a:latin typeface="Arial"/>
                <a:ea typeface="Arial"/>
                <a:cs typeface="Arial"/>
                <a:sym typeface="Arial"/>
              </a:defRPr>
            </a:lvl2pPr>
            <a:lvl3pPr indent="-228600" lvl="2" marL="1371600" marR="0" rtl="0" algn="l">
              <a:lnSpc>
                <a:spcPct val="90000"/>
              </a:lnSpc>
              <a:spcBef>
                <a:spcPts val="400"/>
              </a:spcBef>
              <a:spcAft>
                <a:spcPts val="0"/>
              </a:spcAft>
              <a:buClr>
                <a:schemeClr val="dk1"/>
              </a:buClr>
              <a:buSzPts val="1500"/>
              <a:buFont typeface="Arial"/>
              <a:buNone/>
              <a:defRPr b="1" i="0" sz="4200" u="none" cap="none" strike="noStrike">
                <a:solidFill>
                  <a:schemeClr val="dk1"/>
                </a:solidFill>
                <a:latin typeface="Arial"/>
                <a:ea typeface="Arial"/>
                <a:cs typeface="Arial"/>
                <a:sym typeface="Arial"/>
              </a:defRPr>
            </a:lvl3pPr>
            <a:lvl4pPr indent="-228600" lvl="3" marL="1828800" marR="0" rtl="0" algn="l">
              <a:lnSpc>
                <a:spcPct val="90000"/>
              </a:lnSpc>
              <a:spcBef>
                <a:spcPts val="400"/>
              </a:spcBef>
              <a:spcAft>
                <a:spcPts val="0"/>
              </a:spcAft>
              <a:buClr>
                <a:schemeClr val="dk1"/>
              </a:buClr>
              <a:buSzPts val="1400"/>
              <a:buFont typeface="Arial"/>
              <a:buNone/>
              <a:defRPr b="1" i="0" sz="4200" u="none" cap="none" strike="noStrike">
                <a:solidFill>
                  <a:schemeClr val="dk1"/>
                </a:solidFill>
                <a:latin typeface="Arial"/>
                <a:ea typeface="Arial"/>
                <a:cs typeface="Arial"/>
                <a:sym typeface="Arial"/>
              </a:defRPr>
            </a:lvl4pPr>
            <a:lvl5pPr indent="-228600" lvl="4" marL="2286000" marR="0" rtl="0" algn="l">
              <a:lnSpc>
                <a:spcPct val="90000"/>
              </a:lnSpc>
              <a:spcBef>
                <a:spcPts val="400"/>
              </a:spcBef>
              <a:spcAft>
                <a:spcPts val="0"/>
              </a:spcAft>
              <a:buClr>
                <a:schemeClr val="dk1"/>
              </a:buClr>
              <a:buSzPts val="1400"/>
              <a:buFont typeface="Arial"/>
              <a:buNone/>
              <a:defRPr b="1" i="0" sz="4200" u="none" cap="none" strike="noStrike">
                <a:solidFill>
                  <a:schemeClr val="dk1"/>
                </a:solidFill>
                <a:latin typeface="Arial"/>
                <a:ea typeface="Arial"/>
                <a:cs typeface="Arial"/>
                <a:sym typeface="Arial"/>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85" name="Google Shape;85;p18"/>
          <p:cNvSpPr txBox="1"/>
          <p:nvPr>
            <p:ph idx="11" type="ftr"/>
          </p:nvPr>
        </p:nvSpPr>
        <p:spPr>
          <a:xfrm>
            <a:off x="302023" y="4843049"/>
            <a:ext cx="5813100" cy="198000"/>
          </a:xfrm>
          <a:prstGeom prst="rect">
            <a:avLst/>
          </a:prstGeom>
          <a:noFill/>
          <a:ln>
            <a:noFill/>
          </a:ln>
        </p:spPr>
        <p:txBody>
          <a:bodyPr anchorCtr="0" anchor="ctr" bIns="68575" lIns="68575" spcFirstLastPara="1" rIns="68575" wrap="square" tIns="68575">
            <a:noAutofit/>
          </a:bodyPr>
          <a:lstStyle>
            <a:lvl1pPr indent="0" lvl="0" marL="0" marR="0" rtl="0" algn="l">
              <a:spcBef>
                <a:spcPts val="0"/>
              </a:spcBef>
              <a:spcAft>
                <a:spcPts val="0"/>
              </a:spcAft>
              <a:buSzPts val="1100"/>
              <a:buNone/>
              <a:defRPr sz="800">
                <a:solidFill>
                  <a:srgbClr val="888888"/>
                </a:solidFill>
                <a:latin typeface="Open Sans"/>
                <a:ea typeface="Open Sans"/>
                <a:cs typeface="Open Sans"/>
                <a:sym typeface="Open Sans"/>
              </a:defRPr>
            </a:lvl1pPr>
            <a:lvl2pPr indent="0" lvl="1" marL="3429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86" name="Google Shape;86;p18"/>
          <p:cNvSpPr txBox="1"/>
          <p:nvPr>
            <p:ph idx="12" type="sldNum"/>
          </p:nvPr>
        </p:nvSpPr>
        <p:spPr>
          <a:xfrm>
            <a:off x="6954441" y="4843049"/>
            <a:ext cx="1623300" cy="1980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sz="800">
                <a:solidFill>
                  <a:srgbClr val="888888"/>
                </a:solidFill>
                <a:latin typeface="Open Sans"/>
                <a:ea typeface="Open Sans"/>
                <a:cs typeface="Open Sans"/>
                <a:sym typeface="Open Sans"/>
              </a:defRPr>
            </a:lvl1pPr>
            <a:lvl2pPr indent="0" lvl="1" marL="0" marR="0" rtl="0" algn="r">
              <a:spcBef>
                <a:spcPts val="0"/>
              </a:spcBef>
              <a:buNone/>
              <a:defRPr sz="800">
                <a:solidFill>
                  <a:srgbClr val="888888"/>
                </a:solidFill>
                <a:latin typeface="Open Sans"/>
                <a:ea typeface="Open Sans"/>
                <a:cs typeface="Open Sans"/>
                <a:sym typeface="Open Sans"/>
              </a:defRPr>
            </a:lvl2pPr>
            <a:lvl3pPr indent="0" lvl="2" marL="0" marR="0" rtl="0" algn="r">
              <a:spcBef>
                <a:spcPts val="0"/>
              </a:spcBef>
              <a:buNone/>
              <a:defRPr sz="800">
                <a:solidFill>
                  <a:srgbClr val="888888"/>
                </a:solidFill>
                <a:latin typeface="Open Sans"/>
                <a:ea typeface="Open Sans"/>
                <a:cs typeface="Open Sans"/>
                <a:sym typeface="Open Sans"/>
              </a:defRPr>
            </a:lvl3pPr>
            <a:lvl4pPr indent="0" lvl="3" marL="0" marR="0" rtl="0" algn="r">
              <a:spcBef>
                <a:spcPts val="0"/>
              </a:spcBef>
              <a:buNone/>
              <a:defRPr sz="800">
                <a:solidFill>
                  <a:srgbClr val="888888"/>
                </a:solidFill>
                <a:latin typeface="Open Sans"/>
                <a:ea typeface="Open Sans"/>
                <a:cs typeface="Open Sans"/>
                <a:sym typeface="Open Sans"/>
              </a:defRPr>
            </a:lvl4pPr>
            <a:lvl5pPr indent="0" lvl="4" marL="0" marR="0" rtl="0" algn="r">
              <a:spcBef>
                <a:spcPts val="0"/>
              </a:spcBef>
              <a:buNone/>
              <a:defRPr sz="800">
                <a:solidFill>
                  <a:srgbClr val="888888"/>
                </a:solidFill>
                <a:latin typeface="Open Sans"/>
                <a:ea typeface="Open Sans"/>
                <a:cs typeface="Open Sans"/>
                <a:sym typeface="Open Sans"/>
              </a:defRPr>
            </a:lvl5pPr>
            <a:lvl6pPr indent="0" lvl="5" marL="0" marR="0" rtl="0" algn="r">
              <a:spcBef>
                <a:spcPts val="0"/>
              </a:spcBef>
              <a:buNone/>
              <a:defRPr sz="800">
                <a:solidFill>
                  <a:srgbClr val="888888"/>
                </a:solidFill>
                <a:latin typeface="Open Sans"/>
                <a:ea typeface="Open Sans"/>
                <a:cs typeface="Open Sans"/>
                <a:sym typeface="Open Sans"/>
              </a:defRPr>
            </a:lvl6pPr>
            <a:lvl7pPr indent="0" lvl="6" marL="0" marR="0" rtl="0" algn="r">
              <a:spcBef>
                <a:spcPts val="0"/>
              </a:spcBef>
              <a:buNone/>
              <a:defRPr sz="800">
                <a:solidFill>
                  <a:srgbClr val="888888"/>
                </a:solidFill>
                <a:latin typeface="Open Sans"/>
                <a:ea typeface="Open Sans"/>
                <a:cs typeface="Open Sans"/>
                <a:sym typeface="Open Sans"/>
              </a:defRPr>
            </a:lvl7pPr>
            <a:lvl8pPr indent="0" lvl="7" marL="0" marR="0" rtl="0" algn="r">
              <a:spcBef>
                <a:spcPts val="0"/>
              </a:spcBef>
              <a:buNone/>
              <a:defRPr sz="800">
                <a:solidFill>
                  <a:srgbClr val="888888"/>
                </a:solidFill>
                <a:latin typeface="Open Sans"/>
                <a:ea typeface="Open Sans"/>
                <a:cs typeface="Open Sans"/>
                <a:sym typeface="Open Sans"/>
              </a:defRPr>
            </a:lvl8pPr>
            <a:lvl9pPr indent="0" lvl="8" marL="0" marR="0" rtl="0" algn="r">
              <a:spcBef>
                <a:spcPts val="0"/>
              </a:spcBef>
              <a:buNone/>
              <a:defRPr sz="800">
                <a:solidFill>
                  <a:srgbClr val="888888"/>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
        <p:nvSpPr>
          <p:cNvPr id="87" name="Google Shape;87;p18"/>
          <p:cNvSpPr txBox="1"/>
          <p:nvPr>
            <p:ph idx="2" type="body"/>
          </p:nvPr>
        </p:nvSpPr>
        <p:spPr>
          <a:xfrm>
            <a:off x="302023" y="1187830"/>
            <a:ext cx="8275800" cy="3655200"/>
          </a:xfrm>
          <a:prstGeom prst="rect">
            <a:avLst/>
          </a:prstGeom>
          <a:noFill/>
          <a:ln>
            <a:noFill/>
          </a:ln>
        </p:spPr>
        <p:txBody>
          <a:bodyPr anchorCtr="0" anchor="t" bIns="68575" lIns="68575" spcFirstLastPara="1" rIns="68575" wrap="square" tIns="68575">
            <a:noAutofit/>
          </a:bodyPr>
          <a:lstStyle>
            <a:lvl1pPr indent="-292100" lvl="0" marL="457200" marR="0" rtl="0" algn="l">
              <a:lnSpc>
                <a:spcPct val="90000"/>
              </a:lnSpc>
              <a:spcBef>
                <a:spcPts val="800"/>
              </a:spcBef>
              <a:spcAft>
                <a:spcPts val="0"/>
              </a:spcAft>
              <a:buClr>
                <a:schemeClr val="lt1"/>
              </a:buClr>
              <a:buSzPts val="1000"/>
              <a:buFont typeface="Arial"/>
              <a:buChar char="•"/>
              <a:defRPr b="0" i="0" sz="1500" u="none" cap="none" strike="noStrike">
                <a:solidFill>
                  <a:schemeClr val="lt1"/>
                </a:solidFill>
                <a:latin typeface="Arial"/>
                <a:ea typeface="Arial"/>
                <a:cs typeface="Arial"/>
                <a:sym typeface="Arial"/>
              </a:defRPr>
            </a:lvl1pPr>
            <a:lvl2pPr indent="-292100" lvl="1" marL="914400" marR="0" rtl="0" algn="l">
              <a:lnSpc>
                <a:spcPct val="90000"/>
              </a:lnSpc>
              <a:spcBef>
                <a:spcPts val="400"/>
              </a:spcBef>
              <a:spcAft>
                <a:spcPts val="0"/>
              </a:spcAft>
              <a:buClr>
                <a:schemeClr val="lt1"/>
              </a:buClr>
              <a:buSzPts val="1000"/>
              <a:buFont typeface="Arial"/>
              <a:buChar char="•"/>
              <a:defRPr b="0" i="0" sz="1500" u="none" cap="none" strike="noStrike">
                <a:solidFill>
                  <a:schemeClr val="lt1"/>
                </a:solidFill>
                <a:latin typeface="Arial"/>
                <a:ea typeface="Arial"/>
                <a:cs typeface="Arial"/>
                <a:sym typeface="Arial"/>
              </a:defRPr>
            </a:lvl2pPr>
            <a:lvl3pPr indent="-292100" lvl="2" marL="1371600" marR="0" rtl="0" algn="l">
              <a:lnSpc>
                <a:spcPct val="90000"/>
              </a:lnSpc>
              <a:spcBef>
                <a:spcPts val="400"/>
              </a:spcBef>
              <a:spcAft>
                <a:spcPts val="0"/>
              </a:spcAft>
              <a:buClr>
                <a:schemeClr val="lt1"/>
              </a:buClr>
              <a:buSzPts val="1000"/>
              <a:buFont typeface="Arial"/>
              <a:buChar char="•"/>
              <a:defRPr b="0" i="0" sz="1500" u="none" cap="none" strike="noStrike">
                <a:solidFill>
                  <a:schemeClr val="lt1"/>
                </a:solidFill>
                <a:latin typeface="Arial"/>
                <a:ea typeface="Arial"/>
                <a:cs typeface="Arial"/>
                <a:sym typeface="Arial"/>
              </a:defRPr>
            </a:lvl3pPr>
            <a:lvl4pPr indent="-292100" lvl="3" marL="1828800" marR="0" rtl="0" algn="l">
              <a:lnSpc>
                <a:spcPct val="90000"/>
              </a:lnSpc>
              <a:spcBef>
                <a:spcPts val="400"/>
              </a:spcBef>
              <a:spcAft>
                <a:spcPts val="0"/>
              </a:spcAft>
              <a:buClr>
                <a:schemeClr val="lt1"/>
              </a:buClr>
              <a:buSzPts val="1000"/>
              <a:buFont typeface="Arial"/>
              <a:buChar char="•"/>
              <a:defRPr b="0" i="0" sz="1500" u="none" cap="none" strike="noStrike">
                <a:solidFill>
                  <a:schemeClr val="lt1"/>
                </a:solidFill>
                <a:latin typeface="Arial"/>
                <a:ea typeface="Arial"/>
                <a:cs typeface="Arial"/>
                <a:sym typeface="Arial"/>
              </a:defRPr>
            </a:lvl4pPr>
            <a:lvl5pPr indent="-292100" lvl="4" marL="2286000" marR="0" rtl="0" algn="l">
              <a:lnSpc>
                <a:spcPct val="90000"/>
              </a:lnSpc>
              <a:spcBef>
                <a:spcPts val="400"/>
              </a:spcBef>
              <a:spcAft>
                <a:spcPts val="0"/>
              </a:spcAft>
              <a:buClr>
                <a:schemeClr val="lt1"/>
              </a:buClr>
              <a:buSzPts val="1000"/>
              <a:buFont typeface="Arial"/>
              <a:buChar char="•"/>
              <a:defRPr b="0" i="0" sz="1500" u="none" cap="none" strike="noStrike">
                <a:solidFill>
                  <a:schemeClr val="lt1"/>
                </a:solidFill>
                <a:latin typeface="Arial"/>
                <a:ea typeface="Arial"/>
                <a:cs typeface="Arial"/>
                <a:sym typeface="Arial"/>
              </a:defRPr>
            </a:lvl5pPr>
            <a:lvl6pPr indent="-323850" lvl="5" marL="27432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6pPr>
            <a:lvl7pPr indent="-323850" lvl="6" marL="32004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7pPr>
            <a:lvl8pPr indent="-323850" lvl="7" marL="3657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8pPr>
            <a:lvl9pPr indent="-323850" lvl="8" marL="41148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ithout Gradient">
  <p:cSld name="Without Gradient">
    <p:bg>
      <p:bgPr>
        <a:solidFill>
          <a:srgbClr val="2E2E32"/>
        </a:solidFill>
      </p:bgPr>
    </p:bg>
    <p:spTree>
      <p:nvGrpSpPr>
        <p:cNvPr id="88" name="Shape 88"/>
        <p:cNvGrpSpPr/>
        <p:nvPr/>
      </p:nvGrpSpPr>
      <p:grpSpPr>
        <a:xfrm>
          <a:off x="0" y="0"/>
          <a:ext cx="0" cy="0"/>
          <a:chOff x="0" y="0"/>
          <a:chExt cx="0" cy="0"/>
        </a:xfrm>
      </p:grpSpPr>
      <p:sp>
        <p:nvSpPr>
          <p:cNvPr id="89" name="Google Shape;89;p19"/>
          <p:cNvSpPr txBox="1"/>
          <p:nvPr>
            <p:ph idx="11" type="ftr"/>
          </p:nvPr>
        </p:nvSpPr>
        <p:spPr>
          <a:xfrm>
            <a:off x="302023" y="4843049"/>
            <a:ext cx="5813100" cy="198000"/>
          </a:xfrm>
          <a:prstGeom prst="rect">
            <a:avLst/>
          </a:prstGeom>
          <a:noFill/>
          <a:ln>
            <a:noFill/>
          </a:ln>
        </p:spPr>
        <p:txBody>
          <a:bodyPr anchorCtr="0" anchor="ctr" bIns="68575" lIns="68575" spcFirstLastPara="1" rIns="68575" wrap="square" tIns="68575">
            <a:noAutofit/>
          </a:bodyPr>
          <a:lstStyle>
            <a:lvl1pPr indent="0" lvl="0" marL="0" marR="0" rtl="0" algn="l">
              <a:spcBef>
                <a:spcPts val="0"/>
              </a:spcBef>
              <a:spcAft>
                <a:spcPts val="0"/>
              </a:spcAft>
              <a:buSzPts val="1100"/>
              <a:buNone/>
              <a:defRPr sz="800">
                <a:solidFill>
                  <a:srgbClr val="888888"/>
                </a:solidFill>
                <a:latin typeface="Open Sans"/>
                <a:ea typeface="Open Sans"/>
                <a:cs typeface="Open Sans"/>
                <a:sym typeface="Open Sans"/>
              </a:defRPr>
            </a:lvl1pPr>
            <a:lvl2pPr indent="0" lvl="1" marL="3429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90" name="Google Shape;90;p19"/>
          <p:cNvSpPr txBox="1"/>
          <p:nvPr>
            <p:ph idx="12" type="sldNum"/>
          </p:nvPr>
        </p:nvSpPr>
        <p:spPr>
          <a:xfrm>
            <a:off x="6954441" y="4843049"/>
            <a:ext cx="1623300" cy="1980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sz="800">
                <a:solidFill>
                  <a:srgbClr val="888888"/>
                </a:solidFill>
                <a:latin typeface="Open Sans"/>
                <a:ea typeface="Open Sans"/>
                <a:cs typeface="Open Sans"/>
                <a:sym typeface="Open Sans"/>
              </a:defRPr>
            </a:lvl1pPr>
            <a:lvl2pPr indent="0" lvl="1" marL="0" marR="0" rtl="0" algn="r">
              <a:spcBef>
                <a:spcPts val="0"/>
              </a:spcBef>
              <a:buNone/>
              <a:defRPr sz="800">
                <a:solidFill>
                  <a:srgbClr val="888888"/>
                </a:solidFill>
                <a:latin typeface="Open Sans"/>
                <a:ea typeface="Open Sans"/>
                <a:cs typeface="Open Sans"/>
                <a:sym typeface="Open Sans"/>
              </a:defRPr>
            </a:lvl2pPr>
            <a:lvl3pPr indent="0" lvl="2" marL="0" marR="0" rtl="0" algn="r">
              <a:spcBef>
                <a:spcPts val="0"/>
              </a:spcBef>
              <a:buNone/>
              <a:defRPr sz="800">
                <a:solidFill>
                  <a:srgbClr val="888888"/>
                </a:solidFill>
                <a:latin typeface="Open Sans"/>
                <a:ea typeface="Open Sans"/>
                <a:cs typeface="Open Sans"/>
                <a:sym typeface="Open Sans"/>
              </a:defRPr>
            </a:lvl3pPr>
            <a:lvl4pPr indent="0" lvl="3" marL="0" marR="0" rtl="0" algn="r">
              <a:spcBef>
                <a:spcPts val="0"/>
              </a:spcBef>
              <a:buNone/>
              <a:defRPr sz="800">
                <a:solidFill>
                  <a:srgbClr val="888888"/>
                </a:solidFill>
                <a:latin typeface="Open Sans"/>
                <a:ea typeface="Open Sans"/>
                <a:cs typeface="Open Sans"/>
                <a:sym typeface="Open Sans"/>
              </a:defRPr>
            </a:lvl4pPr>
            <a:lvl5pPr indent="0" lvl="4" marL="0" marR="0" rtl="0" algn="r">
              <a:spcBef>
                <a:spcPts val="0"/>
              </a:spcBef>
              <a:buNone/>
              <a:defRPr sz="800">
                <a:solidFill>
                  <a:srgbClr val="888888"/>
                </a:solidFill>
                <a:latin typeface="Open Sans"/>
                <a:ea typeface="Open Sans"/>
                <a:cs typeface="Open Sans"/>
                <a:sym typeface="Open Sans"/>
              </a:defRPr>
            </a:lvl5pPr>
            <a:lvl6pPr indent="0" lvl="5" marL="0" marR="0" rtl="0" algn="r">
              <a:spcBef>
                <a:spcPts val="0"/>
              </a:spcBef>
              <a:buNone/>
              <a:defRPr sz="800">
                <a:solidFill>
                  <a:srgbClr val="888888"/>
                </a:solidFill>
                <a:latin typeface="Open Sans"/>
                <a:ea typeface="Open Sans"/>
                <a:cs typeface="Open Sans"/>
                <a:sym typeface="Open Sans"/>
              </a:defRPr>
            </a:lvl6pPr>
            <a:lvl7pPr indent="0" lvl="6" marL="0" marR="0" rtl="0" algn="r">
              <a:spcBef>
                <a:spcPts val="0"/>
              </a:spcBef>
              <a:buNone/>
              <a:defRPr sz="800">
                <a:solidFill>
                  <a:srgbClr val="888888"/>
                </a:solidFill>
                <a:latin typeface="Open Sans"/>
                <a:ea typeface="Open Sans"/>
                <a:cs typeface="Open Sans"/>
                <a:sym typeface="Open Sans"/>
              </a:defRPr>
            </a:lvl7pPr>
            <a:lvl8pPr indent="0" lvl="7" marL="0" marR="0" rtl="0" algn="r">
              <a:spcBef>
                <a:spcPts val="0"/>
              </a:spcBef>
              <a:buNone/>
              <a:defRPr sz="800">
                <a:solidFill>
                  <a:srgbClr val="888888"/>
                </a:solidFill>
                <a:latin typeface="Open Sans"/>
                <a:ea typeface="Open Sans"/>
                <a:cs typeface="Open Sans"/>
                <a:sym typeface="Open Sans"/>
              </a:defRPr>
            </a:lvl8pPr>
            <a:lvl9pPr indent="0" lvl="8" marL="0" marR="0" rtl="0" algn="r">
              <a:spcBef>
                <a:spcPts val="0"/>
              </a:spcBef>
              <a:buNone/>
              <a:defRPr sz="800">
                <a:solidFill>
                  <a:srgbClr val="888888"/>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section">
  <p:cSld name="Subsection">
    <p:bg>
      <p:bgPr>
        <a:solidFill>
          <a:srgbClr val="2E2E32"/>
        </a:solidFill>
      </p:bgPr>
    </p:bg>
    <p:spTree>
      <p:nvGrpSpPr>
        <p:cNvPr id="91" name="Shape 91"/>
        <p:cNvGrpSpPr/>
        <p:nvPr/>
      </p:nvGrpSpPr>
      <p:grpSpPr>
        <a:xfrm>
          <a:off x="0" y="0"/>
          <a:ext cx="0" cy="0"/>
          <a:chOff x="0" y="0"/>
          <a:chExt cx="0" cy="0"/>
        </a:xfrm>
      </p:grpSpPr>
      <p:sp>
        <p:nvSpPr>
          <p:cNvPr id="92" name="Google Shape;92;p20"/>
          <p:cNvSpPr txBox="1"/>
          <p:nvPr>
            <p:ph idx="1" type="body"/>
          </p:nvPr>
        </p:nvSpPr>
        <p:spPr>
          <a:xfrm>
            <a:off x="854766" y="2109062"/>
            <a:ext cx="7434300" cy="693300"/>
          </a:xfrm>
          <a:prstGeom prst="rect">
            <a:avLst/>
          </a:prstGeom>
          <a:noFill/>
          <a:ln>
            <a:noFill/>
          </a:ln>
        </p:spPr>
        <p:txBody>
          <a:bodyPr anchorCtr="0" anchor="t" bIns="68575" lIns="68575" spcFirstLastPara="1" rIns="68575" wrap="square" tIns="68575">
            <a:noAutofit/>
          </a:bodyPr>
          <a:lstStyle>
            <a:lvl1pPr indent="-228600" lvl="0" marL="457200" marR="0" rtl="0" algn="ctr">
              <a:lnSpc>
                <a:spcPct val="90000"/>
              </a:lnSpc>
              <a:spcBef>
                <a:spcPts val="800"/>
              </a:spcBef>
              <a:spcAft>
                <a:spcPts val="0"/>
              </a:spcAft>
              <a:buClr>
                <a:schemeClr val="lt1"/>
              </a:buClr>
              <a:buSzPts val="2100"/>
              <a:buFont typeface="Arial"/>
              <a:buNone/>
              <a:defRPr b="1" i="0" sz="5100" u="none" cap="none" strike="noStrike">
                <a:solidFill>
                  <a:schemeClr val="lt1"/>
                </a:solidFill>
                <a:latin typeface="Arial"/>
                <a:ea typeface="Arial"/>
                <a:cs typeface="Arial"/>
                <a:sym typeface="Arial"/>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93" name="Google Shape;93;p20"/>
          <p:cNvSpPr txBox="1"/>
          <p:nvPr>
            <p:ph idx="11" type="ftr"/>
          </p:nvPr>
        </p:nvSpPr>
        <p:spPr>
          <a:xfrm>
            <a:off x="302023" y="4843049"/>
            <a:ext cx="5813100" cy="198000"/>
          </a:xfrm>
          <a:prstGeom prst="rect">
            <a:avLst/>
          </a:prstGeom>
          <a:noFill/>
          <a:ln>
            <a:noFill/>
          </a:ln>
        </p:spPr>
        <p:txBody>
          <a:bodyPr anchorCtr="0" anchor="ctr" bIns="68575" lIns="68575" spcFirstLastPara="1" rIns="68575" wrap="square" tIns="68575">
            <a:noAutofit/>
          </a:bodyPr>
          <a:lstStyle>
            <a:lvl1pPr indent="0" lvl="0" marL="0" marR="0" rtl="0" algn="l">
              <a:spcBef>
                <a:spcPts val="0"/>
              </a:spcBef>
              <a:spcAft>
                <a:spcPts val="0"/>
              </a:spcAft>
              <a:buSzPts val="1100"/>
              <a:buNone/>
              <a:defRPr sz="800">
                <a:solidFill>
                  <a:srgbClr val="888888"/>
                </a:solidFill>
                <a:latin typeface="Open Sans"/>
                <a:ea typeface="Open Sans"/>
                <a:cs typeface="Open Sans"/>
                <a:sym typeface="Open Sans"/>
              </a:defRPr>
            </a:lvl1pPr>
            <a:lvl2pPr indent="0" lvl="1" marL="3429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94" name="Google Shape;94;p20"/>
          <p:cNvSpPr txBox="1"/>
          <p:nvPr>
            <p:ph idx="12" type="sldNum"/>
          </p:nvPr>
        </p:nvSpPr>
        <p:spPr>
          <a:xfrm>
            <a:off x="6954441" y="4843049"/>
            <a:ext cx="1623300" cy="1980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sz="800">
                <a:solidFill>
                  <a:srgbClr val="888888"/>
                </a:solidFill>
                <a:latin typeface="Open Sans"/>
                <a:ea typeface="Open Sans"/>
                <a:cs typeface="Open Sans"/>
                <a:sym typeface="Open Sans"/>
              </a:defRPr>
            </a:lvl1pPr>
            <a:lvl2pPr indent="0" lvl="1" marL="0" marR="0" rtl="0" algn="r">
              <a:spcBef>
                <a:spcPts val="0"/>
              </a:spcBef>
              <a:buNone/>
              <a:defRPr sz="800">
                <a:solidFill>
                  <a:srgbClr val="888888"/>
                </a:solidFill>
                <a:latin typeface="Open Sans"/>
                <a:ea typeface="Open Sans"/>
                <a:cs typeface="Open Sans"/>
                <a:sym typeface="Open Sans"/>
              </a:defRPr>
            </a:lvl2pPr>
            <a:lvl3pPr indent="0" lvl="2" marL="0" marR="0" rtl="0" algn="r">
              <a:spcBef>
                <a:spcPts val="0"/>
              </a:spcBef>
              <a:buNone/>
              <a:defRPr sz="800">
                <a:solidFill>
                  <a:srgbClr val="888888"/>
                </a:solidFill>
                <a:latin typeface="Open Sans"/>
                <a:ea typeface="Open Sans"/>
                <a:cs typeface="Open Sans"/>
                <a:sym typeface="Open Sans"/>
              </a:defRPr>
            </a:lvl3pPr>
            <a:lvl4pPr indent="0" lvl="3" marL="0" marR="0" rtl="0" algn="r">
              <a:spcBef>
                <a:spcPts val="0"/>
              </a:spcBef>
              <a:buNone/>
              <a:defRPr sz="800">
                <a:solidFill>
                  <a:srgbClr val="888888"/>
                </a:solidFill>
                <a:latin typeface="Open Sans"/>
                <a:ea typeface="Open Sans"/>
                <a:cs typeface="Open Sans"/>
                <a:sym typeface="Open Sans"/>
              </a:defRPr>
            </a:lvl4pPr>
            <a:lvl5pPr indent="0" lvl="4" marL="0" marR="0" rtl="0" algn="r">
              <a:spcBef>
                <a:spcPts val="0"/>
              </a:spcBef>
              <a:buNone/>
              <a:defRPr sz="800">
                <a:solidFill>
                  <a:srgbClr val="888888"/>
                </a:solidFill>
                <a:latin typeface="Open Sans"/>
                <a:ea typeface="Open Sans"/>
                <a:cs typeface="Open Sans"/>
                <a:sym typeface="Open Sans"/>
              </a:defRPr>
            </a:lvl5pPr>
            <a:lvl6pPr indent="0" lvl="5" marL="0" marR="0" rtl="0" algn="r">
              <a:spcBef>
                <a:spcPts val="0"/>
              </a:spcBef>
              <a:buNone/>
              <a:defRPr sz="800">
                <a:solidFill>
                  <a:srgbClr val="888888"/>
                </a:solidFill>
                <a:latin typeface="Open Sans"/>
                <a:ea typeface="Open Sans"/>
                <a:cs typeface="Open Sans"/>
                <a:sym typeface="Open Sans"/>
              </a:defRPr>
            </a:lvl6pPr>
            <a:lvl7pPr indent="0" lvl="6" marL="0" marR="0" rtl="0" algn="r">
              <a:spcBef>
                <a:spcPts val="0"/>
              </a:spcBef>
              <a:buNone/>
              <a:defRPr sz="800">
                <a:solidFill>
                  <a:srgbClr val="888888"/>
                </a:solidFill>
                <a:latin typeface="Open Sans"/>
                <a:ea typeface="Open Sans"/>
                <a:cs typeface="Open Sans"/>
                <a:sym typeface="Open Sans"/>
              </a:defRPr>
            </a:lvl7pPr>
            <a:lvl8pPr indent="0" lvl="7" marL="0" marR="0" rtl="0" algn="r">
              <a:spcBef>
                <a:spcPts val="0"/>
              </a:spcBef>
              <a:buNone/>
              <a:defRPr sz="800">
                <a:solidFill>
                  <a:srgbClr val="888888"/>
                </a:solidFill>
                <a:latin typeface="Open Sans"/>
                <a:ea typeface="Open Sans"/>
                <a:cs typeface="Open Sans"/>
                <a:sym typeface="Open Sans"/>
              </a:defRPr>
            </a:lvl8pPr>
            <a:lvl9pPr indent="0" lvl="8" marL="0" marR="0" rtl="0" algn="r">
              <a:spcBef>
                <a:spcPts val="0"/>
              </a:spcBef>
              <a:buNone/>
              <a:defRPr sz="800">
                <a:solidFill>
                  <a:srgbClr val="888888"/>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200"/>
          </a:xfrm>
          <a:prstGeom prst="rect">
            <a:avLst/>
          </a:prstGeom>
          <a:noFill/>
          <a:ln>
            <a:noFill/>
          </a:ln>
        </p:spPr>
        <p:txBody>
          <a:bodyPr anchorCtr="0" anchor="ctr" bIns="68575" lIns="68575" spcFirstLastPara="1" rIns="68575" wrap="square" tIns="68575">
            <a:noAutofit/>
          </a:bodyPr>
          <a:lstStyle>
            <a:lvl1pPr indent="0" lvl="0" marL="0" marR="0" rtl="0" algn="l">
              <a:lnSpc>
                <a:spcPct val="90000"/>
              </a:lnSpc>
              <a:spcBef>
                <a:spcPts val="0"/>
              </a:spcBef>
              <a:spcAft>
                <a:spcPts val="0"/>
              </a:spcAft>
              <a:buClr>
                <a:schemeClr val="dk1"/>
              </a:buClr>
              <a:buSzPts val="1100"/>
              <a:buFont typeface="Calibri"/>
              <a:buNone/>
              <a:defRPr b="0" i="0" sz="3300" u="none" cap="none" strike="noStrike">
                <a:solidFill>
                  <a:schemeClr val="dk1"/>
                </a:solidFill>
                <a:latin typeface="Calibri"/>
                <a:ea typeface="Calibri"/>
                <a:cs typeface="Calibri"/>
                <a:sym typeface="Calibri"/>
              </a:defRPr>
            </a:lvl1pPr>
            <a:lvl2pPr indent="0" lvl="1" rtl="0">
              <a:spcBef>
                <a:spcPts val="0"/>
              </a:spcBef>
              <a:spcAft>
                <a:spcPts val="0"/>
              </a:spcAft>
              <a:buSzPts val="1100"/>
              <a:buNone/>
              <a:defRPr sz="1400"/>
            </a:lvl2pPr>
            <a:lvl3pPr indent="0" lvl="2" rtl="0">
              <a:spcBef>
                <a:spcPts val="0"/>
              </a:spcBef>
              <a:spcAft>
                <a:spcPts val="0"/>
              </a:spcAft>
              <a:buSzPts val="1100"/>
              <a:buNone/>
              <a:defRPr sz="1400"/>
            </a:lvl3pPr>
            <a:lvl4pPr indent="0" lvl="3" rtl="0">
              <a:spcBef>
                <a:spcPts val="0"/>
              </a:spcBef>
              <a:spcAft>
                <a:spcPts val="0"/>
              </a:spcAft>
              <a:buSzPts val="1100"/>
              <a:buNone/>
              <a:defRPr sz="1400"/>
            </a:lvl4pPr>
            <a:lvl5pPr indent="0" lvl="4" rtl="0">
              <a:spcBef>
                <a:spcPts val="0"/>
              </a:spcBef>
              <a:spcAft>
                <a:spcPts val="0"/>
              </a:spcAft>
              <a:buSzPts val="1100"/>
              <a:buNone/>
              <a:defRPr sz="1400"/>
            </a:lvl5pPr>
            <a:lvl6pPr indent="0" lvl="5" rtl="0">
              <a:spcBef>
                <a:spcPts val="0"/>
              </a:spcBef>
              <a:spcAft>
                <a:spcPts val="0"/>
              </a:spcAft>
              <a:buSzPts val="1100"/>
              <a:buNone/>
              <a:defRPr sz="1400"/>
            </a:lvl6pPr>
            <a:lvl7pPr indent="0" lvl="6" rtl="0">
              <a:spcBef>
                <a:spcPts val="0"/>
              </a:spcBef>
              <a:spcAft>
                <a:spcPts val="0"/>
              </a:spcAft>
              <a:buSzPts val="1100"/>
              <a:buNone/>
              <a:defRPr sz="1400"/>
            </a:lvl7pPr>
            <a:lvl8pPr indent="0" lvl="7" rtl="0">
              <a:spcBef>
                <a:spcPts val="0"/>
              </a:spcBef>
              <a:spcAft>
                <a:spcPts val="0"/>
              </a:spcAft>
              <a:buSzPts val="1100"/>
              <a:buNone/>
              <a:defRPr sz="1400"/>
            </a:lvl8pPr>
            <a:lvl9pPr indent="0" lvl="8" rtl="0">
              <a:spcBef>
                <a:spcPts val="0"/>
              </a:spcBef>
              <a:spcAft>
                <a:spcPts val="0"/>
              </a:spcAft>
              <a:buSzPts val="1100"/>
              <a:buNone/>
              <a:defRPr sz="1400"/>
            </a:lvl9pPr>
          </a:lstStyle>
          <a:p/>
        </p:txBody>
      </p:sp>
      <p:sp>
        <p:nvSpPr>
          <p:cNvPr id="52" name="Google Shape;52;p13"/>
          <p:cNvSpPr txBox="1"/>
          <p:nvPr>
            <p:ph idx="1" type="body"/>
          </p:nvPr>
        </p:nvSpPr>
        <p:spPr>
          <a:xfrm>
            <a:off x="628650" y="1369219"/>
            <a:ext cx="7886700" cy="3263400"/>
          </a:xfrm>
          <a:prstGeom prst="rect">
            <a:avLst/>
          </a:prstGeom>
          <a:noFill/>
          <a:ln>
            <a:noFill/>
          </a:ln>
        </p:spPr>
        <p:txBody>
          <a:bodyPr anchorCtr="0" anchor="t" bIns="68575" lIns="68575" spcFirstLastPara="1" rIns="68575" wrap="square" tIns="68575">
            <a:no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628650" y="4767263"/>
            <a:ext cx="2057400" cy="273900"/>
          </a:xfrm>
          <a:prstGeom prst="rect">
            <a:avLst/>
          </a:prstGeom>
          <a:noFill/>
          <a:ln>
            <a:noFill/>
          </a:ln>
        </p:spPr>
        <p:txBody>
          <a:bodyPr anchorCtr="0" anchor="ctr" bIns="68575" lIns="68575" spcFirstLastPara="1" rIns="68575" wrap="square" tIns="68575">
            <a:noAutofit/>
          </a:bodyPr>
          <a:lstStyle>
            <a:lvl1pPr indent="0" lvl="0" marL="0" marR="0" rtl="0" algn="l">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indent="0" lvl="1" marL="3429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3028950" y="4767263"/>
            <a:ext cx="3086100" cy="273900"/>
          </a:xfrm>
          <a:prstGeom prst="rect">
            <a:avLst/>
          </a:prstGeom>
          <a:noFill/>
          <a:ln>
            <a:noFill/>
          </a:ln>
        </p:spPr>
        <p:txBody>
          <a:bodyPr anchorCtr="0" anchor="ctr" bIns="68575" lIns="68575" spcFirstLastPara="1" rIns="68575" wrap="square" tIns="68575">
            <a:noAutofit/>
          </a:bodyPr>
          <a:lstStyle>
            <a:lvl1pPr indent="0" lvl="0" marL="0" marR="0" rtl="0" algn="ctr">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indent="0" lvl="1" marL="3429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 Id="rId3" Type="http://schemas.openxmlformats.org/officeDocument/2006/relationships/hyperlink" Target="https://arxiv.org/pdf/1812.04948v1.pdf" TargetMode="External"/><Relationship Id="rId4" Type="http://schemas.openxmlformats.org/officeDocument/2006/relationships/hyperlink" Target="https://mc.ai/explained-a-style-based-generator-architecture-for-gans-generating-and-tuning-realistic/"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1"/>
          <p:cNvSpPr txBox="1"/>
          <p:nvPr>
            <p:ph idx="1" type="body"/>
          </p:nvPr>
        </p:nvSpPr>
        <p:spPr>
          <a:xfrm>
            <a:off x="686075" y="1834975"/>
            <a:ext cx="5905500" cy="1000800"/>
          </a:xfrm>
          <a:prstGeom prst="rect">
            <a:avLst/>
          </a:prstGeom>
          <a:noFill/>
          <a:ln>
            <a:noFill/>
          </a:ln>
        </p:spPr>
        <p:txBody>
          <a:bodyPr anchorCtr="0" anchor="t" bIns="34275" lIns="68575" spcFirstLastPara="1" rIns="68575" wrap="square" tIns="34275">
            <a:noAutofit/>
          </a:bodyPr>
          <a:lstStyle/>
          <a:p>
            <a:pPr indent="0" lvl="0" marL="0" marR="0" rtl="0" algn="l">
              <a:lnSpc>
                <a:spcPct val="70000"/>
              </a:lnSpc>
              <a:spcBef>
                <a:spcPts val="0"/>
              </a:spcBef>
              <a:spcAft>
                <a:spcPts val="0"/>
              </a:spcAft>
              <a:buClr>
                <a:schemeClr val="lt1"/>
              </a:buClr>
              <a:buFont typeface="Arial"/>
              <a:buNone/>
            </a:pPr>
            <a:r>
              <a:t/>
            </a:r>
            <a:endParaRPr sz="3000">
              <a:latin typeface="Roboto"/>
              <a:ea typeface="Roboto"/>
              <a:cs typeface="Roboto"/>
              <a:sym typeface="Roboto"/>
            </a:endParaRPr>
          </a:p>
          <a:p>
            <a:pPr indent="0" lvl="0" marL="0" marR="0" rtl="0" algn="l">
              <a:lnSpc>
                <a:spcPct val="70000"/>
              </a:lnSpc>
              <a:spcBef>
                <a:spcPts val="0"/>
              </a:spcBef>
              <a:spcAft>
                <a:spcPts val="0"/>
              </a:spcAft>
              <a:buClr>
                <a:schemeClr val="lt1"/>
              </a:buClr>
              <a:buFont typeface="Arial"/>
              <a:buNone/>
            </a:pPr>
            <a:r>
              <a:rPr lang="en" sz="3000">
                <a:latin typeface="Roboto"/>
                <a:ea typeface="Roboto"/>
                <a:cs typeface="Roboto"/>
                <a:sym typeface="Roboto"/>
              </a:rPr>
              <a:t>Building Machines that learnt and think like people</a:t>
            </a:r>
            <a:endParaRPr i="0" sz="3000" u="none" cap="none" strike="noStrike">
              <a:solidFill>
                <a:schemeClr val="lt1"/>
              </a:solidFill>
              <a:latin typeface="Roboto"/>
              <a:ea typeface="Roboto"/>
              <a:cs typeface="Roboto"/>
              <a:sym typeface="Roboto"/>
            </a:endParaRPr>
          </a:p>
        </p:txBody>
      </p:sp>
      <p:sp>
        <p:nvSpPr>
          <p:cNvPr id="100" name="Google Shape;100;p21"/>
          <p:cNvSpPr txBox="1"/>
          <p:nvPr>
            <p:ph idx="3" type="body"/>
          </p:nvPr>
        </p:nvSpPr>
        <p:spPr>
          <a:xfrm>
            <a:off x="4254550" y="2732200"/>
            <a:ext cx="1998300" cy="231000"/>
          </a:xfrm>
          <a:prstGeom prst="rect">
            <a:avLst/>
          </a:prstGeom>
          <a:noFill/>
          <a:ln>
            <a:noFill/>
          </a:ln>
        </p:spPr>
        <p:txBody>
          <a:bodyPr anchorCtr="0" anchor="t" bIns="34275" lIns="68575" spcFirstLastPara="1" rIns="68575" wrap="square" tIns="34275">
            <a:noAutofit/>
          </a:bodyPr>
          <a:lstStyle/>
          <a:p>
            <a:pPr indent="0" lvl="0" marL="0" marR="0" rtl="0" algn="r">
              <a:lnSpc>
                <a:spcPct val="90000"/>
              </a:lnSpc>
              <a:spcBef>
                <a:spcPts val="0"/>
              </a:spcBef>
              <a:spcAft>
                <a:spcPts val="0"/>
              </a:spcAft>
              <a:buClr>
                <a:schemeClr val="lt1"/>
              </a:buClr>
              <a:buFont typeface="Arial"/>
              <a:buNone/>
            </a:pPr>
            <a:r>
              <a:rPr lang="en">
                <a:latin typeface="Roboto"/>
                <a:ea typeface="Roboto"/>
                <a:cs typeface="Roboto"/>
                <a:sym typeface="Roboto"/>
              </a:rPr>
              <a:t>10</a:t>
            </a:r>
            <a:r>
              <a:rPr i="0" lang="en" sz="1200" u="none" cap="none" strike="noStrike">
                <a:solidFill>
                  <a:schemeClr val="lt1"/>
                </a:solidFill>
                <a:latin typeface="Roboto"/>
                <a:ea typeface="Roboto"/>
                <a:cs typeface="Roboto"/>
                <a:sym typeface="Roboto"/>
              </a:rPr>
              <a:t>/</a:t>
            </a:r>
            <a:r>
              <a:rPr lang="en">
                <a:latin typeface="Roboto"/>
                <a:ea typeface="Roboto"/>
                <a:cs typeface="Roboto"/>
                <a:sym typeface="Roboto"/>
              </a:rPr>
              <a:t>10</a:t>
            </a:r>
            <a:r>
              <a:rPr i="0" lang="en" sz="1200" u="none" cap="none" strike="noStrike">
                <a:solidFill>
                  <a:schemeClr val="lt1"/>
                </a:solidFill>
                <a:latin typeface="Roboto"/>
                <a:ea typeface="Roboto"/>
                <a:cs typeface="Roboto"/>
                <a:sym typeface="Roboto"/>
              </a:rPr>
              <a:t>/1</a:t>
            </a:r>
            <a:r>
              <a:rPr lang="en">
                <a:latin typeface="Roboto"/>
                <a:ea typeface="Roboto"/>
                <a:cs typeface="Roboto"/>
                <a:sym typeface="Roboto"/>
              </a:rPr>
              <a:t>9</a:t>
            </a:r>
            <a:endParaRPr i="0" sz="1200" u="none" cap="none" strike="noStrike">
              <a:solidFill>
                <a:schemeClr val="lt1"/>
              </a:solidFill>
              <a:latin typeface="Roboto"/>
              <a:ea typeface="Roboto"/>
              <a:cs typeface="Roboto"/>
              <a:sym typeface="Roboto"/>
            </a:endParaRPr>
          </a:p>
        </p:txBody>
      </p:sp>
    </p:spTree>
  </p:cSld>
  <p:clrMapOvr>
    <a:masterClrMapping/>
  </p:clrMapOvr>
  <p:transition spd="slow">
    <p:fade thruBlk="1"/>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pic>
        <p:nvPicPr>
          <p:cNvPr id="153" name="Google Shape;153;p30"/>
          <p:cNvPicPr preferRelativeResize="0"/>
          <p:nvPr/>
        </p:nvPicPr>
        <p:blipFill>
          <a:blip r:embed="rId3">
            <a:alphaModFix/>
          </a:blip>
          <a:stretch>
            <a:fillRect/>
          </a:stretch>
        </p:blipFill>
        <p:spPr>
          <a:xfrm>
            <a:off x="1006500" y="99025"/>
            <a:ext cx="6920201" cy="3148425"/>
          </a:xfrm>
          <a:prstGeom prst="rect">
            <a:avLst/>
          </a:prstGeom>
          <a:noFill/>
          <a:ln>
            <a:noFill/>
          </a:ln>
        </p:spPr>
      </p:pic>
      <p:sp>
        <p:nvSpPr>
          <p:cNvPr id="154" name="Google Shape;154;p30"/>
          <p:cNvSpPr txBox="1"/>
          <p:nvPr>
            <p:ph idx="1" type="body"/>
          </p:nvPr>
        </p:nvSpPr>
        <p:spPr>
          <a:xfrm>
            <a:off x="444150" y="3407350"/>
            <a:ext cx="7950600" cy="1572600"/>
          </a:xfrm>
          <a:prstGeom prst="rect">
            <a:avLst/>
          </a:prstGeom>
        </p:spPr>
        <p:txBody>
          <a:bodyPr anchorCtr="0" anchor="t" bIns="68575" lIns="68575" spcFirstLastPara="1" rIns="68575" wrap="square" tIns="68575">
            <a:noAutofit/>
          </a:bodyPr>
          <a:lstStyle/>
          <a:p>
            <a:pPr indent="0" lvl="0" marL="0" rtl="0" algn="just">
              <a:lnSpc>
                <a:spcPct val="80000"/>
              </a:lnSpc>
              <a:spcBef>
                <a:spcPts val="0"/>
              </a:spcBef>
              <a:spcAft>
                <a:spcPts val="0"/>
              </a:spcAft>
              <a:buNone/>
            </a:pPr>
            <a:r>
              <a:rPr lang="en" sz="1200">
                <a:latin typeface="Calibri"/>
                <a:ea typeface="Calibri"/>
                <a:cs typeface="Calibri"/>
                <a:sym typeface="Calibri"/>
              </a:rPr>
              <a:t>The characters challenge:</a:t>
            </a:r>
            <a:endParaRPr sz="1200">
              <a:latin typeface="Calibri"/>
              <a:ea typeface="Calibri"/>
              <a:cs typeface="Calibri"/>
              <a:sym typeface="Calibri"/>
            </a:endParaRPr>
          </a:p>
          <a:p>
            <a:pPr indent="0" lvl="0" marL="0" rtl="0" algn="just">
              <a:lnSpc>
                <a:spcPct val="80000"/>
              </a:lnSpc>
              <a:spcBef>
                <a:spcPts val="0"/>
              </a:spcBef>
              <a:spcAft>
                <a:spcPts val="0"/>
              </a:spcAft>
              <a:buNone/>
            </a:pPr>
            <a:r>
              <a:t/>
            </a:r>
            <a:endParaRPr sz="1200">
              <a:latin typeface="Calibri"/>
              <a:ea typeface="Calibri"/>
              <a:cs typeface="Calibri"/>
              <a:sym typeface="Calibri"/>
            </a:endParaRPr>
          </a:p>
          <a:p>
            <a:pPr indent="0" lvl="0" marL="0" rtl="0" algn="just">
              <a:lnSpc>
                <a:spcPct val="80000"/>
              </a:lnSpc>
              <a:spcBef>
                <a:spcPts val="0"/>
              </a:spcBef>
              <a:spcAft>
                <a:spcPts val="0"/>
              </a:spcAft>
              <a:buNone/>
            </a:pPr>
            <a:r>
              <a:rPr lang="en" sz="1200">
                <a:latin typeface="Calibri"/>
                <a:ea typeface="Calibri"/>
                <a:cs typeface="Calibri"/>
                <a:sym typeface="Calibri"/>
              </a:rPr>
              <a:t>(A) human-level learning of a novel handwritten characters </a:t>
            </a:r>
            <a:endParaRPr sz="1200">
              <a:latin typeface="Calibri"/>
              <a:ea typeface="Calibri"/>
              <a:cs typeface="Calibri"/>
              <a:sym typeface="Calibri"/>
            </a:endParaRPr>
          </a:p>
          <a:p>
            <a:pPr indent="0" lvl="0" marL="0" rtl="0" algn="just">
              <a:lnSpc>
                <a:spcPct val="80000"/>
              </a:lnSpc>
              <a:spcBef>
                <a:spcPts val="0"/>
              </a:spcBef>
              <a:spcAft>
                <a:spcPts val="0"/>
              </a:spcAft>
              <a:buNone/>
            </a:pPr>
            <a:r>
              <a:rPr lang="en" sz="1200">
                <a:latin typeface="Calibri"/>
                <a:ea typeface="Calibri"/>
                <a:cs typeface="Calibri"/>
                <a:sym typeface="Calibri"/>
              </a:rPr>
              <a:t>(B) with the same abilities also illustrated for a novel two-wheeled vehicle. </a:t>
            </a:r>
            <a:endParaRPr sz="1200">
              <a:latin typeface="Calibri"/>
              <a:ea typeface="Calibri"/>
              <a:cs typeface="Calibri"/>
              <a:sym typeface="Calibri"/>
            </a:endParaRPr>
          </a:p>
          <a:p>
            <a:pPr indent="0" lvl="0" marL="0" rtl="0" algn="just">
              <a:lnSpc>
                <a:spcPct val="80000"/>
              </a:lnSpc>
              <a:spcBef>
                <a:spcPts val="0"/>
              </a:spcBef>
              <a:spcAft>
                <a:spcPts val="0"/>
              </a:spcAft>
              <a:buNone/>
            </a:pPr>
            <a:r>
              <a:t/>
            </a:r>
            <a:endParaRPr sz="1200">
              <a:latin typeface="Calibri"/>
              <a:ea typeface="Calibri"/>
              <a:cs typeface="Calibri"/>
              <a:sym typeface="Calibri"/>
            </a:endParaRPr>
          </a:p>
          <a:p>
            <a:pPr indent="0" lvl="0" marL="0" rtl="0" algn="just">
              <a:lnSpc>
                <a:spcPct val="80000"/>
              </a:lnSpc>
              <a:spcBef>
                <a:spcPts val="0"/>
              </a:spcBef>
              <a:spcAft>
                <a:spcPts val="0"/>
              </a:spcAft>
              <a:buNone/>
            </a:pPr>
            <a:r>
              <a:rPr lang="en" sz="1200">
                <a:latin typeface="Calibri"/>
                <a:ea typeface="Calibri"/>
                <a:cs typeface="Calibri"/>
                <a:sym typeface="Calibri"/>
              </a:rPr>
              <a:t>A single example of anew visual concept (</a:t>
            </a:r>
            <a:r>
              <a:rPr lang="en" sz="1200">
                <a:latin typeface="Calibri"/>
                <a:ea typeface="Calibri"/>
                <a:cs typeface="Calibri"/>
                <a:sym typeface="Calibri"/>
              </a:rPr>
              <a:t>redbox</a:t>
            </a:r>
            <a:r>
              <a:rPr lang="en" sz="1200">
                <a:latin typeface="Calibri"/>
                <a:ea typeface="Calibri"/>
                <a:cs typeface="Calibri"/>
                <a:sym typeface="Calibri"/>
              </a:rPr>
              <a:t>) can be enough information to support the</a:t>
            </a:r>
            <a:endParaRPr sz="1200">
              <a:latin typeface="Calibri"/>
              <a:ea typeface="Calibri"/>
              <a:cs typeface="Calibri"/>
              <a:sym typeface="Calibri"/>
            </a:endParaRPr>
          </a:p>
          <a:p>
            <a:pPr indent="0" lvl="0" marL="0" rtl="0" algn="just">
              <a:lnSpc>
                <a:spcPct val="80000"/>
              </a:lnSpc>
              <a:spcBef>
                <a:spcPts val="0"/>
              </a:spcBef>
              <a:spcAft>
                <a:spcPts val="0"/>
              </a:spcAft>
              <a:buNone/>
            </a:pPr>
            <a:r>
              <a:t/>
            </a:r>
            <a:endParaRPr sz="1200">
              <a:latin typeface="Calibri"/>
              <a:ea typeface="Calibri"/>
              <a:cs typeface="Calibri"/>
              <a:sym typeface="Calibri"/>
            </a:endParaRPr>
          </a:p>
          <a:p>
            <a:pPr indent="0" lvl="0" marL="0" rtl="0" algn="just">
              <a:lnSpc>
                <a:spcPct val="80000"/>
              </a:lnSpc>
              <a:spcBef>
                <a:spcPts val="0"/>
              </a:spcBef>
              <a:spcAft>
                <a:spcPts val="0"/>
              </a:spcAft>
              <a:buNone/>
            </a:pPr>
            <a:r>
              <a:rPr lang="en" sz="1200">
                <a:latin typeface="Calibri"/>
                <a:ea typeface="Calibri"/>
                <a:cs typeface="Calibri"/>
                <a:sym typeface="Calibri"/>
              </a:rPr>
              <a:t>(i) classification of new examples</a:t>
            </a:r>
            <a:endParaRPr sz="1200">
              <a:latin typeface="Calibri"/>
              <a:ea typeface="Calibri"/>
              <a:cs typeface="Calibri"/>
              <a:sym typeface="Calibri"/>
            </a:endParaRPr>
          </a:p>
          <a:p>
            <a:pPr indent="0" lvl="0" marL="0" rtl="0" algn="just">
              <a:lnSpc>
                <a:spcPct val="80000"/>
              </a:lnSpc>
              <a:spcBef>
                <a:spcPts val="0"/>
              </a:spcBef>
              <a:spcAft>
                <a:spcPts val="0"/>
              </a:spcAft>
              <a:buNone/>
            </a:pPr>
            <a:r>
              <a:rPr lang="en" sz="1200">
                <a:latin typeface="Calibri"/>
                <a:ea typeface="Calibri"/>
                <a:cs typeface="Calibri"/>
                <a:sym typeface="Calibri"/>
              </a:rPr>
              <a:t>(ii) generation of new examples</a:t>
            </a:r>
            <a:endParaRPr sz="1200">
              <a:latin typeface="Calibri"/>
              <a:ea typeface="Calibri"/>
              <a:cs typeface="Calibri"/>
              <a:sym typeface="Calibri"/>
            </a:endParaRPr>
          </a:p>
          <a:p>
            <a:pPr indent="0" lvl="0" marL="0" rtl="0" algn="just">
              <a:lnSpc>
                <a:spcPct val="80000"/>
              </a:lnSpc>
              <a:spcBef>
                <a:spcPts val="0"/>
              </a:spcBef>
              <a:spcAft>
                <a:spcPts val="0"/>
              </a:spcAft>
              <a:buNone/>
            </a:pPr>
            <a:r>
              <a:rPr lang="en" sz="1200">
                <a:latin typeface="Calibri"/>
                <a:ea typeface="Calibri"/>
                <a:cs typeface="Calibri"/>
                <a:sym typeface="Calibri"/>
              </a:rPr>
              <a:t>(iii) parsing an object into parts and relations, and</a:t>
            </a:r>
            <a:endParaRPr sz="1200">
              <a:latin typeface="Calibri"/>
              <a:ea typeface="Calibri"/>
              <a:cs typeface="Calibri"/>
              <a:sym typeface="Calibri"/>
            </a:endParaRPr>
          </a:p>
          <a:p>
            <a:pPr indent="0" lvl="0" marL="0" rtl="0" algn="just">
              <a:lnSpc>
                <a:spcPct val="80000"/>
              </a:lnSpc>
              <a:spcBef>
                <a:spcPts val="0"/>
              </a:spcBef>
              <a:spcAft>
                <a:spcPts val="0"/>
              </a:spcAft>
              <a:buClr>
                <a:schemeClr val="dk1"/>
              </a:buClr>
              <a:buSzPts val="1100"/>
              <a:buFont typeface="Arial"/>
              <a:buNone/>
            </a:pPr>
            <a:r>
              <a:rPr lang="en" sz="1200">
                <a:latin typeface="Calibri"/>
                <a:ea typeface="Calibri"/>
                <a:cs typeface="Calibri"/>
                <a:sym typeface="Calibri"/>
              </a:rPr>
              <a:t>(iv) generation of new concepts from related concepts</a:t>
            </a:r>
            <a:endParaRPr sz="1200">
              <a:latin typeface="Calibri"/>
              <a:ea typeface="Calibri"/>
              <a:cs typeface="Calibri"/>
              <a:sym typeface="Calibri"/>
            </a:endParaRPr>
          </a:p>
          <a:p>
            <a:pPr indent="0" lvl="0" marL="0" rtl="0" algn="just">
              <a:lnSpc>
                <a:spcPct val="80000"/>
              </a:lnSpc>
              <a:spcBef>
                <a:spcPts val="0"/>
              </a:spcBef>
              <a:spcAft>
                <a:spcPts val="0"/>
              </a:spcAft>
              <a:buNone/>
            </a:pPr>
            <a:r>
              <a:t/>
            </a:r>
            <a:endParaRPr sz="1200">
              <a:latin typeface="Calibri"/>
              <a:ea typeface="Calibri"/>
              <a:cs typeface="Calibri"/>
              <a:sym typeface="Calibri"/>
            </a:endParaRPr>
          </a:p>
        </p:txBody>
      </p:sp>
    </p:spTree>
  </p:cSld>
  <p:clrMapOvr>
    <a:masterClrMapping/>
  </p:clrMapOvr>
  <p:transition spd="slow">
    <p:fade thruBlk="1"/>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31"/>
          <p:cNvSpPr txBox="1"/>
          <p:nvPr>
            <p:ph idx="1" type="body"/>
          </p:nvPr>
        </p:nvSpPr>
        <p:spPr>
          <a:xfrm>
            <a:off x="302025" y="949781"/>
            <a:ext cx="8275800" cy="4023600"/>
          </a:xfrm>
          <a:prstGeom prst="rect">
            <a:avLst/>
          </a:prstGeom>
          <a:noFill/>
          <a:ln>
            <a:noFill/>
          </a:ln>
        </p:spPr>
        <p:txBody>
          <a:bodyPr anchorCtr="0" anchor="t" bIns="34275" lIns="68575" spcFirstLastPara="1" rIns="68575" wrap="square" tIns="34275">
            <a:noAutofit/>
          </a:bodyPr>
          <a:lstStyle/>
          <a:p>
            <a:pPr indent="-342900" lvl="0" marL="457200" marR="0" rtl="0" algn="just">
              <a:lnSpc>
                <a:spcPct val="80000"/>
              </a:lnSpc>
              <a:spcBef>
                <a:spcPts val="0"/>
              </a:spcBef>
              <a:spcAft>
                <a:spcPts val="0"/>
              </a:spcAft>
              <a:buSzPts val="1800"/>
              <a:buFont typeface="Calibri"/>
              <a:buAutoNum type="arabicPeriod"/>
            </a:pPr>
            <a:r>
              <a:rPr lang="en" sz="1800">
                <a:latin typeface="Calibri"/>
                <a:ea typeface="Calibri"/>
                <a:cs typeface="Calibri"/>
                <a:sym typeface="Calibri"/>
              </a:rPr>
              <a:t>The second challenge concerns the Atari game Frostbite , which was one of the control problems tackled by the DQN.</a:t>
            </a:r>
            <a:endParaRPr sz="1800">
              <a:latin typeface="Calibri"/>
              <a:ea typeface="Calibri"/>
              <a:cs typeface="Calibri"/>
              <a:sym typeface="Calibri"/>
            </a:endParaRPr>
          </a:p>
          <a:p>
            <a:pPr indent="0" lvl="0" marL="914400" marR="0" rtl="0" algn="just">
              <a:lnSpc>
                <a:spcPct val="80000"/>
              </a:lnSpc>
              <a:spcBef>
                <a:spcPts val="0"/>
              </a:spcBef>
              <a:spcAft>
                <a:spcPts val="0"/>
              </a:spcAft>
              <a:buNone/>
            </a:pPr>
            <a:r>
              <a:t/>
            </a:r>
            <a:endParaRPr sz="1800">
              <a:latin typeface="Calibri"/>
              <a:ea typeface="Calibri"/>
              <a:cs typeface="Calibri"/>
              <a:sym typeface="Calibri"/>
            </a:endParaRPr>
          </a:p>
          <a:p>
            <a:pPr indent="-342900" lvl="0" marL="457200" marR="0" rtl="0" algn="just">
              <a:lnSpc>
                <a:spcPct val="80000"/>
              </a:lnSpc>
              <a:spcBef>
                <a:spcPts val="0"/>
              </a:spcBef>
              <a:spcAft>
                <a:spcPts val="0"/>
              </a:spcAft>
              <a:buSzPts val="1800"/>
              <a:buFont typeface="Calibri"/>
              <a:buAutoNum type="arabicPeriod"/>
            </a:pPr>
            <a:r>
              <a:rPr lang="en" sz="1800">
                <a:latin typeface="Calibri"/>
                <a:ea typeface="Calibri"/>
                <a:cs typeface="Calibri"/>
                <a:sym typeface="Calibri"/>
              </a:rPr>
              <a:t>The DQN was a significant advance in reinforcement learning, showing that a single algorithm can learn to play a wide variety of complex tasks.</a:t>
            </a:r>
            <a:endParaRPr sz="1800">
              <a:latin typeface="Calibri"/>
              <a:ea typeface="Calibri"/>
              <a:cs typeface="Calibri"/>
              <a:sym typeface="Calibri"/>
            </a:endParaRPr>
          </a:p>
          <a:p>
            <a:pPr indent="0" lvl="0" marL="914400" marR="0" rtl="0" algn="just">
              <a:lnSpc>
                <a:spcPct val="80000"/>
              </a:lnSpc>
              <a:spcBef>
                <a:spcPts val="0"/>
              </a:spcBef>
              <a:spcAft>
                <a:spcPts val="0"/>
              </a:spcAft>
              <a:buNone/>
            </a:pPr>
            <a:r>
              <a:t/>
            </a:r>
            <a:endParaRPr sz="1800">
              <a:latin typeface="Calibri"/>
              <a:ea typeface="Calibri"/>
              <a:cs typeface="Calibri"/>
              <a:sym typeface="Calibri"/>
            </a:endParaRPr>
          </a:p>
          <a:p>
            <a:pPr indent="-342900" lvl="0" marL="457200" marR="0" rtl="0" algn="just">
              <a:lnSpc>
                <a:spcPct val="80000"/>
              </a:lnSpc>
              <a:spcBef>
                <a:spcPts val="0"/>
              </a:spcBef>
              <a:spcAft>
                <a:spcPts val="0"/>
              </a:spcAft>
              <a:buSzPts val="1800"/>
              <a:buFont typeface="Calibri"/>
              <a:buAutoNum type="arabicPeriod"/>
            </a:pPr>
            <a:r>
              <a:rPr lang="en" sz="1800">
                <a:latin typeface="Calibri"/>
                <a:ea typeface="Calibri"/>
                <a:cs typeface="Calibri"/>
                <a:sym typeface="Calibri"/>
              </a:rPr>
              <a:t>The network was trained to play 49 classic Atari games, proposed as a test domain for reinforcement learning, impressively achieving human-level performance or above on 29 of the games. </a:t>
            </a:r>
            <a:endParaRPr sz="1800">
              <a:latin typeface="Calibri"/>
              <a:ea typeface="Calibri"/>
              <a:cs typeface="Calibri"/>
              <a:sym typeface="Calibri"/>
            </a:endParaRPr>
          </a:p>
        </p:txBody>
      </p:sp>
      <p:sp>
        <p:nvSpPr>
          <p:cNvPr id="160" name="Google Shape;160;p31"/>
          <p:cNvSpPr txBox="1"/>
          <p:nvPr>
            <p:ph idx="2" type="body"/>
          </p:nvPr>
        </p:nvSpPr>
        <p:spPr>
          <a:xfrm>
            <a:off x="302025" y="166625"/>
            <a:ext cx="6449400" cy="498300"/>
          </a:xfrm>
          <a:prstGeom prst="rect">
            <a:avLst/>
          </a:prstGeom>
          <a:noFill/>
          <a:ln>
            <a:noFill/>
          </a:ln>
        </p:spPr>
        <p:txBody>
          <a:bodyPr anchorCtr="0" anchor="t" bIns="34275" lIns="68575" spcFirstLastPara="1" rIns="68575" wrap="square" tIns="34275">
            <a:noAutofit/>
          </a:bodyPr>
          <a:lstStyle/>
          <a:p>
            <a:pPr indent="0" lvl="0" marL="0" marR="0" rtl="0" algn="l">
              <a:lnSpc>
                <a:spcPct val="90000"/>
              </a:lnSpc>
              <a:spcBef>
                <a:spcPts val="0"/>
              </a:spcBef>
              <a:spcAft>
                <a:spcPts val="0"/>
              </a:spcAft>
              <a:buClr>
                <a:schemeClr val="lt1"/>
              </a:buClr>
              <a:buFont typeface="Arial"/>
              <a:buNone/>
            </a:pPr>
            <a:r>
              <a:rPr lang="en" sz="3000">
                <a:latin typeface="Calibri"/>
                <a:ea typeface="Calibri"/>
                <a:cs typeface="Calibri"/>
                <a:sym typeface="Calibri"/>
              </a:rPr>
              <a:t>The Frostbite Challenge</a:t>
            </a:r>
            <a:endParaRPr i="0" sz="3000" u="none" cap="none" strike="noStrike">
              <a:solidFill>
                <a:schemeClr val="lt1"/>
              </a:solidFill>
              <a:latin typeface="Calibri"/>
              <a:ea typeface="Calibri"/>
              <a:cs typeface="Calibri"/>
              <a:sym typeface="Calibri"/>
            </a:endParaRPr>
          </a:p>
        </p:txBody>
      </p:sp>
    </p:spTree>
  </p:cSld>
  <p:clrMapOvr>
    <a:masterClrMapping/>
  </p:clrMapOvr>
  <p:transition spd="slow">
    <p:fade thruBlk="1"/>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2"/>
          <p:cNvSpPr txBox="1"/>
          <p:nvPr>
            <p:ph idx="1" type="body"/>
          </p:nvPr>
        </p:nvSpPr>
        <p:spPr>
          <a:xfrm>
            <a:off x="302025" y="949781"/>
            <a:ext cx="8275800" cy="4023600"/>
          </a:xfrm>
          <a:prstGeom prst="rect">
            <a:avLst/>
          </a:prstGeom>
          <a:noFill/>
          <a:ln>
            <a:noFill/>
          </a:ln>
        </p:spPr>
        <p:txBody>
          <a:bodyPr anchorCtr="0" anchor="t" bIns="34275" lIns="68575" spcFirstLastPara="1" rIns="68575" wrap="square" tIns="34275">
            <a:noAutofit/>
          </a:bodyPr>
          <a:lstStyle/>
          <a:p>
            <a:pPr indent="-342900" lvl="0" marL="457200" marR="0" rtl="0" algn="just">
              <a:lnSpc>
                <a:spcPct val="80000"/>
              </a:lnSpc>
              <a:spcBef>
                <a:spcPts val="0"/>
              </a:spcBef>
              <a:spcAft>
                <a:spcPts val="0"/>
              </a:spcAft>
              <a:buSzPts val="1800"/>
              <a:buFont typeface="Calibri"/>
              <a:buAutoNum type="arabicPeriod"/>
            </a:pPr>
            <a:r>
              <a:rPr lang="en" sz="1800">
                <a:latin typeface="Calibri"/>
                <a:ea typeface="Calibri"/>
                <a:cs typeface="Calibri"/>
                <a:sym typeface="Calibri"/>
              </a:rPr>
              <a:t>In Frostbite, players control an agent (Frostbite Bailey) tasked with constructing an igloo within a time limit. The igloo is built piece-by-piece as the agent jumps on ice floes in water .</a:t>
            </a:r>
            <a:endParaRPr sz="1800">
              <a:latin typeface="Calibri"/>
              <a:ea typeface="Calibri"/>
              <a:cs typeface="Calibri"/>
              <a:sym typeface="Calibri"/>
            </a:endParaRPr>
          </a:p>
          <a:p>
            <a:pPr indent="0" lvl="0" marL="914400" marR="0" rtl="0" algn="just">
              <a:lnSpc>
                <a:spcPct val="80000"/>
              </a:lnSpc>
              <a:spcBef>
                <a:spcPts val="0"/>
              </a:spcBef>
              <a:spcAft>
                <a:spcPts val="0"/>
              </a:spcAft>
              <a:buNone/>
            </a:pPr>
            <a:r>
              <a:t/>
            </a:r>
            <a:endParaRPr sz="1800">
              <a:latin typeface="Calibri"/>
              <a:ea typeface="Calibri"/>
              <a:cs typeface="Calibri"/>
              <a:sym typeface="Calibri"/>
            </a:endParaRPr>
          </a:p>
          <a:p>
            <a:pPr indent="-342900" lvl="0" marL="457200" marR="0" rtl="0" algn="just">
              <a:lnSpc>
                <a:spcPct val="80000"/>
              </a:lnSpc>
              <a:spcBef>
                <a:spcPts val="0"/>
              </a:spcBef>
              <a:spcAft>
                <a:spcPts val="0"/>
              </a:spcAft>
              <a:buSzPts val="1800"/>
              <a:buFont typeface="Calibri"/>
              <a:buAutoNum type="arabicPeriod"/>
            </a:pPr>
            <a:r>
              <a:rPr lang="en" sz="1800">
                <a:latin typeface="Calibri"/>
                <a:ea typeface="Calibri"/>
                <a:cs typeface="Calibri"/>
                <a:sym typeface="Calibri"/>
              </a:rPr>
              <a:t>The challenge is that the ice floes are in constant motion (moving either left or right), and ice floes only contribute to the construction of the igloo if they are visited in an active state (white rather than blue).</a:t>
            </a:r>
            <a:endParaRPr sz="1800">
              <a:latin typeface="Calibri"/>
              <a:ea typeface="Calibri"/>
              <a:cs typeface="Calibri"/>
              <a:sym typeface="Calibri"/>
            </a:endParaRPr>
          </a:p>
          <a:p>
            <a:pPr indent="0" lvl="0" marL="914400" marR="0" rtl="0" algn="just">
              <a:lnSpc>
                <a:spcPct val="80000"/>
              </a:lnSpc>
              <a:spcBef>
                <a:spcPts val="0"/>
              </a:spcBef>
              <a:spcAft>
                <a:spcPts val="0"/>
              </a:spcAft>
              <a:buNone/>
            </a:pPr>
            <a:r>
              <a:t/>
            </a:r>
            <a:endParaRPr sz="1800">
              <a:latin typeface="Calibri"/>
              <a:ea typeface="Calibri"/>
              <a:cs typeface="Calibri"/>
              <a:sym typeface="Calibri"/>
            </a:endParaRPr>
          </a:p>
          <a:p>
            <a:pPr indent="-342900" lvl="0" marL="457200" marR="0" rtl="0" algn="just">
              <a:lnSpc>
                <a:spcPct val="80000"/>
              </a:lnSpc>
              <a:spcBef>
                <a:spcPts val="0"/>
              </a:spcBef>
              <a:spcAft>
                <a:spcPts val="0"/>
              </a:spcAft>
              <a:buSzPts val="1800"/>
              <a:buFont typeface="Calibri"/>
              <a:buAutoNum type="arabicPeriod"/>
            </a:pPr>
            <a:r>
              <a:rPr lang="en" sz="1800">
                <a:latin typeface="Calibri"/>
                <a:ea typeface="Calibri"/>
                <a:cs typeface="Calibri"/>
                <a:sym typeface="Calibri"/>
              </a:rPr>
              <a:t>The agent may also earn extra points by gathering fish while avoiding a number of fatal hazards (falling in the water, snow geese, polar bears, etc.).</a:t>
            </a:r>
            <a:endParaRPr sz="1800">
              <a:latin typeface="Calibri"/>
              <a:ea typeface="Calibri"/>
              <a:cs typeface="Calibri"/>
              <a:sym typeface="Calibri"/>
            </a:endParaRPr>
          </a:p>
          <a:p>
            <a:pPr indent="0" lvl="0" marL="914400" marR="0" rtl="0" algn="just">
              <a:lnSpc>
                <a:spcPct val="80000"/>
              </a:lnSpc>
              <a:spcBef>
                <a:spcPts val="0"/>
              </a:spcBef>
              <a:spcAft>
                <a:spcPts val="0"/>
              </a:spcAft>
              <a:buNone/>
            </a:pPr>
            <a:r>
              <a:t/>
            </a:r>
            <a:endParaRPr sz="1800">
              <a:latin typeface="Calibri"/>
              <a:ea typeface="Calibri"/>
              <a:cs typeface="Calibri"/>
              <a:sym typeface="Calibri"/>
            </a:endParaRPr>
          </a:p>
          <a:p>
            <a:pPr indent="-342900" lvl="0" marL="457200" marR="0" rtl="0" algn="just">
              <a:lnSpc>
                <a:spcPct val="80000"/>
              </a:lnSpc>
              <a:spcBef>
                <a:spcPts val="0"/>
              </a:spcBef>
              <a:spcAft>
                <a:spcPts val="0"/>
              </a:spcAft>
              <a:buSzPts val="1800"/>
              <a:buFont typeface="Calibri"/>
              <a:buAutoNum type="arabicPeriod"/>
            </a:pPr>
            <a:r>
              <a:rPr lang="en" sz="1800">
                <a:latin typeface="Calibri"/>
                <a:ea typeface="Calibri"/>
                <a:cs typeface="Calibri"/>
                <a:sym typeface="Calibri"/>
              </a:rPr>
              <a:t>Success in this game requires a temporally extended plan to ensure the agent can accomplish a sub-goal (such as reaching an ice floe) and then safely proceed to the next sub-goal.</a:t>
            </a:r>
            <a:endParaRPr sz="1800">
              <a:latin typeface="Calibri"/>
              <a:ea typeface="Calibri"/>
              <a:cs typeface="Calibri"/>
              <a:sym typeface="Calibri"/>
            </a:endParaRPr>
          </a:p>
          <a:p>
            <a:pPr indent="0" lvl="0" marL="914400" marR="0" rtl="0" algn="just">
              <a:lnSpc>
                <a:spcPct val="80000"/>
              </a:lnSpc>
              <a:spcBef>
                <a:spcPts val="0"/>
              </a:spcBef>
              <a:spcAft>
                <a:spcPts val="0"/>
              </a:spcAft>
              <a:buNone/>
            </a:pPr>
            <a:r>
              <a:t/>
            </a:r>
            <a:endParaRPr sz="1800">
              <a:latin typeface="Calibri"/>
              <a:ea typeface="Calibri"/>
              <a:cs typeface="Calibri"/>
              <a:sym typeface="Calibri"/>
            </a:endParaRPr>
          </a:p>
          <a:p>
            <a:pPr indent="-342900" lvl="0" marL="457200" marR="0" rtl="0" algn="just">
              <a:lnSpc>
                <a:spcPct val="80000"/>
              </a:lnSpc>
              <a:spcBef>
                <a:spcPts val="0"/>
              </a:spcBef>
              <a:spcAft>
                <a:spcPts val="0"/>
              </a:spcAft>
              <a:buSzPts val="1800"/>
              <a:buFont typeface="Calibri"/>
              <a:buAutoNum type="arabicPeriod"/>
            </a:pPr>
            <a:r>
              <a:rPr lang="en" sz="1800">
                <a:latin typeface="Calibri"/>
                <a:ea typeface="Calibri"/>
                <a:cs typeface="Calibri"/>
                <a:sym typeface="Calibri"/>
              </a:rPr>
              <a:t>Ultimately, once all of the pieces of the igloo are in place, the agent must proceed to the igloo and thus complete the level before time expires .</a:t>
            </a:r>
            <a:endParaRPr sz="1800">
              <a:latin typeface="Calibri"/>
              <a:ea typeface="Calibri"/>
              <a:cs typeface="Calibri"/>
              <a:sym typeface="Calibri"/>
            </a:endParaRPr>
          </a:p>
        </p:txBody>
      </p:sp>
      <p:sp>
        <p:nvSpPr>
          <p:cNvPr id="166" name="Google Shape;166;p32"/>
          <p:cNvSpPr txBox="1"/>
          <p:nvPr>
            <p:ph idx="2" type="body"/>
          </p:nvPr>
        </p:nvSpPr>
        <p:spPr>
          <a:xfrm>
            <a:off x="302025" y="166625"/>
            <a:ext cx="6449400" cy="498300"/>
          </a:xfrm>
          <a:prstGeom prst="rect">
            <a:avLst/>
          </a:prstGeom>
          <a:noFill/>
          <a:ln>
            <a:noFill/>
          </a:ln>
        </p:spPr>
        <p:txBody>
          <a:bodyPr anchorCtr="0" anchor="t" bIns="34275" lIns="68575" spcFirstLastPara="1" rIns="68575" wrap="square" tIns="34275">
            <a:noAutofit/>
          </a:bodyPr>
          <a:lstStyle/>
          <a:p>
            <a:pPr indent="0" lvl="0" marL="0" marR="0" rtl="0" algn="l">
              <a:lnSpc>
                <a:spcPct val="90000"/>
              </a:lnSpc>
              <a:spcBef>
                <a:spcPts val="0"/>
              </a:spcBef>
              <a:spcAft>
                <a:spcPts val="0"/>
              </a:spcAft>
              <a:buClr>
                <a:schemeClr val="lt1"/>
              </a:buClr>
              <a:buFont typeface="Arial"/>
              <a:buNone/>
            </a:pPr>
            <a:r>
              <a:rPr lang="en" sz="3000">
                <a:latin typeface="Calibri"/>
                <a:ea typeface="Calibri"/>
                <a:cs typeface="Calibri"/>
                <a:sym typeface="Calibri"/>
              </a:rPr>
              <a:t>The Frostbite Challenge</a:t>
            </a:r>
            <a:endParaRPr i="0" sz="3000" u="none" cap="none" strike="noStrike">
              <a:solidFill>
                <a:schemeClr val="lt1"/>
              </a:solidFill>
              <a:latin typeface="Calibri"/>
              <a:ea typeface="Calibri"/>
              <a:cs typeface="Calibri"/>
              <a:sym typeface="Calibri"/>
            </a:endParaRPr>
          </a:p>
        </p:txBody>
      </p:sp>
    </p:spTree>
  </p:cSld>
  <p:clrMapOvr>
    <a:masterClrMapping/>
  </p:clrMapOvr>
  <p:transition spd="slow">
    <p:fade thruBlk="1"/>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3"/>
          <p:cNvSpPr txBox="1"/>
          <p:nvPr>
            <p:ph idx="1" type="body"/>
          </p:nvPr>
        </p:nvSpPr>
        <p:spPr>
          <a:xfrm>
            <a:off x="470800" y="3398450"/>
            <a:ext cx="7950600" cy="1572600"/>
          </a:xfrm>
          <a:prstGeom prst="rect">
            <a:avLst/>
          </a:prstGeom>
        </p:spPr>
        <p:txBody>
          <a:bodyPr anchorCtr="0" anchor="t" bIns="68575" lIns="68575" spcFirstLastPara="1" rIns="68575" wrap="square" tIns="68575">
            <a:noAutofit/>
          </a:bodyPr>
          <a:lstStyle/>
          <a:p>
            <a:pPr indent="0" lvl="0" marL="0" rtl="0" algn="just">
              <a:lnSpc>
                <a:spcPct val="80000"/>
              </a:lnSpc>
              <a:spcBef>
                <a:spcPts val="0"/>
              </a:spcBef>
              <a:spcAft>
                <a:spcPts val="0"/>
              </a:spcAft>
              <a:buNone/>
            </a:pPr>
            <a:r>
              <a:rPr lang="en" sz="1200">
                <a:latin typeface="Calibri"/>
                <a:ea typeface="Calibri"/>
                <a:cs typeface="Calibri"/>
                <a:sym typeface="Calibri"/>
              </a:rPr>
              <a:t>Screenshots of Frostbite, a 1983 video game designed for the Atari game console. </a:t>
            </a:r>
            <a:endParaRPr sz="1200">
              <a:latin typeface="Calibri"/>
              <a:ea typeface="Calibri"/>
              <a:cs typeface="Calibri"/>
              <a:sym typeface="Calibri"/>
            </a:endParaRPr>
          </a:p>
          <a:p>
            <a:pPr indent="-304800" lvl="0" marL="457200" rtl="0" algn="just">
              <a:lnSpc>
                <a:spcPct val="80000"/>
              </a:lnSpc>
              <a:spcBef>
                <a:spcPts val="0"/>
              </a:spcBef>
              <a:spcAft>
                <a:spcPts val="0"/>
              </a:spcAft>
              <a:buSzPts val="1200"/>
              <a:buFont typeface="Calibri"/>
              <a:buAutoNum type="alphaUcPeriod"/>
            </a:pPr>
            <a:r>
              <a:rPr lang="en" sz="1200">
                <a:latin typeface="Calibri"/>
                <a:ea typeface="Calibri"/>
                <a:cs typeface="Calibri"/>
                <a:sym typeface="Calibri"/>
              </a:rPr>
              <a:t>The start of a level in Frostbite. The agent must construct an igloo by hopping between ice floes and avoiding obstacles such as birds. The floes are in constant motion (either left or right), making multi-step planning essential to   success. </a:t>
            </a:r>
            <a:endParaRPr sz="1200">
              <a:latin typeface="Calibri"/>
              <a:ea typeface="Calibri"/>
              <a:cs typeface="Calibri"/>
              <a:sym typeface="Calibri"/>
            </a:endParaRPr>
          </a:p>
          <a:p>
            <a:pPr indent="-304800" lvl="0" marL="457200" rtl="0" algn="just">
              <a:lnSpc>
                <a:spcPct val="80000"/>
              </a:lnSpc>
              <a:spcBef>
                <a:spcPts val="0"/>
              </a:spcBef>
              <a:spcAft>
                <a:spcPts val="0"/>
              </a:spcAft>
              <a:buSzPts val="1200"/>
              <a:buFont typeface="Calibri"/>
              <a:buAutoNum type="alphaUcPeriod"/>
            </a:pPr>
            <a:r>
              <a:rPr lang="en" sz="1200">
                <a:latin typeface="Calibri"/>
                <a:ea typeface="Calibri"/>
                <a:cs typeface="Calibri"/>
                <a:sym typeface="Calibri"/>
              </a:rPr>
              <a:t>The agent receives pieces of the igloo (top right) by jumping on the active ice floes (white), which then deactivates them (blue). </a:t>
            </a:r>
            <a:endParaRPr sz="1200">
              <a:latin typeface="Calibri"/>
              <a:ea typeface="Calibri"/>
              <a:cs typeface="Calibri"/>
              <a:sym typeface="Calibri"/>
            </a:endParaRPr>
          </a:p>
          <a:p>
            <a:pPr indent="-304800" lvl="0" marL="457200" rtl="0" algn="just">
              <a:lnSpc>
                <a:spcPct val="80000"/>
              </a:lnSpc>
              <a:spcBef>
                <a:spcPts val="0"/>
              </a:spcBef>
              <a:spcAft>
                <a:spcPts val="0"/>
              </a:spcAft>
              <a:buSzPts val="1200"/>
              <a:buFont typeface="Calibri"/>
              <a:buAutoNum type="alphaUcPeriod"/>
            </a:pPr>
            <a:r>
              <a:rPr lang="en" sz="1200">
                <a:latin typeface="Calibri"/>
                <a:ea typeface="Calibri"/>
                <a:cs typeface="Calibri"/>
                <a:sym typeface="Calibri"/>
              </a:rPr>
              <a:t>At the end of a level, the agent must safely reach the completed igloo.</a:t>
            </a:r>
            <a:endParaRPr sz="1200">
              <a:latin typeface="Calibri"/>
              <a:ea typeface="Calibri"/>
              <a:cs typeface="Calibri"/>
              <a:sym typeface="Calibri"/>
            </a:endParaRPr>
          </a:p>
          <a:p>
            <a:pPr indent="-304800" lvl="0" marL="457200" rtl="0" algn="just">
              <a:lnSpc>
                <a:spcPct val="80000"/>
              </a:lnSpc>
              <a:spcBef>
                <a:spcPts val="0"/>
              </a:spcBef>
              <a:spcAft>
                <a:spcPts val="0"/>
              </a:spcAft>
              <a:buSzPts val="1200"/>
              <a:buFont typeface="Calibri"/>
              <a:buAutoNum type="alphaUcPeriod"/>
            </a:pPr>
            <a:r>
              <a:rPr lang="en" sz="1200">
                <a:latin typeface="Calibri"/>
                <a:ea typeface="Calibri"/>
                <a:cs typeface="Calibri"/>
                <a:sym typeface="Calibri"/>
              </a:rPr>
              <a:t>Later levels include additional rewards(fish) and deadly obstacles (crabs, clams, and bears).</a:t>
            </a:r>
            <a:endParaRPr sz="1200">
              <a:latin typeface="Calibri"/>
              <a:ea typeface="Calibri"/>
              <a:cs typeface="Calibri"/>
              <a:sym typeface="Calibri"/>
            </a:endParaRPr>
          </a:p>
          <a:p>
            <a:pPr indent="0" lvl="0" marL="0" rtl="0" algn="just">
              <a:lnSpc>
                <a:spcPct val="80000"/>
              </a:lnSpc>
              <a:spcBef>
                <a:spcPts val="0"/>
              </a:spcBef>
              <a:spcAft>
                <a:spcPts val="0"/>
              </a:spcAft>
              <a:buNone/>
            </a:pPr>
            <a:r>
              <a:t/>
            </a:r>
            <a:endParaRPr sz="1200">
              <a:latin typeface="Calibri"/>
              <a:ea typeface="Calibri"/>
              <a:cs typeface="Calibri"/>
              <a:sym typeface="Calibri"/>
            </a:endParaRPr>
          </a:p>
        </p:txBody>
      </p:sp>
      <p:pic>
        <p:nvPicPr>
          <p:cNvPr id="172" name="Google Shape;172;p33"/>
          <p:cNvPicPr preferRelativeResize="0"/>
          <p:nvPr/>
        </p:nvPicPr>
        <p:blipFill>
          <a:blip r:embed="rId3">
            <a:alphaModFix/>
          </a:blip>
          <a:stretch>
            <a:fillRect/>
          </a:stretch>
        </p:blipFill>
        <p:spPr>
          <a:xfrm>
            <a:off x="1412475" y="205700"/>
            <a:ext cx="6476002" cy="3102551"/>
          </a:xfrm>
          <a:prstGeom prst="rect">
            <a:avLst/>
          </a:prstGeom>
          <a:noFill/>
          <a:ln>
            <a:noFill/>
          </a:ln>
        </p:spPr>
      </p:pic>
    </p:spTree>
  </p:cSld>
  <p:clrMapOvr>
    <a:masterClrMapping/>
  </p:clrMapOvr>
  <p:transition spd="slow">
    <p:fade thruBlk="1"/>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4"/>
          <p:cNvSpPr txBox="1"/>
          <p:nvPr>
            <p:ph idx="1" type="body"/>
          </p:nvPr>
        </p:nvSpPr>
        <p:spPr>
          <a:xfrm>
            <a:off x="302025" y="949781"/>
            <a:ext cx="8275800" cy="4023600"/>
          </a:xfrm>
          <a:prstGeom prst="rect">
            <a:avLst/>
          </a:prstGeom>
          <a:noFill/>
          <a:ln>
            <a:noFill/>
          </a:ln>
        </p:spPr>
        <p:txBody>
          <a:bodyPr anchorCtr="0" anchor="t" bIns="34275" lIns="68575" spcFirstLastPara="1" rIns="68575" wrap="square" tIns="34275">
            <a:noAutofit/>
          </a:bodyPr>
          <a:lstStyle/>
          <a:p>
            <a:pPr indent="-342900" lvl="0" marL="457200" marR="0" rtl="0" algn="just">
              <a:lnSpc>
                <a:spcPct val="80000"/>
              </a:lnSpc>
              <a:spcBef>
                <a:spcPts val="0"/>
              </a:spcBef>
              <a:spcAft>
                <a:spcPts val="0"/>
              </a:spcAft>
              <a:buSzPts val="1800"/>
              <a:buFont typeface="Calibri"/>
              <a:buAutoNum type="arabicPeriod"/>
            </a:pPr>
            <a:r>
              <a:rPr lang="en" sz="1800">
                <a:latin typeface="Calibri"/>
                <a:ea typeface="Calibri"/>
                <a:cs typeface="Calibri"/>
                <a:sym typeface="Calibri"/>
              </a:rPr>
              <a:t>With the full 924 hours of unique experience and additional replay, the DQN achieved less than 10% of human-level performance during a controlled test session.</a:t>
            </a:r>
            <a:endParaRPr sz="1800">
              <a:latin typeface="Calibri"/>
              <a:ea typeface="Calibri"/>
              <a:cs typeface="Calibri"/>
              <a:sym typeface="Calibri"/>
            </a:endParaRPr>
          </a:p>
          <a:p>
            <a:pPr indent="0" lvl="0" marL="914400" marR="0" rtl="0" algn="just">
              <a:lnSpc>
                <a:spcPct val="80000"/>
              </a:lnSpc>
              <a:spcBef>
                <a:spcPts val="0"/>
              </a:spcBef>
              <a:spcAft>
                <a:spcPts val="0"/>
              </a:spcAft>
              <a:buNone/>
            </a:pPr>
            <a:r>
              <a:t/>
            </a:r>
            <a:endParaRPr sz="1800">
              <a:latin typeface="Calibri"/>
              <a:ea typeface="Calibri"/>
              <a:cs typeface="Calibri"/>
              <a:sym typeface="Calibri"/>
            </a:endParaRPr>
          </a:p>
          <a:p>
            <a:pPr indent="-342900" lvl="0" marL="457200" marR="0" rtl="0" algn="just">
              <a:lnSpc>
                <a:spcPct val="80000"/>
              </a:lnSpc>
              <a:spcBef>
                <a:spcPts val="0"/>
              </a:spcBef>
              <a:spcAft>
                <a:spcPts val="0"/>
              </a:spcAft>
              <a:buSzPts val="1800"/>
              <a:buFont typeface="Calibri"/>
              <a:buAutoNum type="arabicPeriod"/>
            </a:pPr>
            <a:r>
              <a:rPr lang="en" sz="1800">
                <a:latin typeface="Calibri"/>
                <a:ea typeface="Calibri"/>
                <a:cs typeface="Calibri"/>
                <a:sym typeface="Calibri"/>
              </a:rPr>
              <a:t>More recent variants of the DQN have demonstrated superior performance reaching 83% of the professional gamer’s score by incorporating smarter experience replay and 96% by using smarter replay and more efficient parameter sharing</a:t>
            </a:r>
            <a:endParaRPr sz="1800">
              <a:latin typeface="Calibri"/>
              <a:ea typeface="Calibri"/>
              <a:cs typeface="Calibri"/>
              <a:sym typeface="Calibri"/>
            </a:endParaRPr>
          </a:p>
          <a:p>
            <a:pPr indent="0" lvl="0" marL="914400" marR="0" rtl="0" algn="just">
              <a:lnSpc>
                <a:spcPct val="80000"/>
              </a:lnSpc>
              <a:spcBef>
                <a:spcPts val="0"/>
              </a:spcBef>
              <a:spcAft>
                <a:spcPts val="0"/>
              </a:spcAft>
              <a:buNone/>
            </a:pPr>
            <a:r>
              <a:t/>
            </a:r>
            <a:endParaRPr sz="1800">
              <a:latin typeface="Calibri"/>
              <a:ea typeface="Calibri"/>
              <a:cs typeface="Calibri"/>
              <a:sym typeface="Calibri"/>
            </a:endParaRPr>
          </a:p>
          <a:p>
            <a:pPr indent="-342900" lvl="0" marL="457200" marR="0" rtl="0" algn="just">
              <a:lnSpc>
                <a:spcPct val="80000"/>
              </a:lnSpc>
              <a:spcBef>
                <a:spcPts val="0"/>
              </a:spcBef>
              <a:spcAft>
                <a:spcPts val="0"/>
              </a:spcAft>
              <a:buSzPts val="1800"/>
              <a:buFont typeface="Calibri"/>
              <a:buAutoNum type="arabicPeriod"/>
            </a:pPr>
            <a:r>
              <a:rPr lang="en" sz="1800">
                <a:latin typeface="Calibri"/>
                <a:ea typeface="Calibri"/>
                <a:cs typeface="Calibri"/>
                <a:sym typeface="Calibri"/>
              </a:rPr>
              <a:t>But they requires a lot of experience to reach this level: the learning curve provided shows performance is around 46% after 231 hours, 19% after 116 hours, and below 3.5% after just 2 hours (which is close to random play, approximately 1.5%).</a:t>
            </a:r>
            <a:endParaRPr sz="1800">
              <a:latin typeface="Calibri"/>
              <a:ea typeface="Calibri"/>
              <a:cs typeface="Calibri"/>
              <a:sym typeface="Calibri"/>
            </a:endParaRPr>
          </a:p>
          <a:p>
            <a:pPr indent="0" lvl="0" marL="914400" marR="0" rtl="0" algn="just">
              <a:lnSpc>
                <a:spcPct val="80000"/>
              </a:lnSpc>
              <a:spcBef>
                <a:spcPts val="0"/>
              </a:spcBef>
              <a:spcAft>
                <a:spcPts val="0"/>
              </a:spcAft>
              <a:buNone/>
            </a:pPr>
            <a:r>
              <a:t/>
            </a:r>
            <a:endParaRPr sz="1800">
              <a:latin typeface="Calibri"/>
              <a:ea typeface="Calibri"/>
              <a:cs typeface="Calibri"/>
              <a:sym typeface="Calibri"/>
            </a:endParaRPr>
          </a:p>
          <a:p>
            <a:pPr indent="-342900" lvl="0" marL="457200" marR="0" rtl="0" algn="just">
              <a:lnSpc>
                <a:spcPct val="80000"/>
              </a:lnSpc>
              <a:spcBef>
                <a:spcPts val="0"/>
              </a:spcBef>
              <a:spcAft>
                <a:spcPts val="0"/>
              </a:spcAft>
              <a:buSzPts val="1800"/>
              <a:buFont typeface="Calibri"/>
              <a:buAutoNum type="arabicPeriod"/>
            </a:pPr>
            <a:r>
              <a:rPr lang="en" sz="1800">
                <a:latin typeface="Calibri"/>
                <a:ea typeface="Calibri"/>
                <a:cs typeface="Calibri"/>
                <a:sym typeface="Calibri"/>
              </a:rPr>
              <a:t>The differences between the human and machine learning curves suggest that they may be learning different kinds of knowledge, using different learning mechanisms, or both.</a:t>
            </a:r>
            <a:endParaRPr sz="1800">
              <a:latin typeface="Calibri"/>
              <a:ea typeface="Calibri"/>
              <a:cs typeface="Calibri"/>
              <a:sym typeface="Calibri"/>
            </a:endParaRPr>
          </a:p>
        </p:txBody>
      </p:sp>
      <p:sp>
        <p:nvSpPr>
          <p:cNvPr id="178" name="Google Shape;178;p34"/>
          <p:cNvSpPr txBox="1"/>
          <p:nvPr/>
        </p:nvSpPr>
        <p:spPr>
          <a:xfrm>
            <a:off x="435300" y="177675"/>
            <a:ext cx="6902400" cy="5685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lt1"/>
              </a:buClr>
              <a:buFont typeface="Arial"/>
              <a:buNone/>
            </a:pPr>
            <a:r>
              <a:rPr b="1" lang="en" sz="3000">
                <a:solidFill>
                  <a:schemeClr val="lt1"/>
                </a:solidFill>
                <a:latin typeface="Calibri"/>
                <a:ea typeface="Calibri"/>
                <a:cs typeface="Calibri"/>
                <a:sym typeface="Calibri"/>
              </a:rPr>
              <a:t>Outcomes</a:t>
            </a:r>
            <a:endParaRPr b="1" sz="3000">
              <a:solidFill>
                <a:schemeClr val="lt1"/>
              </a:solidFill>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transition spd="slow">
    <p:fade thruBlk="1"/>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5"/>
          <p:cNvSpPr txBox="1"/>
          <p:nvPr>
            <p:ph idx="1" type="body"/>
          </p:nvPr>
        </p:nvSpPr>
        <p:spPr>
          <a:xfrm>
            <a:off x="470800" y="3398450"/>
            <a:ext cx="7950600" cy="1572600"/>
          </a:xfrm>
          <a:prstGeom prst="rect">
            <a:avLst/>
          </a:prstGeom>
        </p:spPr>
        <p:txBody>
          <a:bodyPr anchorCtr="0" anchor="t" bIns="68575" lIns="68575" spcFirstLastPara="1" rIns="68575" wrap="square" tIns="68575">
            <a:noAutofit/>
          </a:bodyPr>
          <a:lstStyle/>
          <a:p>
            <a:pPr indent="-304800" lvl="0" marL="457200" rtl="0" algn="just">
              <a:lnSpc>
                <a:spcPct val="80000"/>
              </a:lnSpc>
              <a:spcBef>
                <a:spcPts val="0"/>
              </a:spcBef>
              <a:spcAft>
                <a:spcPts val="0"/>
              </a:spcAft>
              <a:buSzPts val="1200"/>
              <a:buFont typeface="Calibri"/>
              <a:buAutoNum type="arabicPeriod"/>
            </a:pPr>
            <a:r>
              <a:rPr lang="en" sz="1200">
                <a:latin typeface="Calibri"/>
                <a:ea typeface="Calibri"/>
                <a:cs typeface="Calibri"/>
                <a:sym typeface="Calibri"/>
              </a:rPr>
              <a:t>Comparing learning speed for people versus Deep Q-Networks (DQNs). </a:t>
            </a:r>
            <a:endParaRPr sz="1200">
              <a:latin typeface="Calibri"/>
              <a:ea typeface="Calibri"/>
              <a:cs typeface="Calibri"/>
              <a:sym typeface="Calibri"/>
            </a:endParaRPr>
          </a:p>
          <a:p>
            <a:pPr indent="-304800" lvl="0" marL="457200" rtl="0" algn="just">
              <a:lnSpc>
                <a:spcPct val="80000"/>
              </a:lnSpc>
              <a:spcBef>
                <a:spcPts val="0"/>
              </a:spcBef>
              <a:spcAft>
                <a:spcPts val="0"/>
              </a:spcAft>
              <a:buSzPts val="1200"/>
              <a:buFont typeface="Calibri"/>
              <a:buAutoNum type="arabicPeriod"/>
            </a:pPr>
            <a:r>
              <a:rPr lang="en" sz="1200">
                <a:latin typeface="Calibri"/>
                <a:ea typeface="Calibri"/>
                <a:cs typeface="Calibri"/>
                <a:sym typeface="Calibri"/>
              </a:rPr>
              <a:t>Test performance on the Atari 2600 game “Frostbite” is plotted as a function of game experience (in hours at a frame rate of 60 fps), which does not include additional experience replay. </a:t>
            </a:r>
            <a:endParaRPr sz="1200">
              <a:latin typeface="Calibri"/>
              <a:ea typeface="Calibri"/>
              <a:cs typeface="Calibri"/>
              <a:sym typeface="Calibri"/>
            </a:endParaRPr>
          </a:p>
          <a:p>
            <a:pPr indent="-304800" lvl="0" marL="457200" rtl="0" algn="just">
              <a:lnSpc>
                <a:spcPct val="80000"/>
              </a:lnSpc>
              <a:spcBef>
                <a:spcPts val="0"/>
              </a:spcBef>
              <a:spcAft>
                <a:spcPts val="0"/>
              </a:spcAft>
              <a:buSzPts val="1200"/>
              <a:buFont typeface="Calibri"/>
              <a:buAutoNum type="arabicPeriod"/>
            </a:pPr>
            <a:r>
              <a:rPr lang="en" sz="1200">
                <a:latin typeface="Calibri"/>
                <a:ea typeface="Calibri"/>
                <a:cs typeface="Calibri"/>
                <a:sym typeface="Calibri"/>
              </a:rPr>
              <a:t>Learning curves (if available) and scores are shown from different networks: DQN , DQN+ , and DQN++ . </a:t>
            </a:r>
            <a:endParaRPr sz="1200">
              <a:latin typeface="Calibri"/>
              <a:ea typeface="Calibri"/>
              <a:cs typeface="Calibri"/>
              <a:sym typeface="Calibri"/>
            </a:endParaRPr>
          </a:p>
          <a:p>
            <a:pPr indent="-304800" lvl="0" marL="457200" rtl="0" algn="just">
              <a:lnSpc>
                <a:spcPct val="80000"/>
              </a:lnSpc>
              <a:spcBef>
                <a:spcPts val="0"/>
              </a:spcBef>
              <a:spcAft>
                <a:spcPts val="0"/>
              </a:spcAft>
              <a:buSzPts val="1200"/>
              <a:buFont typeface="Calibri"/>
              <a:buAutoNum type="arabicPeriod"/>
            </a:pPr>
            <a:r>
              <a:rPr lang="en" sz="1200">
                <a:latin typeface="Calibri"/>
                <a:ea typeface="Calibri"/>
                <a:cs typeface="Calibri"/>
                <a:sym typeface="Calibri"/>
              </a:rPr>
              <a:t>Random play achieves a score of 66.4. </a:t>
            </a:r>
            <a:endParaRPr sz="1200">
              <a:latin typeface="Calibri"/>
              <a:ea typeface="Calibri"/>
              <a:cs typeface="Calibri"/>
              <a:sym typeface="Calibri"/>
            </a:endParaRPr>
          </a:p>
        </p:txBody>
      </p:sp>
      <p:pic>
        <p:nvPicPr>
          <p:cNvPr id="184" name="Google Shape;184;p35"/>
          <p:cNvPicPr preferRelativeResize="0"/>
          <p:nvPr/>
        </p:nvPicPr>
        <p:blipFill>
          <a:blip r:embed="rId3">
            <a:alphaModFix/>
          </a:blip>
          <a:stretch>
            <a:fillRect/>
          </a:stretch>
        </p:blipFill>
        <p:spPr>
          <a:xfrm>
            <a:off x="1618150" y="143500"/>
            <a:ext cx="5760001" cy="3093650"/>
          </a:xfrm>
          <a:prstGeom prst="rect">
            <a:avLst/>
          </a:prstGeom>
          <a:noFill/>
          <a:ln>
            <a:noFill/>
          </a:ln>
        </p:spPr>
      </p:pic>
    </p:spTree>
  </p:cSld>
  <p:clrMapOvr>
    <a:masterClrMapping/>
  </p:clrMapOvr>
  <p:transition spd="slow">
    <p:fade thruBlk="1"/>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6"/>
          <p:cNvSpPr txBox="1"/>
          <p:nvPr>
            <p:ph idx="1" type="body"/>
          </p:nvPr>
        </p:nvSpPr>
        <p:spPr>
          <a:xfrm>
            <a:off x="302025" y="949781"/>
            <a:ext cx="8275800" cy="4023600"/>
          </a:xfrm>
          <a:prstGeom prst="rect">
            <a:avLst/>
          </a:prstGeom>
          <a:noFill/>
          <a:ln>
            <a:noFill/>
          </a:ln>
        </p:spPr>
        <p:txBody>
          <a:bodyPr anchorCtr="0" anchor="t" bIns="34275" lIns="68575" spcFirstLastPara="1" rIns="68575" wrap="square" tIns="34275">
            <a:noAutofit/>
          </a:bodyPr>
          <a:lstStyle/>
          <a:p>
            <a:pPr indent="-342900" lvl="0" marL="457200" marR="0" rtl="0" algn="just">
              <a:lnSpc>
                <a:spcPct val="80000"/>
              </a:lnSpc>
              <a:spcBef>
                <a:spcPts val="0"/>
              </a:spcBef>
              <a:spcAft>
                <a:spcPts val="0"/>
              </a:spcAft>
              <a:buSzPts val="1800"/>
              <a:buFont typeface="Calibri"/>
              <a:buAutoNum type="arabicPeriod"/>
            </a:pPr>
            <a:r>
              <a:rPr lang="en" sz="1800">
                <a:latin typeface="Calibri"/>
                <a:ea typeface="Calibri"/>
                <a:cs typeface="Calibri"/>
                <a:sym typeface="Calibri"/>
              </a:rPr>
              <a:t>The learned DQN network is also rather inflexible to changes in its inputs and goals: changing the color or appearance of objects or changing the goals of the network would have devastating consequences on performance if the network is not retrained.</a:t>
            </a:r>
            <a:endParaRPr sz="1800">
              <a:latin typeface="Calibri"/>
              <a:ea typeface="Calibri"/>
              <a:cs typeface="Calibri"/>
              <a:sym typeface="Calibri"/>
            </a:endParaRPr>
          </a:p>
          <a:p>
            <a:pPr indent="0" lvl="0" marL="914400" marR="0" rtl="0" algn="just">
              <a:lnSpc>
                <a:spcPct val="80000"/>
              </a:lnSpc>
              <a:spcBef>
                <a:spcPts val="0"/>
              </a:spcBef>
              <a:spcAft>
                <a:spcPts val="0"/>
              </a:spcAft>
              <a:buNone/>
            </a:pPr>
            <a:r>
              <a:t/>
            </a:r>
            <a:endParaRPr sz="1800">
              <a:latin typeface="Calibri"/>
              <a:ea typeface="Calibri"/>
              <a:cs typeface="Calibri"/>
              <a:sym typeface="Calibri"/>
            </a:endParaRPr>
          </a:p>
          <a:p>
            <a:pPr indent="-342900" lvl="0" marL="457200" marR="0" rtl="0" algn="just">
              <a:lnSpc>
                <a:spcPct val="80000"/>
              </a:lnSpc>
              <a:spcBef>
                <a:spcPts val="0"/>
              </a:spcBef>
              <a:spcAft>
                <a:spcPts val="0"/>
              </a:spcAft>
              <a:buSzPts val="1800"/>
              <a:buFont typeface="Calibri"/>
              <a:buAutoNum type="arabicPeriod"/>
            </a:pPr>
            <a:r>
              <a:rPr lang="en" sz="1800">
                <a:latin typeface="Calibri"/>
                <a:ea typeface="Calibri"/>
                <a:cs typeface="Calibri"/>
                <a:sym typeface="Calibri"/>
              </a:rPr>
              <a:t>For example, imagine you are tasked with playing Frostbite with any one of these new goals:</a:t>
            </a:r>
            <a:endParaRPr sz="1800">
              <a:latin typeface="Calibri"/>
              <a:ea typeface="Calibri"/>
              <a:cs typeface="Calibri"/>
              <a:sym typeface="Calibri"/>
            </a:endParaRPr>
          </a:p>
          <a:p>
            <a:pPr indent="0" lvl="0" marL="0" marR="0" rtl="0" algn="just">
              <a:lnSpc>
                <a:spcPct val="80000"/>
              </a:lnSpc>
              <a:spcBef>
                <a:spcPts val="0"/>
              </a:spcBef>
              <a:spcAft>
                <a:spcPts val="0"/>
              </a:spcAft>
              <a:buNone/>
            </a:pPr>
            <a:r>
              <a:t/>
            </a:r>
            <a:endParaRPr sz="1800">
              <a:latin typeface="Calibri"/>
              <a:ea typeface="Calibri"/>
              <a:cs typeface="Calibri"/>
              <a:sym typeface="Calibri"/>
            </a:endParaRPr>
          </a:p>
          <a:p>
            <a:pPr indent="0" lvl="0" marL="0" marR="0" rtl="0" algn="just">
              <a:lnSpc>
                <a:spcPct val="80000"/>
              </a:lnSpc>
              <a:spcBef>
                <a:spcPts val="0"/>
              </a:spcBef>
              <a:spcAft>
                <a:spcPts val="0"/>
              </a:spcAft>
              <a:buNone/>
            </a:pPr>
            <a:r>
              <a:t/>
            </a:r>
            <a:endParaRPr sz="1800">
              <a:latin typeface="Calibri"/>
              <a:ea typeface="Calibri"/>
              <a:cs typeface="Calibri"/>
              <a:sym typeface="Calibri"/>
            </a:endParaRPr>
          </a:p>
        </p:txBody>
      </p:sp>
      <p:sp>
        <p:nvSpPr>
          <p:cNvPr id="190" name="Google Shape;190;p36"/>
          <p:cNvSpPr txBox="1"/>
          <p:nvPr/>
        </p:nvSpPr>
        <p:spPr>
          <a:xfrm>
            <a:off x="435300" y="177675"/>
            <a:ext cx="6902400" cy="5685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1100"/>
              <a:buFont typeface="Arial"/>
              <a:buNone/>
            </a:pPr>
            <a:r>
              <a:rPr b="1" lang="en" sz="3000">
                <a:solidFill>
                  <a:schemeClr val="lt1"/>
                </a:solidFill>
                <a:latin typeface="Calibri"/>
                <a:ea typeface="Calibri"/>
                <a:cs typeface="Calibri"/>
                <a:sym typeface="Calibri"/>
              </a:rPr>
              <a:t>New goals</a:t>
            </a:r>
            <a:endParaRPr>
              <a:solidFill>
                <a:schemeClr val="dk1"/>
              </a:solidFill>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transition spd="slow">
    <p:fade thruBlk="1"/>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7"/>
          <p:cNvSpPr txBox="1"/>
          <p:nvPr>
            <p:ph idx="1" type="body"/>
          </p:nvPr>
        </p:nvSpPr>
        <p:spPr>
          <a:xfrm>
            <a:off x="302025" y="949781"/>
            <a:ext cx="8275800" cy="4023600"/>
          </a:xfrm>
          <a:prstGeom prst="rect">
            <a:avLst/>
          </a:prstGeom>
          <a:noFill/>
          <a:ln>
            <a:noFill/>
          </a:ln>
        </p:spPr>
        <p:txBody>
          <a:bodyPr anchorCtr="0" anchor="t" bIns="34275" lIns="68575" spcFirstLastPara="1" rIns="68575" wrap="square" tIns="34275">
            <a:noAutofit/>
          </a:bodyPr>
          <a:lstStyle/>
          <a:p>
            <a:pPr indent="-342900" lvl="0" marL="457200" rtl="0" algn="just">
              <a:lnSpc>
                <a:spcPct val="80000"/>
              </a:lnSpc>
              <a:spcBef>
                <a:spcPts val="0"/>
              </a:spcBef>
              <a:spcAft>
                <a:spcPts val="0"/>
              </a:spcAft>
              <a:buSzPts val="1800"/>
              <a:buFont typeface="Calibri"/>
              <a:buChar char="•"/>
            </a:pPr>
            <a:r>
              <a:rPr lang="en" sz="1800">
                <a:latin typeface="Calibri"/>
                <a:ea typeface="Calibri"/>
                <a:cs typeface="Calibri"/>
                <a:sym typeface="Calibri"/>
              </a:rPr>
              <a:t>Get the lowest possible score.</a:t>
            </a:r>
            <a:endParaRPr sz="1800">
              <a:latin typeface="Calibri"/>
              <a:ea typeface="Calibri"/>
              <a:cs typeface="Calibri"/>
              <a:sym typeface="Calibri"/>
            </a:endParaRPr>
          </a:p>
          <a:p>
            <a:pPr indent="0" lvl="0" marL="914400" rtl="0" algn="just">
              <a:lnSpc>
                <a:spcPct val="80000"/>
              </a:lnSpc>
              <a:spcBef>
                <a:spcPts val="0"/>
              </a:spcBef>
              <a:spcAft>
                <a:spcPts val="0"/>
              </a:spcAft>
              <a:buNone/>
            </a:pPr>
            <a:r>
              <a:t/>
            </a:r>
            <a:endParaRPr sz="1800">
              <a:latin typeface="Calibri"/>
              <a:ea typeface="Calibri"/>
              <a:cs typeface="Calibri"/>
              <a:sym typeface="Calibri"/>
            </a:endParaRPr>
          </a:p>
          <a:p>
            <a:pPr indent="-342900" lvl="0" marL="457200" rtl="0" algn="just">
              <a:lnSpc>
                <a:spcPct val="80000"/>
              </a:lnSpc>
              <a:spcBef>
                <a:spcPts val="0"/>
              </a:spcBef>
              <a:spcAft>
                <a:spcPts val="0"/>
              </a:spcAft>
              <a:buSzPts val="1800"/>
              <a:buFont typeface="Calibri"/>
              <a:buChar char="•"/>
            </a:pPr>
            <a:r>
              <a:rPr lang="en" sz="1800">
                <a:latin typeface="Calibri"/>
                <a:ea typeface="Calibri"/>
                <a:cs typeface="Calibri"/>
                <a:sym typeface="Calibri"/>
              </a:rPr>
              <a:t>Get closest to 100, or 300, or 1000, or 3000, or any level, without going over.</a:t>
            </a:r>
            <a:endParaRPr sz="1800">
              <a:latin typeface="Calibri"/>
              <a:ea typeface="Calibri"/>
              <a:cs typeface="Calibri"/>
              <a:sym typeface="Calibri"/>
            </a:endParaRPr>
          </a:p>
          <a:p>
            <a:pPr indent="0" lvl="0" marL="914400" rtl="0" algn="just">
              <a:lnSpc>
                <a:spcPct val="80000"/>
              </a:lnSpc>
              <a:spcBef>
                <a:spcPts val="0"/>
              </a:spcBef>
              <a:spcAft>
                <a:spcPts val="0"/>
              </a:spcAft>
              <a:buNone/>
            </a:pPr>
            <a:r>
              <a:t/>
            </a:r>
            <a:endParaRPr sz="1800">
              <a:latin typeface="Calibri"/>
              <a:ea typeface="Calibri"/>
              <a:cs typeface="Calibri"/>
              <a:sym typeface="Calibri"/>
            </a:endParaRPr>
          </a:p>
          <a:p>
            <a:pPr indent="-342900" lvl="0" marL="457200" rtl="0" algn="just">
              <a:lnSpc>
                <a:spcPct val="80000"/>
              </a:lnSpc>
              <a:spcBef>
                <a:spcPts val="0"/>
              </a:spcBef>
              <a:spcAft>
                <a:spcPts val="0"/>
              </a:spcAft>
              <a:buSzPts val="1800"/>
              <a:buFont typeface="Calibri"/>
              <a:buChar char="•"/>
            </a:pPr>
            <a:r>
              <a:rPr lang="en" sz="1800">
                <a:latin typeface="Calibri"/>
                <a:ea typeface="Calibri"/>
                <a:cs typeface="Calibri"/>
                <a:sym typeface="Calibri"/>
              </a:rPr>
              <a:t>Beat your friend, who’s playing next to you, but just barely, not by too much, so as not to embarrass them.</a:t>
            </a:r>
            <a:endParaRPr sz="1800">
              <a:latin typeface="Calibri"/>
              <a:ea typeface="Calibri"/>
              <a:cs typeface="Calibri"/>
              <a:sym typeface="Calibri"/>
            </a:endParaRPr>
          </a:p>
          <a:p>
            <a:pPr indent="0" lvl="0" marL="914400" rtl="0" algn="just">
              <a:lnSpc>
                <a:spcPct val="80000"/>
              </a:lnSpc>
              <a:spcBef>
                <a:spcPts val="0"/>
              </a:spcBef>
              <a:spcAft>
                <a:spcPts val="0"/>
              </a:spcAft>
              <a:buNone/>
            </a:pPr>
            <a:r>
              <a:t/>
            </a:r>
            <a:endParaRPr sz="1800">
              <a:latin typeface="Calibri"/>
              <a:ea typeface="Calibri"/>
              <a:cs typeface="Calibri"/>
              <a:sym typeface="Calibri"/>
            </a:endParaRPr>
          </a:p>
          <a:p>
            <a:pPr indent="-342900" lvl="0" marL="457200" rtl="0" algn="just">
              <a:lnSpc>
                <a:spcPct val="80000"/>
              </a:lnSpc>
              <a:spcBef>
                <a:spcPts val="0"/>
              </a:spcBef>
              <a:spcAft>
                <a:spcPts val="0"/>
              </a:spcAft>
              <a:buSzPts val="1800"/>
              <a:buFont typeface="Calibri"/>
              <a:buChar char="•"/>
            </a:pPr>
            <a:r>
              <a:rPr lang="en" sz="1800">
                <a:latin typeface="Calibri"/>
                <a:ea typeface="Calibri"/>
                <a:cs typeface="Calibri"/>
                <a:sym typeface="Calibri"/>
              </a:rPr>
              <a:t>Go as long as you can without dying.</a:t>
            </a:r>
            <a:endParaRPr sz="1800">
              <a:latin typeface="Calibri"/>
              <a:ea typeface="Calibri"/>
              <a:cs typeface="Calibri"/>
              <a:sym typeface="Calibri"/>
            </a:endParaRPr>
          </a:p>
          <a:p>
            <a:pPr indent="0" lvl="0" marL="914400" rtl="0" algn="just">
              <a:lnSpc>
                <a:spcPct val="80000"/>
              </a:lnSpc>
              <a:spcBef>
                <a:spcPts val="0"/>
              </a:spcBef>
              <a:spcAft>
                <a:spcPts val="0"/>
              </a:spcAft>
              <a:buNone/>
            </a:pPr>
            <a:r>
              <a:t/>
            </a:r>
            <a:endParaRPr sz="1800">
              <a:latin typeface="Calibri"/>
              <a:ea typeface="Calibri"/>
              <a:cs typeface="Calibri"/>
              <a:sym typeface="Calibri"/>
            </a:endParaRPr>
          </a:p>
          <a:p>
            <a:pPr indent="-342900" lvl="0" marL="457200" rtl="0" algn="just">
              <a:lnSpc>
                <a:spcPct val="80000"/>
              </a:lnSpc>
              <a:spcBef>
                <a:spcPts val="0"/>
              </a:spcBef>
              <a:spcAft>
                <a:spcPts val="0"/>
              </a:spcAft>
              <a:buSzPts val="1800"/>
              <a:buFont typeface="Calibri"/>
              <a:buChar char="•"/>
            </a:pPr>
            <a:r>
              <a:rPr lang="en" sz="1800">
                <a:latin typeface="Calibri"/>
                <a:ea typeface="Calibri"/>
                <a:cs typeface="Calibri"/>
                <a:sym typeface="Calibri"/>
              </a:rPr>
              <a:t>Die as quickly as you can.</a:t>
            </a:r>
            <a:endParaRPr sz="1800">
              <a:latin typeface="Calibri"/>
              <a:ea typeface="Calibri"/>
              <a:cs typeface="Calibri"/>
              <a:sym typeface="Calibri"/>
            </a:endParaRPr>
          </a:p>
          <a:p>
            <a:pPr indent="0" lvl="0" marL="914400" rtl="0" algn="just">
              <a:lnSpc>
                <a:spcPct val="80000"/>
              </a:lnSpc>
              <a:spcBef>
                <a:spcPts val="0"/>
              </a:spcBef>
              <a:spcAft>
                <a:spcPts val="0"/>
              </a:spcAft>
              <a:buNone/>
            </a:pPr>
            <a:r>
              <a:t/>
            </a:r>
            <a:endParaRPr sz="1800">
              <a:latin typeface="Calibri"/>
              <a:ea typeface="Calibri"/>
              <a:cs typeface="Calibri"/>
              <a:sym typeface="Calibri"/>
            </a:endParaRPr>
          </a:p>
          <a:p>
            <a:pPr indent="-342900" lvl="0" marL="457200" rtl="0" algn="just">
              <a:lnSpc>
                <a:spcPct val="80000"/>
              </a:lnSpc>
              <a:spcBef>
                <a:spcPts val="0"/>
              </a:spcBef>
              <a:spcAft>
                <a:spcPts val="0"/>
              </a:spcAft>
              <a:buSzPts val="1800"/>
              <a:buFont typeface="Calibri"/>
              <a:buChar char="•"/>
            </a:pPr>
            <a:r>
              <a:rPr lang="en" sz="1800">
                <a:latin typeface="Calibri"/>
                <a:ea typeface="Calibri"/>
                <a:cs typeface="Calibri"/>
                <a:sym typeface="Calibri"/>
              </a:rPr>
              <a:t>Pass each level at the last possible minute, right before the temperature timer hits zero and you die (i.e., come as close as you can to dying from frostbite without actually dying).</a:t>
            </a:r>
            <a:endParaRPr sz="1800">
              <a:latin typeface="Calibri"/>
              <a:ea typeface="Calibri"/>
              <a:cs typeface="Calibri"/>
              <a:sym typeface="Calibri"/>
            </a:endParaRPr>
          </a:p>
          <a:p>
            <a:pPr indent="0" lvl="0" marL="914400" rtl="0" algn="just">
              <a:lnSpc>
                <a:spcPct val="80000"/>
              </a:lnSpc>
              <a:spcBef>
                <a:spcPts val="0"/>
              </a:spcBef>
              <a:spcAft>
                <a:spcPts val="0"/>
              </a:spcAft>
              <a:buNone/>
            </a:pPr>
            <a:r>
              <a:t/>
            </a:r>
            <a:endParaRPr sz="1800">
              <a:latin typeface="Calibri"/>
              <a:ea typeface="Calibri"/>
              <a:cs typeface="Calibri"/>
              <a:sym typeface="Calibri"/>
            </a:endParaRPr>
          </a:p>
          <a:p>
            <a:pPr indent="-342900" lvl="0" marL="457200" rtl="0" algn="just">
              <a:lnSpc>
                <a:spcPct val="80000"/>
              </a:lnSpc>
              <a:spcBef>
                <a:spcPts val="0"/>
              </a:spcBef>
              <a:spcAft>
                <a:spcPts val="0"/>
              </a:spcAft>
              <a:buSzPts val="1800"/>
              <a:buFont typeface="Calibri"/>
              <a:buChar char="•"/>
            </a:pPr>
            <a:r>
              <a:rPr lang="en" sz="1800">
                <a:latin typeface="Calibri"/>
                <a:ea typeface="Calibri"/>
                <a:cs typeface="Calibri"/>
                <a:sym typeface="Calibri"/>
              </a:rPr>
              <a:t>Get to the furthest unexplored level without regard for your score.</a:t>
            </a:r>
            <a:endParaRPr sz="1800">
              <a:latin typeface="Calibri"/>
              <a:ea typeface="Calibri"/>
              <a:cs typeface="Calibri"/>
              <a:sym typeface="Calibri"/>
            </a:endParaRPr>
          </a:p>
          <a:p>
            <a:pPr indent="0" lvl="0" marL="914400" rtl="0" algn="just">
              <a:lnSpc>
                <a:spcPct val="80000"/>
              </a:lnSpc>
              <a:spcBef>
                <a:spcPts val="0"/>
              </a:spcBef>
              <a:spcAft>
                <a:spcPts val="0"/>
              </a:spcAft>
              <a:buNone/>
            </a:pPr>
            <a:r>
              <a:t/>
            </a:r>
            <a:endParaRPr sz="1800">
              <a:latin typeface="Calibri"/>
              <a:ea typeface="Calibri"/>
              <a:cs typeface="Calibri"/>
              <a:sym typeface="Calibri"/>
            </a:endParaRPr>
          </a:p>
          <a:p>
            <a:pPr indent="-342900" lvl="0" marL="457200" rtl="0" algn="just">
              <a:lnSpc>
                <a:spcPct val="80000"/>
              </a:lnSpc>
              <a:spcBef>
                <a:spcPts val="0"/>
              </a:spcBef>
              <a:spcAft>
                <a:spcPts val="0"/>
              </a:spcAft>
              <a:buSzPts val="1800"/>
              <a:buFont typeface="Calibri"/>
              <a:buChar char="•"/>
            </a:pPr>
            <a:r>
              <a:rPr lang="en" sz="1800">
                <a:latin typeface="Calibri"/>
                <a:ea typeface="Calibri"/>
                <a:cs typeface="Calibri"/>
                <a:sym typeface="Calibri"/>
              </a:rPr>
              <a:t>See if you can discover secret Easter eggs possible.</a:t>
            </a:r>
            <a:endParaRPr sz="1800">
              <a:latin typeface="Calibri"/>
              <a:ea typeface="Calibri"/>
              <a:cs typeface="Calibri"/>
              <a:sym typeface="Calibri"/>
            </a:endParaRPr>
          </a:p>
          <a:p>
            <a:pPr indent="0" lvl="0" marL="457200" rtl="0" algn="just">
              <a:lnSpc>
                <a:spcPct val="80000"/>
              </a:lnSpc>
              <a:spcBef>
                <a:spcPts val="0"/>
              </a:spcBef>
              <a:spcAft>
                <a:spcPts val="0"/>
              </a:spcAft>
              <a:buNone/>
            </a:pPr>
            <a:r>
              <a:t/>
            </a:r>
            <a:endParaRPr sz="1800">
              <a:latin typeface="Calibri"/>
              <a:ea typeface="Calibri"/>
              <a:cs typeface="Calibri"/>
              <a:sym typeface="Calibri"/>
            </a:endParaRPr>
          </a:p>
        </p:txBody>
      </p:sp>
      <p:sp>
        <p:nvSpPr>
          <p:cNvPr id="196" name="Google Shape;196;p37"/>
          <p:cNvSpPr txBox="1"/>
          <p:nvPr/>
        </p:nvSpPr>
        <p:spPr>
          <a:xfrm>
            <a:off x="435300" y="177675"/>
            <a:ext cx="6902400" cy="5685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1100"/>
              <a:buFont typeface="Arial"/>
              <a:buNone/>
            </a:pPr>
            <a:r>
              <a:rPr b="1" lang="en" sz="3000">
                <a:solidFill>
                  <a:schemeClr val="lt1"/>
                </a:solidFill>
                <a:latin typeface="Calibri"/>
                <a:ea typeface="Calibri"/>
                <a:cs typeface="Calibri"/>
                <a:sym typeface="Calibri"/>
              </a:rPr>
              <a:t>New tasks and goals</a:t>
            </a:r>
            <a:endParaRPr>
              <a:latin typeface="Calibri"/>
              <a:ea typeface="Calibri"/>
              <a:cs typeface="Calibri"/>
              <a:sym typeface="Calibri"/>
            </a:endParaRPr>
          </a:p>
        </p:txBody>
      </p:sp>
    </p:spTree>
  </p:cSld>
  <p:clrMapOvr>
    <a:masterClrMapping/>
  </p:clrMapOvr>
  <p:transition spd="slow">
    <p:fade thruBlk="1"/>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8"/>
          <p:cNvSpPr txBox="1"/>
          <p:nvPr>
            <p:ph idx="1" type="body"/>
          </p:nvPr>
        </p:nvSpPr>
        <p:spPr>
          <a:xfrm>
            <a:off x="302025" y="949781"/>
            <a:ext cx="8275800" cy="4023600"/>
          </a:xfrm>
          <a:prstGeom prst="rect">
            <a:avLst/>
          </a:prstGeom>
          <a:noFill/>
          <a:ln>
            <a:noFill/>
          </a:ln>
        </p:spPr>
        <p:txBody>
          <a:bodyPr anchorCtr="0" anchor="t" bIns="34275" lIns="68575" spcFirstLastPara="1" rIns="68575" wrap="square" tIns="34275">
            <a:noAutofit/>
          </a:bodyPr>
          <a:lstStyle/>
          <a:p>
            <a:pPr indent="-342900" lvl="0" marL="457200" rtl="0" algn="just">
              <a:lnSpc>
                <a:spcPct val="80000"/>
              </a:lnSpc>
              <a:spcBef>
                <a:spcPts val="0"/>
              </a:spcBef>
              <a:spcAft>
                <a:spcPts val="0"/>
              </a:spcAft>
              <a:buSzPts val="1800"/>
              <a:buFont typeface="Calibri"/>
              <a:buChar char="•"/>
            </a:pPr>
            <a:r>
              <a:rPr lang="en" sz="1800">
                <a:latin typeface="Calibri"/>
                <a:ea typeface="Calibri"/>
                <a:cs typeface="Calibri"/>
                <a:sym typeface="Calibri"/>
              </a:rPr>
              <a:t>Get as many fish as you can.</a:t>
            </a:r>
            <a:endParaRPr sz="1800">
              <a:latin typeface="Calibri"/>
              <a:ea typeface="Calibri"/>
              <a:cs typeface="Calibri"/>
              <a:sym typeface="Calibri"/>
            </a:endParaRPr>
          </a:p>
          <a:p>
            <a:pPr indent="0" lvl="0" marL="914400" rtl="0" algn="just">
              <a:lnSpc>
                <a:spcPct val="80000"/>
              </a:lnSpc>
              <a:spcBef>
                <a:spcPts val="0"/>
              </a:spcBef>
              <a:spcAft>
                <a:spcPts val="0"/>
              </a:spcAft>
              <a:buNone/>
            </a:pPr>
            <a:r>
              <a:t/>
            </a:r>
            <a:endParaRPr sz="1800">
              <a:latin typeface="Calibri"/>
              <a:ea typeface="Calibri"/>
              <a:cs typeface="Calibri"/>
              <a:sym typeface="Calibri"/>
            </a:endParaRPr>
          </a:p>
          <a:p>
            <a:pPr indent="-342900" lvl="0" marL="457200" rtl="0" algn="just">
              <a:lnSpc>
                <a:spcPct val="80000"/>
              </a:lnSpc>
              <a:spcBef>
                <a:spcPts val="0"/>
              </a:spcBef>
              <a:spcAft>
                <a:spcPts val="0"/>
              </a:spcAft>
              <a:buSzPts val="1800"/>
              <a:buFont typeface="Calibri"/>
              <a:buChar char="•"/>
            </a:pPr>
            <a:r>
              <a:rPr lang="en" sz="1800">
                <a:latin typeface="Calibri"/>
                <a:ea typeface="Calibri"/>
                <a:cs typeface="Calibri"/>
                <a:sym typeface="Calibri"/>
              </a:rPr>
              <a:t>Touch all the individual ice floes on screen once and only once.</a:t>
            </a:r>
            <a:endParaRPr sz="1800">
              <a:latin typeface="Calibri"/>
              <a:ea typeface="Calibri"/>
              <a:cs typeface="Calibri"/>
              <a:sym typeface="Calibri"/>
            </a:endParaRPr>
          </a:p>
          <a:p>
            <a:pPr indent="0" lvl="0" marL="0" rtl="0" algn="just">
              <a:lnSpc>
                <a:spcPct val="80000"/>
              </a:lnSpc>
              <a:spcBef>
                <a:spcPts val="0"/>
              </a:spcBef>
              <a:spcAft>
                <a:spcPts val="0"/>
              </a:spcAft>
              <a:buNone/>
            </a:pPr>
            <a:r>
              <a:t/>
            </a:r>
            <a:endParaRPr sz="1800">
              <a:latin typeface="Calibri"/>
              <a:ea typeface="Calibri"/>
              <a:cs typeface="Calibri"/>
              <a:sym typeface="Calibri"/>
            </a:endParaRPr>
          </a:p>
          <a:p>
            <a:pPr indent="-342900" lvl="0" marL="457200" rtl="0" algn="just">
              <a:lnSpc>
                <a:spcPct val="80000"/>
              </a:lnSpc>
              <a:spcBef>
                <a:spcPts val="0"/>
              </a:spcBef>
              <a:spcAft>
                <a:spcPts val="0"/>
              </a:spcAft>
              <a:buSzPts val="1800"/>
              <a:buFont typeface="Calibri"/>
              <a:buChar char="•"/>
            </a:pPr>
            <a:r>
              <a:rPr lang="en" sz="1800">
                <a:latin typeface="Calibri"/>
                <a:ea typeface="Calibri"/>
                <a:cs typeface="Calibri"/>
                <a:sym typeface="Calibri"/>
              </a:rPr>
              <a:t> Teach your friend how to play as efficiently as possible.</a:t>
            </a:r>
            <a:endParaRPr sz="1800">
              <a:latin typeface="Calibri"/>
              <a:ea typeface="Calibri"/>
              <a:cs typeface="Calibri"/>
              <a:sym typeface="Calibri"/>
            </a:endParaRPr>
          </a:p>
          <a:p>
            <a:pPr indent="0" lvl="0" marL="0" rtl="0" algn="just">
              <a:lnSpc>
                <a:spcPct val="80000"/>
              </a:lnSpc>
              <a:spcBef>
                <a:spcPts val="0"/>
              </a:spcBef>
              <a:spcAft>
                <a:spcPts val="0"/>
              </a:spcAft>
              <a:buNone/>
            </a:pPr>
            <a:r>
              <a:t/>
            </a:r>
            <a:endParaRPr sz="1800">
              <a:latin typeface="Calibri"/>
              <a:ea typeface="Calibri"/>
              <a:cs typeface="Calibri"/>
              <a:sym typeface="Calibri"/>
            </a:endParaRPr>
          </a:p>
          <a:p>
            <a:pPr indent="0" lvl="0" marL="0" rtl="0" algn="just">
              <a:lnSpc>
                <a:spcPct val="80000"/>
              </a:lnSpc>
              <a:spcBef>
                <a:spcPts val="0"/>
              </a:spcBef>
              <a:spcAft>
                <a:spcPts val="0"/>
              </a:spcAft>
              <a:buNone/>
            </a:pPr>
            <a:r>
              <a:t/>
            </a:r>
            <a:endParaRPr sz="1800">
              <a:latin typeface="Calibri"/>
              <a:ea typeface="Calibri"/>
              <a:cs typeface="Calibri"/>
              <a:sym typeface="Calibri"/>
            </a:endParaRPr>
          </a:p>
          <a:p>
            <a:pPr indent="0" lvl="0" marL="0" rtl="0" algn="just">
              <a:lnSpc>
                <a:spcPct val="80000"/>
              </a:lnSpc>
              <a:spcBef>
                <a:spcPts val="0"/>
              </a:spcBef>
              <a:spcAft>
                <a:spcPts val="0"/>
              </a:spcAft>
              <a:buNone/>
            </a:pPr>
            <a:r>
              <a:rPr lang="en" sz="1800">
                <a:latin typeface="Calibri"/>
                <a:ea typeface="Calibri"/>
                <a:cs typeface="Calibri"/>
                <a:sym typeface="Calibri"/>
              </a:rPr>
              <a:t>People require little or no retraining or reconfiguration, adding new tasks and goals to their repertoire with relative ease while </a:t>
            </a:r>
            <a:r>
              <a:rPr lang="en" sz="1800">
                <a:latin typeface="Calibri"/>
                <a:ea typeface="Calibri"/>
                <a:cs typeface="Calibri"/>
                <a:sym typeface="Calibri"/>
              </a:rPr>
              <a:t>neural networks can learn multiple mappings or tasks with the same set of stimuli  adapting their outputs depending on a specified goal,  these models require substantial training or reconfiguration to add new tasks.</a:t>
            </a:r>
            <a:endParaRPr sz="1800">
              <a:latin typeface="Calibri"/>
              <a:ea typeface="Calibri"/>
              <a:cs typeface="Calibri"/>
              <a:sym typeface="Calibri"/>
            </a:endParaRPr>
          </a:p>
          <a:p>
            <a:pPr indent="0" lvl="0" marL="0" rtl="0" algn="just">
              <a:lnSpc>
                <a:spcPct val="80000"/>
              </a:lnSpc>
              <a:spcBef>
                <a:spcPts val="0"/>
              </a:spcBef>
              <a:spcAft>
                <a:spcPts val="0"/>
              </a:spcAft>
              <a:buClr>
                <a:schemeClr val="dk1"/>
              </a:buClr>
              <a:buSzPts val="1100"/>
              <a:buFont typeface="Arial"/>
              <a:buNone/>
            </a:pPr>
            <a:r>
              <a:t/>
            </a:r>
            <a:endParaRPr sz="1800">
              <a:latin typeface="Calibri"/>
              <a:ea typeface="Calibri"/>
              <a:cs typeface="Calibri"/>
              <a:sym typeface="Calibri"/>
            </a:endParaRPr>
          </a:p>
          <a:p>
            <a:pPr indent="0" lvl="0" marL="457200" rtl="0" algn="just">
              <a:lnSpc>
                <a:spcPct val="80000"/>
              </a:lnSpc>
              <a:spcBef>
                <a:spcPts val="0"/>
              </a:spcBef>
              <a:spcAft>
                <a:spcPts val="0"/>
              </a:spcAft>
              <a:buNone/>
            </a:pPr>
            <a:r>
              <a:t/>
            </a:r>
            <a:endParaRPr sz="1800">
              <a:latin typeface="Calibri"/>
              <a:ea typeface="Calibri"/>
              <a:cs typeface="Calibri"/>
              <a:sym typeface="Calibri"/>
            </a:endParaRPr>
          </a:p>
        </p:txBody>
      </p:sp>
      <p:sp>
        <p:nvSpPr>
          <p:cNvPr id="202" name="Google Shape;202;p38"/>
          <p:cNvSpPr txBox="1"/>
          <p:nvPr/>
        </p:nvSpPr>
        <p:spPr>
          <a:xfrm>
            <a:off x="435300" y="177675"/>
            <a:ext cx="6902400" cy="5685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1100"/>
              <a:buFont typeface="Arial"/>
              <a:buNone/>
            </a:pPr>
            <a:r>
              <a:rPr b="1" lang="en" sz="3000">
                <a:solidFill>
                  <a:schemeClr val="lt1"/>
                </a:solidFill>
                <a:latin typeface="Calibri"/>
                <a:ea typeface="Calibri"/>
                <a:cs typeface="Calibri"/>
                <a:sym typeface="Calibri"/>
              </a:rPr>
              <a:t>New tasks and goals</a:t>
            </a:r>
            <a:endParaRPr>
              <a:solidFill>
                <a:schemeClr val="dk1"/>
              </a:solidFill>
              <a:latin typeface="Calibri"/>
              <a:ea typeface="Calibri"/>
              <a:cs typeface="Calibri"/>
              <a:sym typeface="Calibri"/>
            </a:endParaRPr>
          </a:p>
        </p:txBody>
      </p:sp>
    </p:spTree>
  </p:cSld>
  <p:clrMapOvr>
    <a:masterClrMapping/>
  </p:clrMapOvr>
  <p:transition spd="slow">
    <p:fade thruBlk="1"/>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9"/>
          <p:cNvSpPr txBox="1"/>
          <p:nvPr>
            <p:ph idx="1" type="body"/>
          </p:nvPr>
        </p:nvSpPr>
        <p:spPr>
          <a:xfrm>
            <a:off x="302025" y="949781"/>
            <a:ext cx="8275800" cy="4023600"/>
          </a:xfrm>
          <a:prstGeom prst="rect">
            <a:avLst/>
          </a:prstGeom>
          <a:noFill/>
          <a:ln>
            <a:noFill/>
          </a:ln>
        </p:spPr>
        <p:txBody>
          <a:bodyPr anchorCtr="0" anchor="t" bIns="34275" lIns="68575" spcFirstLastPara="1" rIns="68575" wrap="square" tIns="34275">
            <a:noAutofit/>
          </a:bodyPr>
          <a:lstStyle/>
          <a:p>
            <a:pPr indent="0" lvl="0" marL="0" rtl="0" algn="just">
              <a:lnSpc>
                <a:spcPct val="80000"/>
              </a:lnSpc>
              <a:spcBef>
                <a:spcPts val="0"/>
              </a:spcBef>
              <a:spcAft>
                <a:spcPts val="0"/>
              </a:spcAft>
              <a:buNone/>
            </a:pPr>
            <a:r>
              <a:t/>
            </a:r>
            <a:endParaRPr sz="1800">
              <a:latin typeface="Calibri"/>
              <a:ea typeface="Calibri"/>
              <a:cs typeface="Calibri"/>
              <a:sym typeface="Calibri"/>
            </a:endParaRPr>
          </a:p>
        </p:txBody>
      </p:sp>
      <p:sp>
        <p:nvSpPr>
          <p:cNvPr id="208" name="Google Shape;208;p39"/>
          <p:cNvSpPr txBox="1"/>
          <p:nvPr/>
        </p:nvSpPr>
        <p:spPr>
          <a:xfrm>
            <a:off x="435300" y="177675"/>
            <a:ext cx="6902400" cy="5685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1100"/>
              <a:buFont typeface="Arial"/>
              <a:buNone/>
            </a:pPr>
            <a:r>
              <a:rPr b="1" lang="en" sz="3000">
                <a:solidFill>
                  <a:schemeClr val="lt1"/>
                </a:solidFill>
                <a:latin typeface="Calibri"/>
                <a:ea typeface="Calibri"/>
                <a:cs typeface="Calibri"/>
                <a:sym typeface="Calibri"/>
              </a:rPr>
              <a:t>Core ingredients of human intelligence</a:t>
            </a:r>
            <a:endParaRPr>
              <a:latin typeface="Calibri"/>
              <a:ea typeface="Calibri"/>
              <a:cs typeface="Calibri"/>
              <a:sym typeface="Calibri"/>
            </a:endParaRPr>
          </a:p>
        </p:txBody>
      </p:sp>
    </p:spTree>
  </p:cSld>
  <p:clrMapOvr>
    <a:masterClrMapping/>
  </p:clrMapOvr>
  <p:transition spd="slow">
    <p:fade thruBlk="1"/>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2"/>
          <p:cNvSpPr txBox="1"/>
          <p:nvPr>
            <p:ph idx="1" type="body"/>
          </p:nvPr>
        </p:nvSpPr>
        <p:spPr>
          <a:xfrm>
            <a:off x="302025" y="949781"/>
            <a:ext cx="8275800" cy="4023600"/>
          </a:xfrm>
          <a:prstGeom prst="rect">
            <a:avLst/>
          </a:prstGeom>
          <a:noFill/>
          <a:ln>
            <a:noFill/>
          </a:ln>
        </p:spPr>
        <p:txBody>
          <a:bodyPr anchorCtr="0" anchor="t" bIns="34275" lIns="68575" spcFirstLastPara="1" rIns="68575" wrap="square" tIns="34275">
            <a:noAutofit/>
          </a:bodyPr>
          <a:lstStyle/>
          <a:p>
            <a:pPr indent="-342900" lvl="0" marL="457200" marR="0" rtl="0" algn="just">
              <a:lnSpc>
                <a:spcPct val="80000"/>
              </a:lnSpc>
              <a:spcBef>
                <a:spcPts val="0"/>
              </a:spcBef>
              <a:spcAft>
                <a:spcPts val="0"/>
              </a:spcAft>
              <a:buSzPts val="1800"/>
              <a:buFont typeface="Calibri"/>
              <a:buAutoNum type="arabicPeriod"/>
            </a:pPr>
            <a:r>
              <a:rPr lang="en" sz="1800">
                <a:latin typeface="Calibri"/>
                <a:ea typeface="Calibri"/>
                <a:cs typeface="Calibri"/>
                <a:sym typeface="Calibri"/>
              </a:rPr>
              <a:t>Artificial intelligence (AI) has been a story of booms and busts, yet by any traditional measure of success, the last few years have been marked by exceptional progress. </a:t>
            </a:r>
            <a:endParaRPr sz="1800">
              <a:latin typeface="Calibri"/>
              <a:ea typeface="Calibri"/>
              <a:cs typeface="Calibri"/>
              <a:sym typeface="Calibri"/>
            </a:endParaRPr>
          </a:p>
          <a:p>
            <a:pPr indent="0" lvl="0" marL="914400" marR="0" rtl="0" algn="just">
              <a:lnSpc>
                <a:spcPct val="80000"/>
              </a:lnSpc>
              <a:spcBef>
                <a:spcPts val="0"/>
              </a:spcBef>
              <a:spcAft>
                <a:spcPts val="0"/>
              </a:spcAft>
              <a:buNone/>
            </a:pPr>
            <a:r>
              <a:t/>
            </a:r>
            <a:endParaRPr sz="1800">
              <a:latin typeface="Calibri"/>
              <a:ea typeface="Calibri"/>
              <a:cs typeface="Calibri"/>
              <a:sym typeface="Calibri"/>
            </a:endParaRPr>
          </a:p>
          <a:p>
            <a:pPr indent="-342900" lvl="0" marL="457200" marR="0" rtl="0" algn="just">
              <a:lnSpc>
                <a:spcPct val="80000"/>
              </a:lnSpc>
              <a:spcBef>
                <a:spcPts val="0"/>
              </a:spcBef>
              <a:spcAft>
                <a:spcPts val="0"/>
              </a:spcAft>
              <a:buSzPts val="1800"/>
              <a:buFont typeface="Calibri"/>
              <a:buAutoNum type="arabicPeriod"/>
            </a:pPr>
            <a:r>
              <a:rPr lang="en" sz="1800">
                <a:latin typeface="Calibri"/>
                <a:ea typeface="Calibri"/>
                <a:cs typeface="Calibri"/>
                <a:sym typeface="Calibri"/>
              </a:rPr>
              <a:t>Much of this progress has come from recent advances in “deep learning,” characterized by learning large neural-network-style models with multiple layers of representation. </a:t>
            </a:r>
            <a:endParaRPr sz="1800">
              <a:latin typeface="Calibri"/>
              <a:ea typeface="Calibri"/>
              <a:cs typeface="Calibri"/>
              <a:sym typeface="Calibri"/>
            </a:endParaRPr>
          </a:p>
          <a:p>
            <a:pPr indent="0" lvl="0" marL="914400" marR="0" rtl="0" algn="just">
              <a:lnSpc>
                <a:spcPct val="80000"/>
              </a:lnSpc>
              <a:spcBef>
                <a:spcPts val="0"/>
              </a:spcBef>
              <a:spcAft>
                <a:spcPts val="0"/>
              </a:spcAft>
              <a:buNone/>
            </a:pPr>
            <a:r>
              <a:t/>
            </a:r>
            <a:endParaRPr sz="1800">
              <a:latin typeface="Calibri"/>
              <a:ea typeface="Calibri"/>
              <a:cs typeface="Calibri"/>
              <a:sym typeface="Calibri"/>
            </a:endParaRPr>
          </a:p>
          <a:p>
            <a:pPr indent="-342900" lvl="0" marL="457200" marR="0" rtl="0" algn="just">
              <a:lnSpc>
                <a:spcPct val="80000"/>
              </a:lnSpc>
              <a:spcBef>
                <a:spcPts val="0"/>
              </a:spcBef>
              <a:spcAft>
                <a:spcPts val="0"/>
              </a:spcAft>
              <a:buSzPts val="1800"/>
              <a:buFont typeface="Calibri"/>
              <a:buAutoNum type="arabicPeriod"/>
            </a:pPr>
            <a:r>
              <a:rPr lang="en" sz="1800">
                <a:latin typeface="Calibri"/>
                <a:ea typeface="Calibri"/>
                <a:cs typeface="Calibri"/>
                <a:sym typeface="Calibri"/>
              </a:rPr>
              <a:t>These models have achieved remarkable gains in many domains spanning object recognition, speech recognition.</a:t>
            </a:r>
            <a:endParaRPr sz="1800">
              <a:latin typeface="Calibri"/>
              <a:ea typeface="Calibri"/>
              <a:cs typeface="Calibri"/>
              <a:sym typeface="Calibri"/>
            </a:endParaRPr>
          </a:p>
          <a:p>
            <a:pPr indent="0" lvl="0" marL="914400" marR="0" rtl="0" algn="just">
              <a:lnSpc>
                <a:spcPct val="80000"/>
              </a:lnSpc>
              <a:spcBef>
                <a:spcPts val="0"/>
              </a:spcBef>
              <a:spcAft>
                <a:spcPts val="0"/>
              </a:spcAft>
              <a:buNone/>
            </a:pPr>
            <a:r>
              <a:t/>
            </a:r>
            <a:endParaRPr sz="1800">
              <a:latin typeface="Calibri"/>
              <a:ea typeface="Calibri"/>
              <a:cs typeface="Calibri"/>
              <a:sym typeface="Calibri"/>
            </a:endParaRPr>
          </a:p>
        </p:txBody>
      </p:sp>
      <p:sp>
        <p:nvSpPr>
          <p:cNvPr id="106" name="Google Shape;106;p22"/>
          <p:cNvSpPr txBox="1"/>
          <p:nvPr>
            <p:ph idx="2" type="body"/>
          </p:nvPr>
        </p:nvSpPr>
        <p:spPr>
          <a:xfrm>
            <a:off x="302023" y="166617"/>
            <a:ext cx="8275800" cy="498300"/>
          </a:xfrm>
          <a:prstGeom prst="rect">
            <a:avLst/>
          </a:prstGeom>
          <a:noFill/>
          <a:ln>
            <a:noFill/>
          </a:ln>
        </p:spPr>
        <p:txBody>
          <a:bodyPr anchorCtr="0" anchor="t" bIns="34275" lIns="68575" spcFirstLastPara="1" rIns="68575" wrap="square" tIns="34275">
            <a:noAutofit/>
          </a:bodyPr>
          <a:lstStyle/>
          <a:p>
            <a:pPr indent="0" lvl="0" marL="0" marR="0" rtl="0" algn="l">
              <a:lnSpc>
                <a:spcPct val="90000"/>
              </a:lnSpc>
              <a:spcBef>
                <a:spcPts val="0"/>
              </a:spcBef>
              <a:spcAft>
                <a:spcPts val="0"/>
              </a:spcAft>
              <a:buClr>
                <a:schemeClr val="lt1"/>
              </a:buClr>
              <a:buFont typeface="Arial"/>
              <a:buNone/>
            </a:pPr>
            <a:r>
              <a:rPr lang="en" sz="3000">
                <a:latin typeface="Calibri"/>
                <a:ea typeface="Calibri"/>
                <a:cs typeface="Calibri"/>
                <a:sym typeface="Calibri"/>
              </a:rPr>
              <a:t>Introduction</a:t>
            </a:r>
            <a:endParaRPr i="0" sz="3000" u="none" cap="none" strike="noStrike">
              <a:solidFill>
                <a:schemeClr val="lt1"/>
              </a:solidFill>
              <a:latin typeface="Calibri"/>
              <a:ea typeface="Calibri"/>
              <a:cs typeface="Calibri"/>
              <a:sym typeface="Calibri"/>
            </a:endParaRPr>
          </a:p>
        </p:txBody>
      </p:sp>
    </p:spTree>
  </p:cSld>
  <p:clrMapOvr>
    <a:masterClrMapping/>
  </p:clrMapOvr>
  <p:transition spd="slow">
    <p:fade thruBlk="1"/>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40"/>
          <p:cNvSpPr txBox="1"/>
          <p:nvPr>
            <p:ph idx="1" type="body"/>
          </p:nvPr>
        </p:nvSpPr>
        <p:spPr>
          <a:xfrm>
            <a:off x="302025" y="949781"/>
            <a:ext cx="8275800" cy="4023600"/>
          </a:xfrm>
          <a:prstGeom prst="rect">
            <a:avLst/>
          </a:prstGeom>
          <a:noFill/>
          <a:ln>
            <a:noFill/>
          </a:ln>
        </p:spPr>
        <p:txBody>
          <a:bodyPr anchorCtr="0" anchor="t" bIns="34275" lIns="68575" spcFirstLastPara="1" rIns="68575" wrap="square" tIns="34275">
            <a:noAutofit/>
          </a:bodyPr>
          <a:lstStyle/>
          <a:p>
            <a:pPr indent="-342900" lvl="0" marL="457200" rtl="0" algn="just">
              <a:lnSpc>
                <a:spcPct val="80000"/>
              </a:lnSpc>
              <a:spcBef>
                <a:spcPts val="0"/>
              </a:spcBef>
              <a:spcAft>
                <a:spcPts val="0"/>
              </a:spcAft>
              <a:buSzPts val="1800"/>
              <a:buFont typeface="Calibri"/>
              <a:buAutoNum type="arabicPeriod"/>
            </a:pPr>
            <a:r>
              <a:rPr lang="en" sz="1800">
                <a:latin typeface="Calibri"/>
                <a:ea typeface="Calibri"/>
                <a:cs typeface="Calibri"/>
                <a:sym typeface="Calibri"/>
              </a:rPr>
              <a:t>People never start completely from scratch, or even close to “from scratch,” and that is the secret to their success.</a:t>
            </a:r>
            <a:endParaRPr sz="1800">
              <a:latin typeface="Calibri"/>
              <a:ea typeface="Calibri"/>
              <a:cs typeface="Calibri"/>
              <a:sym typeface="Calibri"/>
            </a:endParaRPr>
          </a:p>
          <a:p>
            <a:pPr indent="0" lvl="0" marL="914400" rtl="0" algn="just">
              <a:lnSpc>
                <a:spcPct val="80000"/>
              </a:lnSpc>
              <a:spcBef>
                <a:spcPts val="0"/>
              </a:spcBef>
              <a:spcAft>
                <a:spcPts val="0"/>
              </a:spcAft>
              <a:buNone/>
            </a:pPr>
            <a:r>
              <a:t/>
            </a:r>
            <a:endParaRPr sz="1800">
              <a:latin typeface="Calibri"/>
              <a:ea typeface="Calibri"/>
              <a:cs typeface="Calibri"/>
              <a:sym typeface="Calibri"/>
            </a:endParaRPr>
          </a:p>
          <a:p>
            <a:pPr indent="-342900" lvl="0" marL="457200" rtl="0" algn="just">
              <a:lnSpc>
                <a:spcPct val="80000"/>
              </a:lnSpc>
              <a:spcBef>
                <a:spcPts val="0"/>
              </a:spcBef>
              <a:spcAft>
                <a:spcPts val="0"/>
              </a:spcAft>
              <a:buSzPts val="1800"/>
              <a:buFont typeface="Calibri"/>
              <a:buAutoNum type="arabicPeriod"/>
            </a:pPr>
            <a:r>
              <a:rPr lang="en" sz="1800">
                <a:latin typeface="Calibri"/>
                <a:ea typeface="Calibri"/>
                <a:cs typeface="Calibri"/>
                <a:sym typeface="Calibri"/>
              </a:rPr>
              <a:t>The challenge of building models of human learning and thinking then becomes:</a:t>
            </a:r>
            <a:endParaRPr sz="1800">
              <a:latin typeface="Calibri"/>
              <a:ea typeface="Calibri"/>
              <a:cs typeface="Calibri"/>
              <a:sym typeface="Calibri"/>
            </a:endParaRPr>
          </a:p>
          <a:p>
            <a:pPr indent="0" lvl="0" marL="914400" rtl="0" algn="just">
              <a:lnSpc>
                <a:spcPct val="80000"/>
              </a:lnSpc>
              <a:spcBef>
                <a:spcPts val="0"/>
              </a:spcBef>
              <a:spcAft>
                <a:spcPts val="0"/>
              </a:spcAft>
              <a:buNone/>
            </a:pPr>
            <a:r>
              <a:t/>
            </a:r>
            <a:endParaRPr sz="1800">
              <a:latin typeface="Calibri"/>
              <a:ea typeface="Calibri"/>
              <a:cs typeface="Calibri"/>
              <a:sym typeface="Calibri"/>
            </a:endParaRPr>
          </a:p>
          <a:p>
            <a:pPr indent="-342900" lvl="1" marL="914400" rtl="0" algn="just">
              <a:lnSpc>
                <a:spcPct val="80000"/>
              </a:lnSpc>
              <a:spcBef>
                <a:spcPts val="0"/>
              </a:spcBef>
              <a:spcAft>
                <a:spcPts val="0"/>
              </a:spcAft>
              <a:buSzPts val="1800"/>
              <a:buFont typeface="Calibri"/>
              <a:buChar char="•"/>
            </a:pPr>
            <a:r>
              <a:rPr lang="en" sz="1800">
                <a:latin typeface="Calibri"/>
                <a:ea typeface="Calibri"/>
                <a:cs typeface="Calibri"/>
                <a:sym typeface="Calibri"/>
              </a:rPr>
              <a:t>How do we bring to bear rich prior knowledge to learn new tasks and solve new problems so quickly?</a:t>
            </a:r>
            <a:endParaRPr sz="1800">
              <a:latin typeface="Calibri"/>
              <a:ea typeface="Calibri"/>
              <a:cs typeface="Calibri"/>
              <a:sym typeface="Calibri"/>
            </a:endParaRPr>
          </a:p>
          <a:p>
            <a:pPr indent="0" lvl="0" marL="1371600" rtl="0" algn="just">
              <a:lnSpc>
                <a:spcPct val="80000"/>
              </a:lnSpc>
              <a:spcBef>
                <a:spcPts val="0"/>
              </a:spcBef>
              <a:spcAft>
                <a:spcPts val="0"/>
              </a:spcAft>
              <a:buNone/>
            </a:pPr>
            <a:r>
              <a:t/>
            </a:r>
            <a:endParaRPr sz="1800">
              <a:latin typeface="Calibri"/>
              <a:ea typeface="Calibri"/>
              <a:cs typeface="Calibri"/>
              <a:sym typeface="Calibri"/>
            </a:endParaRPr>
          </a:p>
          <a:p>
            <a:pPr indent="-342900" lvl="1" marL="914400" rtl="0" algn="just">
              <a:lnSpc>
                <a:spcPct val="80000"/>
              </a:lnSpc>
              <a:spcBef>
                <a:spcPts val="0"/>
              </a:spcBef>
              <a:spcAft>
                <a:spcPts val="0"/>
              </a:spcAft>
              <a:buSzPts val="1800"/>
              <a:buFont typeface="Calibri"/>
              <a:buChar char="•"/>
            </a:pPr>
            <a:r>
              <a:rPr lang="en" sz="1800">
                <a:latin typeface="Calibri"/>
                <a:ea typeface="Calibri"/>
                <a:cs typeface="Calibri"/>
                <a:sym typeface="Calibri"/>
              </a:rPr>
              <a:t>What form does that prior knowledge take, and how is it constructed, from some combination of inbuilt capacities and previous experience?</a:t>
            </a:r>
            <a:endParaRPr sz="1800">
              <a:latin typeface="Calibri"/>
              <a:ea typeface="Calibri"/>
              <a:cs typeface="Calibri"/>
              <a:sym typeface="Calibri"/>
            </a:endParaRPr>
          </a:p>
          <a:p>
            <a:pPr indent="0" lvl="0" marL="0" rtl="0" algn="just">
              <a:lnSpc>
                <a:spcPct val="80000"/>
              </a:lnSpc>
              <a:spcBef>
                <a:spcPts val="0"/>
              </a:spcBef>
              <a:spcAft>
                <a:spcPts val="0"/>
              </a:spcAft>
              <a:buNone/>
            </a:pPr>
            <a:r>
              <a:t/>
            </a:r>
            <a:endParaRPr sz="1800">
              <a:latin typeface="Calibri"/>
              <a:ea typeface="Calibri"/>
              <a:cs typeface="Calibri"/>
              <a:sym typeface="Calibri"/>
            </a:endParaRPr>
          </a:p>
        </p:txBody>
      </p:sp>
      <p:sp>
        <p:nvSpPr>
          <p:cNvPr id="214" name="Google Shape;214;p40"/>
          <p:cNvSpPr txBox="1"/>
          <p:nvPr/>
        </p:nvSpPr>
        <p:spPr>
          <a:xfrm>
            <a:off x="435300" y="177675"/>
            <a:ext cx="6902400" cy="56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transition spd="slow">
    <p:fade thruBlk="1"/>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41"/>
          <p:cNvSpPr txBox="1"/>
          <p:nvPr>
            <p:ph idx="1" type="body"/>
          </p:nvPr>
        </p:nvSpPr>
        <p:spPr>
          <a:xfrm>
            <a:off x="302025" y="949781"/>
            <a:ext cx="8275800" cy="4023600"/>
          </a:xfrm>
          <a:prstGeom prst="rect">
            <a:avLst/>
          </a:prstGeom>
          <a:noFill/>
          <a:ln>
            <a:noFill/>
          </a:ln>
        </p:spPr>
        <p:txBody>
          <a:bodyPr anchorCtr="0" anchor="t" bIns="34275" lIns="68575" spcFirstLastPara="1" rIns="68575" wrap="square" tIns="34275">
            <a:noAutofit/>
          </a:bodyPr>
          <a:lstStyle/>
          <a:p>
            <a:pPr indent="0" lvl="0" marL="457200" marR="0" rtl="0" algn="just">
              <a:lnSpc>
                <a:spcPct val="80000"/>
              </a:lnSpc>
              <a:spcBef>
                <a:spcPts val="0"/>
              </a:spcBef>
              <a:spcAft>
                <a:spcPts val="0"/>
              </a:spcAft>
              <a:buNone/>
            </a:pPr>
            <a:r>
              <a:t/>
            </a:r>
            <a:endParaRPr/>
          </a:p>
          <a:p>
            <a:pPr indent="0" lvl="0" marL="457200" marR="0" rtl="0" algn="just">
              <a:lnSpc>
                <a:spcPct val="80000"/>
              </a:lnSpc>
              <a:spcBef>
                <a:spcPts val="0"/>
              </a:spcBef>
              <a:spcAft>
                <a:spcPts val="0"/>
              </a:spcAft>
              <a:buNone/>
            </a:pPr>
            <a:r>
              <a:rPr lang="en" sz="1800" u="sng">
                <a:solidFill>
                  <a:schemeClr val="hlink"/>
                </a:solidFill>
                <a:latin typeface="Calibri"/>
                <a:ea typeface="Calibri"/>
                <a:cs typeface="Calibri"/>
                <a:sym typeface="Calibri"/>
                <a:hlinkClick r:id="rId3"/>
              </a:rPr>
              <a:t>StyleGAN</a:t>
            </a:r>
            <a:endParaRPr sz="1800">
              <a:latin typeface="Calibri"/>
              <a:ea typeface="Calibri"/>
              <a:cs typeface="Calibri"/>
              <a:sym typeface="Calibri"/>
            </a:endParaRPr>
          </a:p>
          <a:p>
            <a:pPr indent="0" lvl="0" marL="457200" marR="0" rtl="0" algn="just">
              <a:lnSpc>
                <a:spcPct val="80000"/>
              </a:lnSpc>
              <a:spcBef>
                <a:spcPts val="0"/>
              </a:spcBef>
              <a:spcAft>
                <a:spcPts val="0"/>
              </a:spcAft>
              <a:buNone/>
            </a:pPr>
            <a:r>
              <a:t/>
            </a:r>
            <a:endParaRPr sz="1800">
              <a:latin typeface="Calibri"/>
              <a:ea typeface="Calibri"/>
              <a:cs typeface="Calibri"/>
              <a:sym typeface="Calibri"/>
            </a:endParaRPr>
          </a:p>
          <a:p>
            <a:pPr indent="0" lvl="0" marL="457200" marR="0" rtl="0" algn="just">
              <a:lnSpc>
                <a:spcPct val="80000"/>
              </a:lnSpc>
              <a:spcBef>
                <a:spcPts val="0"/>
              </a:spcBef>
              <a:spcAft>
                <a:spcPts val="0"/>
              </a:spcAft>
              <a:buNone/>
            </a:pPr>
            <a:r>
              <a:rPr lang="en" sz="1800" u="sng">
                <a:solidFill>
                  <a:schemeClr val="hlink"/>
                </a:solidFill>
                <a:latin typeface="Calibri"/>
                <a:ea typeface="Calibri"/>
                <a:cs typeface="Calibri"/>
                <a:sym typeface="Calibri"/>
                <a:hlinkClick r:id="rId4"/>
              </a:rPr>
              <a:t>https://mc.ai/explained-a-style-based-generator-architecture-for-gans-generating-and-tuning-realistic/</a:t>
            </a:r>
            <a:endParaRPr sz="1800">
              <a:latin typeface="Calibri"/>
              <a:ea typeface="Calibri"/>
              <a:cs typeface="Calibri"/>
              <a:sym typeface="Calibri"/>
            </a:endParaRPr>
          </a:p>
        </p:txBody>
      </p:sp>
      <p:sp>
        <p:nvSpPr>
          <p:cNvPr id="220" name="Google Shape;220;p41"/>
          <p:cNvSpPr txBox="1"/>
          <p:nvPr>
            <p:ph idx="2" type="body"/>
          </p:nvPr>
        </p:nvSpPr>
        <p:spPr>
          <a:xfrm>
            <a:off x="302025" y="166625"/>
            <a:ext cx="6740100" cy="498300"/>
          </a:xfrm>
          <a:prstGeom prst="rect">
            <a:avLst/>
          </a:prstGeom>
          <a:noFill/>
          <a:ln>
            <a:noFill/>
          </a:ln>
        </p:spPr>
        <p:txBody>
          <a:bodyPr anchorCtr="0" anchor="t" bIns="34275" lIns="68575" spcFirstLastPara="1" rIns="68575" wrap="square" tIns="34275">
            <a:noAutofit/>
          </a:bodyPr>
          <a:lstStyle/>
          <a:p>
            <a:pPr indent="0" lvl="0" marL="0" rtl="0" algn="l">
              <a:lnSpc>
                <a:spcPct val="80000"/>
              </a:lnSpc>
              <a:spcBef>
                <a:spcPts val="0"/>
              </a:spcBef>
              <a:spcAft>
                <a:spcPts val="0"/>
              </a:spcAft>
              <a:buNone/>
            </a:pPr>
            <a:r>
              <a:rPr b="0" lang="en" sz="2400">
                <a:latin typeface="Calibri"/>
                <a:ea typeface="Calibri"/>
                <a:cs typeface="Calibri"/>
                <a:sym typeface="Calibri"/>
              </a:rPr>
              <a:t>Reference </a:t>
            </a:r>
            <a:endParaRPr i="0" sz="2400" u="none" cap="none" strike="noStrike">
              <a:solidFill>
                <a:schemeClr val="lt1"/>
              </a:solidFill>
              <a:latin typeface="Calibri"/>
              <a:ea typeface="Calibri"/>
              <a:cs typeface="Calibri"/>
              <a:sym typeface="Calibri"/>
            </a:endParaRPr>
          </a:p>
        </p:txBody>
      </p:sp>
    </p:spTree>
  </p:cSld>
  <p:clrMapOvr>
    <a:masterClrMapping/>
  </p:clrMapOvr>
  <p:transition spd="slow">
    <p:fade thruBlk="1"/>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42"/>
          <p:cNvSpPr txBox="1"/>
          <p:nvPr>
            <p:ph idx="1" type="body"/>
          </p:nvPr>
        </p:nvSpPr>
        <p:spPr>
          <a:xfrm>
            <a:off x="302025" y="1997476"/>
            <a:ext cx="8275800" cy="1331700"/>
          </a:xfrm>
          <a:prstGeom prst="rect">
            <a:avLst/>
          </a:prstGeom>
        </p:spPr>
        <p:txBody>
          <a:bodyPr anchorCtr="0" anchor="t" bIns="68575" lIns="68575" spcFirstLastPara="1" rIns="68575" wrap="square" tIns="68575">
            <a:noAutofit/>
          </a:bodyPr>
          <a:lstStyle/>
          <a:p>
            <a:pPr indent="-279400" lvl="0" marL="342900" rtl="0" algn="ctr">
              <a:spcBef>
                <a:spcPts val="800"/>
              </a:spcBef>
              <a:spcAft>
                <a:spcPts val="0"/>
              </a:spcAft>
              <a:buNone/>
            </a:pPr>
            <a:r>
              <a:rPr lang="en" sz="6000">
                <a:latin typeface="Alegreya"/>
                <a:ea typeface="Alegreya"/>
                <a:cs typeface="Alegreya"/>
                <a:sym typeface="Alegreya"/>
              </a:rPr>
              <a:t>Thank You</a:t>
            </a:r>
            <a:endParaRPr sz="6000">
              <a:latin typeface="Alegreya"/>
              <a:ea typeface="Alegreya"/>
              <a:cs typeface="Alegreya"/>
              <a:sym typeface="Alegrey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3"/>
          <p:cNvSpPr txBox="1"/>
          <p:nvPr>
            <p:ph idx="1" type="body"/>
          </p:nvPr>
        </p:nvSpPr>
        <p:spPr>
          <a:xfrm>
            <a:off x="302025" y="949781"/>
            <a:ext cx="8275800" cy="4023600"/>
          </a:xfrm>
          <a:prstGeom prst="rect">
            <a:avLst/>
          </a:prstGeom>
          <a:noFill/>
          <a:ln>
            <a:noFill/>
          </a:ln>
        </p:spPr>
        <p:txBody>
          <a:bodyPr anchorCtr="0" anchor="t" bIns="34275" lIns="68575" spcFirstLastPara="1" rIns="68575" wrap="square" tIns="34275">
            <a:noAutofit/>
          </a:bodyPr>
          <a:lstStyle/>
          <a:p>
            <a:pPr indent="-342900" lvl="0" marL="457200" rtl="0" algn="just">
              <a:lnSpc>
                <a:spcPct val="80000"/>
              </a:lnSpc>
              <a:spcBef>
                <a:spcPts val="0"/>
              </a:spcBef>
              <a:spcAft>
                <a:spcPts val="0"/>
              </a:spcAft>
              <a:buSzPts val="1800"/>
              <a:buFont typeface="Calibri"/>
              <a:buAutoNum type="arabicPeriod"/>
            </a:pPr>
            <a:r>
              <a:rPr lang="en" sz="1800">
                <a:latin typeface="Calibri"/>
                <a:ea typeface="Calibri"/>
                <a:cs typeface="Calibri"/>
                <a:sym typeface="Calibri"/>
              </a:rPr>
              <a:t>In object recognition, Krizhevsky, Sutskever, and Hinton (2012) trained a deep convolutional neural network that nearly halved the error rate of the previous state-of-the-art on the most challenging benchmark to date.</a:t>
            </a:r>
            <a:endParaRPr sz="1800">
              <a:latin typeface="Calibri"/>
              <a:ea typeface="Calibri"/>
              <a:cs typeface="Calibri"/>
              <a:sym typeface="Calibri"/>
            </a:endParaRPr>
          </a:p>
          <a:p>
            <a:pPr indent="0" lvl="0" marL="457200" rtl="0" algn="just">
              <a:lnSpc>
                <a:spcPct val="80000"/>
              </a:lnSpc>
              <a:spcBef>
                <a:spcPts val="0"/>
              </a:spcBef>
              <a:spcAft>
                <a:spcPts val="0"/>
              </a:spcAft>
              <a:buNone/>
            </a:pPr>
            <a:r>
              <a:t/>
            </a:r>
            <a:endParaRPr sz="1800">
              <a:latin typeface="Calibri"/>
              <a:ea typeface="Calibri"/>
              <a:cs typeface="Calibri"/>
              <a:sym typeface="Calibri"/>
            </a:endParaRPr>
          </a:p>
          <a:p>
            <a:pPr indent="-342900" lvl="0" marL="457200" rtl="0" algn="just">
              <a:lnSpc>
                <a:spcPct val="80000"/>
              </a:lnSpc>
              <a:spcBef>
                <a:spcPts val="0"/>
              </a:spcBef>
              <a:spcAft>
                <a:spcPts val="0"/>
              </a:spcAft>
              <a:buSzPts val="1800"/>
              <a:buFont typeface="Calibri"/>
              <a:buAutoNum type="arabicPeriod"/>
            </a:pPr>
            <a:r>
              <a:rPr lang="en" sz="1800">
                <a:latin typeface="Calibri"/>
                <a:ea typeface="Calibri"/>
                <a:cs typeface="Calibri"/>
                <a:sym typeface="Calibri"/>
              </a:rPr>
              <a:t>In automatic speech recognition, Hidden Markov Models (HMMs) have been the leading approach since the late 1980s , yet this framework has been chipped away piece by piece and replaced with deep learning components. Now, the leading approaches to speech recognition are fully neural network systems.</a:t>
            </a:r>
            <a:endParaRPr sz="1800">
              <a:latin typeface="Calibri"/>
              <a:ea typeface="Calibri"/>
              <a:cs typeface="Calibri"/>
              <a:sym typeface="Calibri"/>
            </a:endParaRPr>
          </a:p>
          <a:p>
            <a:pPr indent="0" lvl="0" marL="457200" rtl="0" algn="just">
              <a:lnSpc>
                <a:spcPct val="80000"/>
              </a:lnSpc>
              <a:spcBef>
                <a:spcPts val="0"/>
              </a:spcBef>
              <a:spcAft>
                <a:spcPts val="0"/>
              </a:spcAft>
              <a:buNone/>
            </a:pPr>
            <a:r>
              <a:t/>
            </a:r>
            <a:endParaRPr sz="1800">
              <a:latin typeface="Calibri"/>
              <a:ea typeface="Calibri"/>
              <a:cs typeface="Calibri"/>
              <a:sym typeface="Calibri"/>
            </a:endParaRPr>
          </a:p>
          <a:p>
            <a:pPr indent="-342900" lvl="0" marL="457200" rtl="0" algn="just">
              <a:lnSpc>
                <a:spcPct val="80000"/>
              </a:lnSpc>
              <a:spcBef>
                <a:spcPts val="0"/>
              </a:spcBef>
              <a:spcAft>
                <a:spcPts val="0"/>
              </a:spcAft>
              <a:buSzPts val="1800"/>
              <a:buFont typeface="Calibri"/>
              <a:buAutoNum type="arabicPeriod"/>
            </a:pPr>
            <a:r>
              <a:rPr lang="en" sz="1800">
                <a:latin typeface="Calibri"/>
                <a:ea typeface="Calibri"/>
                <a:cs typeface="Calibri"/>
                <a:sym typeface="Calibri"/>
              </a:rPr>
              <a:t>V. Mnih et al. (2015) combined ideas from deep learning and reinforcement learning to make a “deep reinforcement learning” algorithm that learns to play large classes of simple video games from just frames of pixels and the game score, achieving human or superhuman level performance on many of these games.</a:t>
            </a:r>
            <a:endParaRPr sz="1800">
              <a:latin typeface="Calibri"/>
              <a:ea typeface="Calibri"/>
              <a:cs typeface="Calibri"/>
              <a:sym typeface="Calibri"/>
            </a:endParaRPr>
          </a:p>
        </p:txBody>
      </p:sp>
      <p:sp>
        <p:nvSpPr>
          <p:cNvPr id="112" name="Google Shape;112;p23"/>
          <p:cNvSpPr txBox="1"/>
          <p:nvPr>
            <p:ph idx="2" type="body"/>
          </p:nvPr>
        </p:nvSpPr>
        <p:spPr>
          <a:xfrm>
            <a:off x="302023" y="166617"/>
            <a:ext cx="8275800" cy="498300"/>
          </a:xfrm>
          <a:prstGeom prst="rect">
            <a:avLst/>
          </a:prstGeom>
          <a:noFill/>
          <a:ln>
            <a:noFill/>
          </a:ln>
        </p:spPr>
        <p:txBody>
          <a:bodyPr anchorCtr="0" anchor="t" bIns="34275" lIns="68575" spcFirstLastPara="1" rIns="68575" wrap="square" tIns="34275">
            <a:noAutofit/>
          </a:bodyPr>
          <a:lstStyle/>
          <a:p>
            <a:pPr indent="0" lvl="0" marL="0" marR="0" rtl="0" algn="l">
              <a:lnSpc>
                <a:spcPct val="90000"/>
              </a:lnSpc>
              <a:spcBef>
                <a:spcPts val="0"/>
              </a:spcBef>
              <a:spcAft>
                <a:spcPts val="0"/>
              </a:spcAft>
              <a:buClr>
                <a:schemeClr val="lt1"/>
              </a:buClr>
              <a:buFont typeface="Arial"/>
              <a:buNone/>
            </a:pPr>
            <a:r>
              <a:rPr lang="en" sz="3000">
                <a:latin typeface="Calibri"/>
                <a:ea typeface="Calibri"/>
                <a:cs typeface="Calibri"/>
                <a:sym typeface="Calibri"/>
              </a:rPr>
              <a:t>Some </a:t>
            </a:r>
            <a:r>
              <a:rPr lang="en" sz="3000">
                <a:latin typeface="Calibri"/>
                <a:ea typeface="Calibri"/>
                <a:cs typeface="Calibri"/>
                <a:sym typeface="Calibri"/>
              </a:rPr>
              <a:t>Successful</a:t>
            </a:r>
            <a:r>
              <a:rPr lang="en" sz="3000">
                <a:latin typeface="Calibri"/>
                <a:ea typeface="Calibri"/>
                <a:cs typeface="Calibri"/>
                <a:sym typeface="Calibri"/>
              </a:rPr>
              <a:t> stories</a:t>
            </a:r>
            <a:endParaRPr i="0" sz="3000" u="none" cap="none" strike="noStrike">
              <a:solidFill>
                <a:schemeClr val="lt1"/>
              </a:solidFill>
              <a:latin typeface="Calibri"/>
              <a:ea typeface="Calibri"/>
              <a:cs typeface="Calibri"/>
              <a:sym typeface="Calibri"/>
            </a:endParaRPr>
          </a:p>
        </p:txBody>
      </p:sp>
    </p:spTree>
  </p:cSld>
  <p:clrMapOvr>
    <a:masterClrMapping/>
  </p:clrMapOvr>
  <p:transition spd="slow">
    <p:fade thruBlk="1"/>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4"/>
          <p:cNvSpPr txBox="1"/>
          <p:nvPr>
            <p:ph idx="1" type="body"/>
          </p:nvPr>
        </p:nvSpPr>
        <p:spPr>
          <a:xfrm>
            <a:off x="302025" y="949781"/>
            <a:ext cx="8275800" cy="4023600"/>
          </a:xfrm>
          <a:prstGeom prst="rect">
            <a:avLst/>
          </a:prstGeom>
          <a:noFill/>
          <a:ln>
            <a:noFill/>
          </a:ln>
        </p:spPr>
        <p:txBody>
          <a:bodyPr anchorCtr="0" anchor="t" bIns="34275" lIns="68575" spcFirstLastPara="1" rIns="68575" wrap="square" tIns="34275">
            <a:noAutofit/>
          </a:bodyPr>
          <a:lstStyle/>
          <a:p>
            <a:pPr indent="-342900" lvl="0" marL="457200" rtl="0" algn="just">
              <a:lnSpc>
                <a:spcPct val="80000"/>
              </a:lnSpc>
              <a:spcBef>
                <a:spcPts val="0"/>
              </a:spcBef>
              <a:spcAft>
                <a:spcPts val="0"/>
              </a:spcAft>
              <a:buSzPts val="1800"/>
              <a:buFont typeface="Calibri"/>
              <a:buAutoNum type="arabicPeriod"/>
            </a:pPr>
            <a:r>
              <a:rPr lang="en" sz="1800">
                <a:latin typeface="Calibri"/>
                <a:ea typeface="Calibri"/>
                <a:cs typeface="Calibri"/>
                <a:sym typeface="Calibri"/>
              </a:rPr>
              <a:t>The questions of whether and how AI should relate to human cognitive psychology are older than the terms ‘artificial intelligence’ and ‘cognitive psychology.’</a:t>
            </a:r>
            <a:endParaRPr sz="1800">
              <a:latin typeface="Calibri"/>
              <a:ea typeface="Calibri"/>
              <a:cs typeface="Calibri"/>
              <a:sym typeface="Calibri"/>
            </a:endParaRPr>
          </a:p>
          <a:p>
            <a:pPr indent="0" lvl="0" marL="457200" rtl="0" algn="just">
              <a:lnSpc>
                <a:spcPct val="80000"/>
              </a:lnSpc>
              <a:spcBef>
                <a:spcPts val="0"/>
              </a:spcBef>
              <a:spcAft>
                <a:spcPts val="0"/>
              </a:spcAft>
              <a:buNone/>
            </a:pPr>
            <a:r>
              <a:t/>
            </a:r>
            <a:endParaRPr sz="1800">
              <a:latin typeface="Calibri"/>
              <a:ea typeface="Calibri"/>
              <a:cs typeface="Calibri"/>
              <a:sym typeface="Calibri"/>
            </a:endParaRPr>
          </a:p>
          <a:p>
            <a:pPr indent="-342900" lvl="0" marL="457200" rtl="0" algn="just">
              <a:lnSpc>
                <a:spcPct val="80000"/>
              </a:lnSpc>
              <a:spcBef>
                <a:spcPts val="0"/>
              </a:spcBef>
              <a:spcAft>
                <a:spcPts val="0"/>
              </a:spcAft>
              <a:buSzPts val="1800"/>
              <a:buFont typeface="Calibri"/>
              <a:buAutoNum type="arabicPeriod"/>
            </a:pPr>
            <a:r>
              <a:rPr lang="en" sz="1800">
                <a:latin typeface="Calibri"/>
                <a:ea typeface="Calibri"/>
                <a:cs typeface="Calibri"/>
                <a:sym typeface="Calibri"/>
              </a:rPr>
              <a:t>Alan Turing suspected that it is easier to build and educate a child-machine than try to fully capture adult human cognition (Turing, 1950).</a:t>
            </a:r>
            <a:endParaRPr sz="1800">
              <a:latin typeface="Calibri"/>
              <a:ea typeface="Calibri"/>
              <a:cs typeface="Calibri"/>
              <a:sym typeface="Calibri"/>
            </a:endParaRPr>
          </a:p>
          <a:p>
            <a:pPr indent="0" lvl="0" marL="457200" rtl="0" algn="just">
              <a:lnSpc>
                <a:spcPct val="80000"/>
              </a:lnSpc>
              <a:spcBef>
                <a:spcPts val="0"/>
              </a:spcBef>
              <a:spcAft>
                <a:spcPts val="0"/>
              </a:spcAft>
              <a:buNone/>
            </a:pPr>
            <a:r>
              <a:t/>
            </a:r>
            <a:endParaRPr sz="1800">
              <a:latin typeface="Calibri"/>
              <a:ea typeface="Calibri"/>
              <a:cs typeface="Calibri"/>
              <a:sym typeface="Calibri"/>
            </a:endParaRPr>
          </a:p>
          <a:p>
            <a:pPr indent="-342900" lvl="0" marL="457200" rtl="0" algn="just">
              <a:lnSpc>
                <a:spcPct val="80000"/>
              </a:lnSpc>
              <a:spcBef>
                <a:spcPts val="0"/>
              </a:spcBef>
              <a:spcAft>
                <a:spcPts val="0"/>
              </a:spcAft>
              <a:buSzPts val="1800"/>
              <a:buFont typeface="Calibri"/>
              <a:buAutoNum type="arabicPeriod"/>
            </a:pPr>
            <a:r>
              <a:rPr lang="en" sz="1800">
                <a:latin typeface="Calibri"/>
                <a:ea typeface="Calibri"/>
                <a:cs typeface="Calibri"/>
                <a:sym typeface="Calibri"/>
              </a:rPr>
              <a:t>Turing pictured the child’s mind as a notebook with “rather little mechanism and lots of blank sheets,” and the mind of a child-machine as filling in the notebook by responding to rewards and punishments, similar to reinforcement learning. </a:t>
            </a:r>
            <a:endParaRPr sz="1800">
              <a:latin typeface="Calibri"/>
              <a:ea typeface="Calibri"/>
              <a:cs typeface="Calibri"/>
              <a:sym typeface="Calibri"/>
            </a:endParaRPr>
          </a:p>
          <a:p>
            <a:pPr indent="0" lvl="0" marL="457200" rtl="0" algn="just">
              <a:lnSpc>
                <a:spcPct val="80000"/>
              </a:lnSpc>
              <a:spcBef>
                <a:spcPts val="0"/>
              </a:spcBef>
              <a:spcAft>
                <a:spcPts val="0"/>
              </a:spcAft>
              <a:buNone/>
            </a:pPr>
            <a:r>
              <a:t/>
            </a:r>
            <a:endParaRPr sz="1800">
              <a:latin typeface="Calibri"/>
              <a:ea typeface="Calibri"/>
              <a:cs typeface="Calibri"/>
              <a:sym typeface="Calibri"/>
            </a:endParaRPr>
          </a:p>
          <a:p>
            <a:pPr indent="-342900" lvl="0" marL="457200" rtl="0" algn="just">
              <a:lnSpc>
                <a:spcPct val="80000"/>
              </a:lnSpc>
              <a:spcBef>
                <a:spcPts val="0"/>
              </a:spcBef>
              <a:spcAft>
                <a:spcPts val="0"/>
              </a:spcAft>
              <a:buSzPts val="1800"/>
              <a:buFont typeface="Calibri"/>
              <a:buAutoNum type="arabicPeriod"/>
            </a:pPr>
            <a:r>
              <a:rPr lang="en" sz="1800">
                <a:latin typeface="Calibri"/>
                <a:ea typeface="Calibri"/>
                <a:cs typeface="Calibri"/>
                <a:sym typeface="Calibri"/>
              </a:rPr>
              <a:t>This view on representation and learning echoes behaviorism, a dominant psychological tradition in Turing’s time. It also echoes the strong empiricism of modern connectionist models, the idea that we can learn almost everything we know from the statistical patterns of sensory inputs.</a:t>
            </a:r>
            <a:endParaRPr sz="1800">
              <a:latin typeface="Calibri"/>
              <a:ea typeface="Calibri"/>
              <a:cs typeface="Calibri"/>
              <a:sym typeface="Calibri"/>
            </a:endParaRPr>
          </a:p>
        </p:txBody>
      </p:sp>
      <p:sp>
        <p:nvSpPr>
          <p:cNvPr id="118" name="Google Shape;118;p24"/>
          <p:cNvSpPr txBox="1"/>
          <p:nvPr>
            <p:ph idx="2" type="body"/>
          </p:nvPr>
        </p:nvSpPr>
        <p:spPr>
          <a:xfrm>
            <a:off x="0" y="166625"/>
            <a:ext cx="8936700" cy="819300"/>
          </a:xfrm>
          <a:prstGeom prst="rect">
            <a:avLst/>
          </a:prstGeom>
          <a:noFill/>
          <a:ln>
            <a:noFill/>
          </a:ln>
        </p:spPr>
        <p:txBody>
          <a:bodyPr anchorCtr="0" anchor="t" bIns="34275" lIns="68575" spcFirstLastPara="1" rIns="68575" wrap="square" tIns="34275">
            <a:noAutofit/>
          </a:bodyPr>
          <a:lstStyle/>
          <a:p>
            <a:pPr indent="0" lvl="0" marL="0" marR="0" rtl="0" algn="l">
              <a:lnSpc>
                <a:spcPct val="90000"/>
              </a:lnSpc>
              <a:spcBef>
                <a:spcPts val="0"/>
              </a:spcBef>
              <a:spcAft>
                <a:spcPts val="0"/>
              </a:spcAft>
              <a:buClr>
                <a:schemeClr val="lt1"/>
              </a:buClr>
              <a:buFont typeface="Arial"/>
              <a:buNone/>
            </a:pPr>
            <a:r>
              <a:rPr lang="en" sz="3000">
                <a:latin typeface="Calibri"/>
                <a:ea typeface="Calibri"/>
                <a:cs typeface="Calibri"/>
                <a:sym typeface="Calibri"/>
              </a:rPr>
              <a:t>Cognitive and neural inspiration in artificial intelligence</a:t>
            </a:r>
            <a:endParaRPr i="0" sz="3000" u="none" cap="none" strike="noStrike">
              <a:solidFill>
                <a:schemeClr val="lt1"/>
              </a:solidFill>
              <a:latin typeface="Calibri"/>
              <a:ea typeface="Calibri"/>
              <a:cs typeface="Calibri"/>
              <a:sym typeface="Calibri"/>
            </a:endParaRPr>
          </a:p>
        </p:txBody>
      </p:sp>
    </p:spTree>
  </p:cSld>
  <p:clrMapOvr>
    <a:masterClrMapping/>
  </p:clrMapOvr>
  <p:transition spd="slow">
    <p:fade thruBlk="1"/>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5"/>
          <p:cNvSpPr txBox="1"/>
          <p:nvPr>
            <p:ph idx="1" type="body"/>
          </p:nvPr>
        </p:nvSpPr>
        <p:spPr>
          <a:xfrm>
            <a:off x="302025" y="949781"/>
            <a:ext cx="8275800" cy="4023600"/>
          </a:xfrm>
          <a:prstGeom prst="rect">
            <a:avLst/>
          </a:prstGeom>
          <a:noFill/>
          <a:ln>
            <a:noFill/>
          </a:ln>
        </p:spPr>
        <p:txBody>
          <a:bodyPr anchorCtr="0" anchor="t" bIns="34275" lIns="68575" spcFirstLastPara="1" rIns="68575" wrap="square" tIns="34275">
            <a:noAutofit/>
          </a:bodyPr>
          <a:lstStyle/>
          <a:p>
            <a:pPr indent="0" lvl="0" marL="457200" marR="0" rtl="0" algn="l">
              <a:lnSpc>
                <a:spcPct val="80000"/>
              </a:lnSpc>
              <a:spcBef>
                <a:spcPts val="0"/>
              </a:spcBef>
              <a:spcAft>
                <a:spcPts val="0"/>
              </a:spcAft>
              <a:buNone/>
            </a:pPr>
            <a:r>
              <a:t/>
            </a:r>
            <a:endParaRPr sz="1800">
              <a:latin typeface="Calibri"/>
              <a:ea typeface="Calibri"/>
              <a:cs typeface="Calibri"/>
              <a:sym typeface="Calibri"/>
            </a:endParaRPr>
          </a:p>
          <a:p>
            <a:pPr indent="-342900" lvl="0" marL="457200" marR="0" rtl="0" algn="l">
              <a:lnSpc>
                <a:spcPct val="80000"/>
              </a:lnSpc>
              <a:spcBef>
                <a:spcPts val="0"/>
              </a:spcBef>
              <a:spcAft>
                <a:spcPts val="0"/>
              </a:spcAft>
              <a:buSzPts val="1800"/>
              <a:buFont typeface="Calibri"/>
              <a:buAutoNum type="arabicPeriod"/>
            </a:pPr>
            <a:r>
              <a:rPr lang="en" sz="1800">
                <a:latin typeface="Calibri"/>
                <a:ea typeface="Calibri"/>
                <a:cs typeface="Calibri"/>
                <a:sym typeface="Calibri"/>
              </a:rPr>
              <a:t>Lets present two challenge problems for machine learning and AI:</a:t>
            </a:r>
            <a:endParaRPr sz="1800">
              <a:latin typeface="Calibri"/>
              <a:ea typeface="Calibri"/>
              <a:cs typeface="Calibri"/>
              <a:sym typeface="Calibri"/>
            </a:endParaRPr>
          </a:p>
          <a:p>
            <a:pPr indent="0" lvl="0" marL="457200" marR="0" rtl="0" algn="l">
              <a:lnSpc>
                <a:spcPct val="80000"/>
              </a:lnSpc>
              <a:spcBef>
                <a:spcPts val="0"/>
              </a:spcBef>
              <a:spcAft>
                <a:spcPts val="0"/>
              </a:spcAft>
              <a:buNone/>
            </a:pPr>
            <a:r>
              <a:t/>
            </a:r>
            <a:endParaRPr sz="1800">
              <a:latin typeface="Calibri"/>
              <a:ea typeface="Calibri"/>
              <a:cs typeface="Calibri"/>
              <a:sym typeface="Calibri"/>
            </a:endParaRPr>
          </a:p>
          <a:p>
            <a:pPr indent="-342900" lvl="0" marL="914400" marR="0" rtl="0" algn="l">
              <a:lnSpc>
                <a:spcPct val="80000"/>
              </a:lnSpc>
              <a:spcBef>
                <a:spcPts val="0"/>
              </a:spcBef>
              <a:spcAft>
                <a:spcPts val="0"/>
              </a:spcAft>
              <a:buSzPts val="1800"/>
              <a:buFont typeface="Calibri"/>
              <a:buChar char="•"/>
            </a:pPr>
            <a:r>
              <a:rPr lang="en" sz="1800">
                <a:latin typeface="Calibri"/>
                <a:ea typeface="Calibri"/>
                <a:cs typeface="Calibri"/>
                <a:sym typeface="Calibri"/>
              </a:rPr>
              <a:t>learning simple visual concepts and </a:t>
            </a:r>
            <a:endParaRPr sz="1800">
              <a:latin typeface="Calibri"/>
              <a:ea typeface="Calibri"/>
              <a:cs typeface="Calibri"/>
              <a:sym typeface="Calibri"/>
            </a:endParaRPr>
          </a:p>
          <a:p>
            <a:pPr indent="-342900" lvl="0" marL="914400" marR="0" rtl="0" algn="l">
              <a:lnSpc>
                <a:spcPct val="80000"/>
              </a:lnSpc>
              <a:spcBef>
                <a:spcPts val="0"/>
              </a:spcBef>
              <a:spcAft>
                <a:spcPts val="0"/>
              </a:spcAft>
              <a:buSzPts val="1800"/>
              <a:buFont typeface="Calibri"/>
              <a:buChar char="•"/>
            </a:pPr>
            <a:r>
              <a:rPr lang="en" sz="1800">
                <a:latin typeface="Calibri"/>
                <a:ea typeface="Calibri"/>
                <a:cs typeface="Calibri"/>
                <a:sym typeface="Calibri"/>
              </a:rPr>
              <a:t>learning to play the Atari game Frostbite.</a:t>
            </a:r>
            <a:endParaRPr sz="1800">
              <a:latin typeface="Calibri"/>
              <a:ea typeface="Calibri"/>
              <a:cs typeface="Calibri"/>
              <a:sym typeface="Calibri"/>
            </a:endParaRPr>
          </a:p>
        </p:txBody>
      </p:sp>
      <p:sp>
        <p:nvSpPr>
          <p:cNvPr id="124" name="Google Shape;124;p25"/>
          <p:cNvSpPr txBox="1"/>
          <p:nvPr>
            <p:ph idx="2" type="body"/>
          </p:nvPr>
        </p:nvSpPr>
        <p:spPr>
          <a:xfrm>
            <a:off x="302025" y="166625"/>
            <a:ext cx="8634600" cy="819300"/>
          </a:xfrm>
          <a:prstGeom prst="rect">
            <a:avLst/>
          </a:prstGeom>
          <a:noFill/>
          <a:ln>
            <a:noFill/>
          </a:ln>
        </p:spPr>
        <p:txBody>
          <a:bodyPr anchorCtr="0" anchor="t" bIns="34275" lIns="68575" spcFirstLastPara="1" rIns="68575" wrap="square" tIns="34275">
            <a:noAutofit/>
          </a:bodyPr>
          <a:lstStyle/>
          <a:p>
            <a:pPr indent="0" lvl="0" marL="0" marR="0" rtl="0" algn="l">
              <a:lnSpc>
                <a:spcPct val="90000"/>
              </a:lnSpc>
              <a:spcBef>
                <a:spcPts val="0"/>
              </a:spcBef>
              <a:spcAft>
                <a:spcPts val="0"/>
              </a:spcAft>
              <a:buClr>
                <a:schemeClr val="lt1"/>
              </a:buClr>
              <a:buFont typeface="Arial"/>
              <a:buNone/>
            </a:pPr>
            <a:r>
              <a:rPr lang="en" sz="3000">
                <a:latin typeface="Calibri"/>
                <a:ea typeface="Calibri"/>
                <a:cs typeface="Calibri"/>
                <a:sym typeface="Calibri"/>
              </a:rPr>
              <a:t>Challenges for building more human-like machines</a:t>
            </a:r>
            <a:endParaRPr i="0" sz="3000" u="none" cap="none" strike="noStrike">
              <a:solidFill>
                <a:schemeClr val="lt1"/>
              </a:solidFill>
              <a:latin typeface="Calibri"/>
              <a:ea typeface="Calibri"/>
              <a:cs typeface="Calibri"/>
              <a:sym typeface="Calibri"/>
            </a:endParaRPr>
          </a:p>
        </p:txBody>
      </p:sp>
    </p:spTree>
  </p:cSld>
  <p:clrMapOvr>
    <a:masterClrMapping/>
  </p:clrMapOvr>
  <p:transition spd="slow">
    <p:fade thruBlk="1"/>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6"/>
          <p:cNvSpPr txBox="1"/>
          <p:nvPr>
            <p:ph idx="1" type="body"/>
          </p:nvPr>
        </p:nvSpPr>
        <p:spPr>
          <a:xfrm>
            <a:off x="302025" y="949781"/>
            <a:ext cx="8275800" cy="4023600"/>
          </a:xfrm>
          <a:prstGeom prst="rect">
            <a:avLst/>
          </a:prstGeom>
          <a:noFill/>
          <a:ln>
            <a:noFill/>
          </a:ln>
        </p:spPr>
        <p:txBody>
          <a:bodyPr anchorCtr="0" anchor="t" bIns="34275" lIns="68575" spcFirstLastPara="1" rIns="68575" wrap="square" tIns="34275">
            <a:noAutofit/>
          </a:bodyPr>
          <a:lstStyle/>
          <a:p>
            <a:pPr indent="-342900" lvl="0" marL="457200" marR="0" rtl="0" algn="just">
              <a:lnSpc>
                <a:spcPct val="80000"/>
              </a:lnSpc>
              <a:spcBef>
                <a:spcPts val="0"/>
              </a:spcBef>
              <a:spcAft>
                <a:spcPts val="0"/>
              </a:spcAft>
              <a:buSzPts val="1800"/>
              <a:buFont typeface="Calibri"/>
              <a:buAutoNum type="arabicPeriod"/>
            </a:pPr>
            <a:r>
              <a:rPr lang="en" sz="1800">
                <a:latin typeface="Calibri"/>
                <a:ea typeface="Calibri"/>
                <a:cs typeface="Calibri"/>
                <a:sym typeface="Calibri"/>
              </a:rPr>
              <a:t>The first challenge concerns handwritten character recognition, a classic problem for comparing different types of machine learning algorithms. </a:t>
            </a:r>
            <a:endParaRPr sz="1800">
              <a:latin typeface="Calibri"/>
              <a:ea typeface="Calibri"/>
              <a:cs typeface="Calibri"/>
              <a:sym typeface="Calibri"/>
            </a:endParaRPr>
          </a:p>
          <a:p>
            <a:pPr indent="0" lvl="0" marL="914400" marR="0" rtl="0" algn="just">
              <a:lnSpc>
                <a:spcPct val="80000"/>
              </a:lnSpc>
              <a:spcBef>
                <a:spcPts val="0"/>
              </a:spcBef>
              <a:spcAft>
                <a:spcPts val="0"/>
              </a:spcAft>
              <a:buNone/>
            </a:pPr>
            <a:r>
              <a:t/>
            </a:r>
            <a:endParaRPr sz="1800">
              <a:latin typeface="Calibri"/>
              <a:ea typeface="Calibri"/>
              <a:cs typeface="Calibri"/>
              <a:sym typeface="Calibri"/>
            </a:endParaRPr>
          </a:p>
          <a:p>
            <a:pPr indent="-342900" lvl="0" marL="457200" marR="0" rtl="0" algn="just">
              <a:lnSpc>
                <a:spcPct val="80000"/>
              </a:lnSpc>
              <a:spcBef>
                <a:spcPts val="0"/>
              </a:spcBef>
              <a:spcAft>
                <a:spcPts val="0"/>
              </a:spcAft>
              <a:buSzPts val="1800"/>
              <a:buFont typeface="Calibri"/>
              <a:buAutoNum type="arabicPeriod"/>
            </a:pPr>
            <a:r>
              <a:rPr lang="en" sz="1800">
                <a:latin typeface="Calibri"/>
                <a:ea typeface="Calibri"/>
                <a:cs typeface="Calibri"/>
                <a:sym typeface="Calibri"/>
              </a:rPr>
              <a:t>More practically, handwritten character recognition is a real problem that children and adults must learn to solve, with practical applications ranging from reading envelope addresses or checks in an ATM machine.</a:t>
            </a:r>
            <a:endParaRPr sz="1800">
              <a:latin typeface="Calibri"/>
              <a:ea typeface="Calibri"/>
              <a:cs typeface="Calibri"/>
              <a:sym typeface="Calibri"/>
            </a:endParaRPr>
          </a:p>
          <a:p>
            <a:pPr indent="0" lvl="0" marL="914400" marR="0" rtl="0" algn="just">
              <a:lnSpc>
                <a:spcPct val="80000"/>
              </a:lnSpc>
              <a:spcBef>
                <a:spcPts val="0"/>
              </a:spcBef>
              <a:spcAft>
                <a:spcPts val="0"/>
              </a:spcAft>
              <a:buNone/>
            </a:pPr>
            <a:r>
              <a:t/>
            </a:r>
            <a:endParaRPr sz="1800">
              <a:latin typeface="Calibri"/>
              <a:ea typeface="Calibri"/>
              <a:cs typeface="Calibri"/>
              <a:sym typeface="Calibri"/>
            </a:endParaRPr>
          </a:p>
          <a:p>
            <a:pPr indent="-342900" lvl="0" marL="457200" marR="0" rtl="0" algn="just">
              <a:lnSpc>
                <a:spcPct val="80000"/>
              </a:lnSpc>
              <a:spcBef>
                <a:spcPts val="0"/>
              </a:spcBef>
              <a:spcAft>
                <a:spcPts val="0"/>
              </a:spcAft>
              <a:buSzPts val="1800"/>
              <a:buFont typeface="Calibri"/>
              <a:buAutoNum type="arabicPeriod"/>
            </a:pPr>
            <a:r>
              <a:rPr lang="en" sz="1800">
                <a:latin typeface="Calibri"/>
                <a:ea typeface="Calibri"/>
                <a:cs typeface="Calibri"/>
                <a:sym typeface="Calibri"/>
              </a:rPr>
              <a:t>Handwritten character recognition is also simpler than more general forms of object recognition – the object of interest is two-dimensional, separated from the background, and usually unoccluded. </a:t>
            </a:r>
            <a:endParaRPr sz="1800">
              <a:latin typeface="Calibri"/>
              <a:ea typeface="Calibri"/>
              <a:cs typeface="Calibri"/>
              <a:sym typeface="Calibri"/>
            </a:endParaRPr>
          </a:p>
        </p:txBody>
      </p:sp>
      <p:sp>
        <p:nvSpPr>
          <p:cNvPr id="130" name="Google Shape;130;p26"/>
          <p:cNvSpPr txBox="1"/>
          <p:nvPr>
            <p:ph idx="2" type="body"/>
          </p:nvPr>
        </p:nvSpPr>
        <p:spPr>
          <a:xfrm>
            <a:off x="302025" y="166625"/>
            <a:ext cx="6449400" cy="498300"/>
          </a:xfrm>
          <a:prstGeom prst="rect">
            <a:avLst/>
          </a:prstGeom>
          <a:noFill/>
          <a:ln>
            <a:noFill/>
          </a:ln>
        </p:spPr>
        <p:txBody>
          <a:bodyPr anchorCtr="0" anchor="t" bIns="34275" lIns="68575" spcFirstLastPara="1" rIns="68575" wrap="square" tIns="34275">
            <a:noAutofit/>
          </a:bodyPr>
          <a:lstStyle/>
          <a:p>
            <a:pPr indent="0" lvl="0" marL="0" marR="0" rtl="0" algn="l">
              <a:lnSpc>
                <a:spcPct val="90000"/>
              </a:lnSpc>
              <a:spcBef>
                <a:spcPts val="0"/>
              </a:spcBef>
              <a:spcAft>
                <a:spcPts val="0"/>
              </a:spcAft>
              <a:buClr>
                <a:schemeClr val="lt1"/>
              </a:buClr>
              <a:buFont typeface="Arial"/>
              <a:buNone/>
            </a:pPr>
            <a:r>
              <a:rPr lang="en" sz="3000">
                <a:latin typeface="Calibri"/>
                <a:ea typeface="Calibri"/>
                <a:cs typeface="Calibri"/>
                <a:sym typeface="Calibri"/>
              </a:rPr>
              <a:t>The Character challenge</a:t>
            </a:r>
            <a:endParaRPr i="0" sz="3000" u="none" cap="none" strike="noStrike">
              <a:solidFill>
                <a:schemeClr val="lt1"/>
              </a:solidFill>
              <a:latin typeface="Calibri"/>
              <a:ea typeface="Calibri"/>
              <a:cs typeface="Calibri"/>
              <a:sym typeface="Calibri"/>
            </a:endParaRPr>
          </a:p>
        </p:txBody>
      </p:sp>
    </p:spTree>
  </p:cSld>
  <p:clrMapOvr>
    <a:masterClrMapping/>
  </p:clrMapOvr>
  <p:transition spd="slow">
    <p:fade thruBlk="1"/>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7"/>
          <p:cNvSpPr txBox="1"/>
          <p:nvPr>
            <p:ph idx="1" type="body"/>
          </p:nvPr>
        </p:nvSpPr>
        <p:spPr>
          <a:xfrm>
            <a:off x="302025" y="949781"/>
            <a:ext cx="8275800" cy="4023600"/>
          </a:xfrm>
          <a:prstGeom prst="rect">
            <a:avLst/>
          </a:prstGeom>
          <a:noFill/>
          <a:ln>
            <a:noFill/>
          </a:ln>
        </p:spPr>
        <p:txBody>
          <a:bodyPr anchorCtr="0" anchor="t" bIns="34275" lIns="68575" spcFirstLastPara="1" rIns="68575" wrap="square" tIns="34275">
            <a:noAutofit/>
          </a:bodyPr>
          <a:lstStyle/>
          <a:p>
            <a:pPr indent="-342900" lvl="0" marL="457200" marR="0" rtl="0" algn="just">
              <a:lnSpc>
                <a:spcPct val="80000"/>
              </a:lnSpc>
              <a:spcBef>
                <a:spcPts val="0"/>
              </a:spcBef>
              <a:spcAft>
                <a:spcPts val="0"/>
              </a:spcAft>
              <a:buSzPts val="1800"/>
              <a:buFont typeface="Calibri"/>
              <a:buAutoNum type="arabicPeriod"/>
            </a:pPr>
            <a:r>
              <a:rPr lang="en" sz="1800">
                <a:latin typeface="Calibri"/>
                <a:ea typeface="Calibri"/>
                <a:cs typeface="Calibri"/>
                <a:sym typeface="Calibri"/>
              </a:rPr>
              <a:t>The standard benchmark is the MNIST data set for digit recognition, which involves classifying images of digits into the categories 0-9</a:t>
            </a:r>
            <a:endParaRPr sz="1800">
              <a:latin typeface="Calibri"/>
              <a:ea typeface="Calibri"/>
              <a:cs typeface="Calibri"/>
              <a:sym typeface="Calibri"/>
            </a:endParaRPr>
          </a:p>
          <a:p>
            <a:pPr indent="0" lvl="0" marL="914400" marR="0" rtl="0" algn="just">
              <a:lnSpc>
                <a:spcPct val="80000"/>
              </a:lnSpc>
              <a:spcBef>
                <a:spcPts val="0"/>
              </a:spcBef>
              <a:spcAft>
                <a:spcPts val="0"/>
              </a:spcAft>
              <a:buNone/>
            </a:pPr>
            <a:r>
              <a:t/>
            </a:r>
            <a:endParaRPr sz="1800">
              <a:latin typeface="Calibri"/>
              <a:ea typeface="Calibri"/>
              <a:cs typeface="Calibri"/>
              <a:sym typeface="Calibri"/>
            </a:endParaRPr>
          </a:p>
          <a:p>
            <a:pPr indent="-342900" lvl="0" marL="457200" marR="0" rtl="0" algn="just">
              <a:lnSpc>
                <a:spcPct val="80000"/>
              </a:lnSpc>
              <a:spcBef>
                <a:spcPts val="0"/>
              </a:spcBef>
              <a:spcAft>
                <a:spcPts val="0"/>
              </a:spcAft>
              <a:buSzPts val="1800"/>
              <a:buFont typeface="Calibri"/>
              <a:buAutoNum type="arabicPeriod"/>
            </a:pPr>
            <a:r>
              <a:rPr lang="en" sz="1800">
                <a:latin typeface="Calibri"/>
                <a:ea typeface="Calibri"/>
                <a:cs typeface="Calibri"/>
                <a:sym typeface="Calibri"/>
              </a:rPr>
              <a:t>The training set provides 6,000 images per class for a total of 60,000 training images.</a:t>
            </a:r>
            <a:endParaRPr sz="1800">
              <a:latin typeface="Calibri"/>
              <a:ea typeface="Calibri"/>
              <a:cs typeface="Calibri"/>
              <a:sym typeface="Calibri"/>
            </a:endParaRPr>
          </a:p>
          <a:p>
            <a:pPr indent="0" lvl="0" marL="914400" marR="0" rtl="0" algn="just">
              <a:lnSpc>
                <a:spcPct val="80000"/>
              </a:lnSpc>
              <a:spcBef>
                <a:spcPts val="0"/>
              </a:spcBef>
              <a:spcAft>
                <a:spcPts val="0"/>
              </a:spcAft>
              <a:buNone/>
            </a:pPr>
            <a:r>
              <a:t/>
            </a:r>
            <a:endParaRPr sz="1800">
              <a:latin typeface="Calibri"/>
              <a:ea typeface="Calibri"/>
              <a:cs typeface="Calibri"/>
              <a:sym typeface="Calibri"/>
            </a:endParaRPr>
          </a:p>
          <a:p>
            <a:pPr indent="-342900" lvl="0" marL="457200" marR="0" rtl="0" algn="just">
              <a:lnSpc>
                <a:spcPct val="80000"/>
              </a:lnSpc>
              <a:spcBef>
                <a:spcPts val="0"/>
              </a:spcBef>
              <a:spcAft>
                <a:spcPts val="0"/>
              </a:spcAft>
              <a:buSzPts val="1800"/>
              <a:buFont typeface="Calibri"/>
              <a:buAutoNum type="arabicPeriod"/>
            </a:pPr>
            <a:r>
              <a:rPr lang="en" sz="1800">
                <a:latin typeface="Calibri"/>
                <a:ea typeface="Calibri"/>
                <a:cs typeface="Calibri"/>
                <a:sym typeface="Calibri"/>
              </a:rPr>
              <a:t>With a large amount of training data available, many algorithms achieve respectable performance,</a:t>
            </a:r>
            <a:endParaRPr sz="1800">
              <a:latin typeface="Calibri"/>
              <a:ea typeface="Calibri"/>
              <a:cs typeface="Calibri"/>
              <a:sym typeface="Calibri"/>
            </a:endParaRPr>
          </a:p>
          <a:p>
            <a:pPr indent="0" lvl="0" marL="914400" marR="0" rtl="0" algn="just">
              <a:lnSpc>
                <a:spcPct val="80000"/>
              </a:lnSpc>
              <a:spcBef>
                <a:spcPts val="0"/>
              </a:spcBef>
              <a:spcAft>
                <a:spcPts val="0"/>
              </a:spcAft>
              <a:buNone/>
            </a:pPr>
            <a:r>
              <a:t/>
            </a:r>
            <a:endParaRPr sz="1800">
              <a:latin typeface="Calibri"/>
              <a:ea typeface="Calibri"/>
              <a:cs typeface="Calibri"/>
              <a:sym typeface="Calibri"/>
            </a:endParaRPr>
          </a:p>
          <a:p>
            <a:pPr indent="-342900" lvl="1" marL="1371600" marR="0" rtl="0" algn="just">
              <a:lnSpc>
                <a:spcPct val="80000"/>
              </a:lnSpc>
              <a:spcBef>
                <a:spcPts val="0"/>
              </a:spcBef>
              <a:spcAft>
                <a:spcPts val="0"/>
              </a:spcAft>
              <a:buSzPts val="1800"/>
              <a:buFont typeface="Calibri"/>
              <a:buChar char="•"/>
            </a:pPr>
            <a:r>
              <a:rPr lang="en" sz="1800">
                <a:latin typeface="Calibri"/>
                <a:ea typeface="Calibri"/>
                <a:cs typeface="Calibri"/>
                <a:sym typeface="Calibri"/>
              </a:rPr>
              <a:t>K-nearest neighbors - 5% test error</a:t>
            </a:r>
            <a:endParaRPr sz="1800">
              <a:latin typeface="Calibri"/>
              <a:ea typeface="Calibri"/>
              <a:cs typeface="Calibri"/>
              <a:sym typeface="Calibri"/>
            </a:endParaRPr>
          </a:p>
          <a:p>
            <a:pPr indent="-342900" lvl="1" marL="1371600" marR="0" rtl="0" algn="just">
              <a:lnSpc>
                <a:spcPct val="80000"/>
              </a:lnSpc>
              <a:spcBef>
                <a:spcPts val="0"/>
              </a:spcBef>
              <a:spcAft>
                <a:spcPts val="0"/>
              </a:spcAft>
              <a:buSzPts val="1800"/>
              <a:buFont typeface="Calibri"/>
              <a:buChar char="•"/>
            </a:pPr>
            <a:r>
              <a:rPr lang="en" sz="1800">
                <a:latin typeface="Calibri"/>
                <a:ea typeface="Calibri"/>
                <a:cs typeface="Calibri"/>
                <a:sym typeface="Calibri"/>
              </a:rPr>
              <a:t>support vector machines - 1% test error,</a:t>
            </a:r>
            <a:endParaRPr sz="1800">
              <a:latin typeface="Calibri"/>
              <a:ea typeface="Calibri"/>
              <a:cs typeface="Calibri"/>
              <a:sym typeface="Calibri"/>
            </a:endParaRPr>
          </a:p>
          <a:p>
            <a:pPr indent="-342900" lvl="1" marL="1371600" marR="0" rtl="0" algn="just">
              <a:lnSpc>
                <a:spcPct val="80000"/>
              </a:lnSpc>
              <a:spcBef>
                <a:spcPts val="0"/>
              </a:spcBef>
              <a:spcAft>
                <a:spcPts val="0"/>
              </a:spcAft>
              <a:buSzPts val="1800"/>
              <a:buFont typeface="Calibri"/>
              <a:buChar char="•"/>
            </a:pPr>
            <a:r>
              <a:rPr lang="en" sz="1800">
                <a:latin typeface="Calibri"/>
                <a:ea typeface="Calibri"/>
                <a:cs typeface="Calibri"/>
                <a:sym typeface="Calibri"/>
              </a:rPr>
              <a:t>convolutional neural networks - below 1% test error</a:t>
            </a:r>
            <a:endParaRPr sz="1800">
              <a:latin typeface="Calibri"/>
              <a:ea typeface="Calibri"/>
              <a:cs typeface="Calibri"/>
              <a:sym typeface="Calibri"/>
            </a:endParaRPr>
          </a:p>
          <a:p>
            <a:pPr indent="0" lvl="0" marL="1371600" marR="0" rtl="0" algn="just">
              <a:lnSpc>
                <a:spcPct val="80000"/>
              </a:lnSpc>
              <a:spcBef>
                <a:spcPts val="0"/>
              </a:spcBef>
              <a:spcAft>
                <a:spcPts val="0"/>
              </a:spcAft>
              <a:buNone/>
            </a:pPr>
            <a:r>
              <a:t/>
            </a:r>
            <a:endParaRPr sz="1800">
              <a:latin typeface="Calibri"/>
              <a:ea typeface="Calibri"/>
              <a:cs typeface="Calibri"/>
              <a:sym typeface="Calibri"/>
            </a:endParaRPr>
          </a:p>
          <a:p>
            <a:pPr indent="-342900" lvl="0" marL="457200" marR="0" rtl="0" algn="just">
              <a:lnSpc>
                <a:spcPct val="80000"/>
              </a:lnSpc>
              <a:spcBef>
                <a:spcPts val="0"/>
              </a:spcBef>
              <a:spcAft>
                <a:spcPts val="0"/>
              </a:spcAft>
              <a:buSzPts val="1800"/>
              <a:buFont typeface="Calibri"/>
              <a:buAutoNum type="arabicPeriod"/>
            </a:pPr>
            <a:r>
              <a:rPr lang="en" sz="1800">
                <a:latin typeface="Calibri"/>
                <a:ea typeface="Calibri"/>
                <a:cs typeface="Calibri"/>
                <a:sym typeface="Calibri"/>
              </a:rPr>
              <a:t>The best results achieved using deep convolutional nets are very close to human-level performance at an error rate of 0.2% </a:t>
            </a:r>
            <a:endParaRPr sz="1800">
              <a:latin typeface="Calibri"/>
              <a:ea typeface="Calibri"/>
              <a:cs typeface="Calibri"/>
              <a:sym typeface="Calibri"/>
            </a:endParaRPr>
          </a:p>
          <a:p>
            <a:pPr indent="0" lvl="0" marL="914400" marR="0" rtl="0" algn="just">
              <a:lnSpc>
                <a:spcPct val="80000"/>
              </a:lnSpc>
              <a:spcBef>
                <a:spcPts val="0"/>
              </a:spcBef>
              <a:spcAft>
                <a:spcPts val="0"/>
              </a:spcAft>
              <a:buNone/>
            </a:pPr>
            <a:r>
              <a:t/>
            </a:r>
            <a:endParaRPr sz="1800">
              <a:latin typeface="Calibri"/>
              <a:ea typeface="Calibri"/>
              <a:cs typeface="Calibri"/>
              <a:sym typeface="Calibri"/>
            </a:endParaRPr>
          </a:p>
          <a:p>
            <a:pPr indent="0" lvl="0" marL="0" marR="0" rtl="0" algn="just">
              <a:lnSpc>
                <a:spcPct val="80000"/>
              </a:lnSpc>
              <a:spcBef>
                <a:spcPts val="0"/>
              </a:spcBef>
              <a:spcAft>
                <a:spcPts val="0"/>
              </a:spcAft>
              <a:buNone/>
            </a:pPr>
            <a:r>
              <a:t/>
            </a:r>
            <a:endParaRPr sz="1800">
              <a:latin typeface="Calibri"/>
              <a:ea typeface="Calibri"/>
              <a:cs typeface="Calibri"/>
              <a:sym typeface="Calibri"/>
            </a:endParaRPr>
          </a:p>
        </p:txBody>
      </p:sp>
      <p:sp>
        <p:nvSpPr>
          <p:cNvPr id="136" name="Google Shape;136;p27"/>
          <p:cNvSpPr txBox="1"/>
          <p:nvPr>
            <p:ph idx="2" type="body"/>
          </p:nvPr>
        </p:nvSpPr>
        <p:spPr>
          <a:xfrm>
            <a:off x="302025" y="166625"/>
            <a:ext cx="6449400" cy="498300"/>
          </a:xfrm>
          <a:prstGeom prst="rect">
            <a:avLst/>
          </a:prstGeom>
          <a:noFill/>
          <a:ln>
            <a:noFill/>
          </a:ln>
        </p:spPr>
        <p:txBody>
          <a:bodyPr anchorCtr="0" anchor="t" bIns="34275" lIns="68575" spcFirstLastPara="1" rIns="68575" wrap="square" tIns="34275">
            <a:noAutofit/>
          </a:bodyPr>
          <a:lstStyle/>
          <a:p>
            <a:pPr indent="0" lvl="0" marL="0" marR="0" rtl="0" algn="l">
              <a:lnSpc>
                <a:spcPct val="90000"/>
              </a:lnSpc>
              <a:spcBef>
                <a:spcPts val="0"/>
              </a:spcBef>
              <a:spcAft>
                <a:spcPts val="0"/>
              </a:spcAft>
              <a:buClr>
                <a:schemeClr val="lt1"/>
              </a:buClr>
              <a:buFont typeface="Arial"/>
              <a:buNone/>
            </a:pPr>
            <a:r>
              <a:rPr lang="en" sz="3000">
                <a:latin typeface="Calibri"/>
                <a:ea typeface="Calibri"/>
                <a:cs typeface="Calibri"/>
                <a:sym typeface="Calibri"/>
              </a:rPr>
              <a:t>The Character challenge</a:t>
            </a:r>
            <a:endParaRPr i="0" sz="3000" u="none" cap="none" strike="noStrike">
              <a:solidFill>
                <a:schemeClr val="lt1"/>
              </a:solidFill>
              <a:latin typeface="Calibri"/>
              <a:ea typeface="Calibri"/>
              <a:cs typeface="Calibri"/>
              <a:sym typeface="Calibri"/>
            </a:endParaRPr>
          </a:p>
        </p:txBody>
      </p:sp>
    </p:spTree>
  </p:cSld>
  <p:clrMapOvr>
    <a:masterClrMapping/>
  </p:clrMapOvr>
  <p:transition spd="slow">
    <p:fade thruBlk="1"/>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8"/>
          <p:cNvSpPr txBox="1"/>
          <p:nvPr>
            <p:ph idx="1" type="body"/>
          </p:nvPr>
        </p:nvSpPr>
        <p:spPr>
          <a:xfrm>
            <a:off x="302025" y="949781"/>
            <a:ext cx="8275800" cy="4023600"/>
          </a:xfrm>
          <a:prstGeom prst="rect">
            <a:avLst/>
          </a:prstGeom>
          <a:noFill/>
          <a:ln>
            <a:noFill/>
          </a:ln>
        </p:spPr>
        <p:txBody>
          <a:bodyPr anchorCtr="0" anchor="t" bIns="34275" lIns="68575" spcFirstLastPara="1" rIns="68575" wrap="square" tIns="34275">
            <a:noAutofit/>
          </a:bodyPr>
          <a:lstStyle/>
          <a:p>
            <a:pPr indent="-342900" lvl="0" marL="457200" marR="0" rtl="0" algn="just">
              <a:lnSpc>
                <a:spcPct val="80000"/>
              </a:lnSpc>
              <a:spcBef>
                <a:spcPts val="0"/>
              </a:spcBef>
              <a:spcAft>
                <a:spcPts val="0"/>
              </a:spcAft>
              <a:buSzPts val="1800"/>
              <a:buFont typeface="Calibri"/>
              <a:buAutoNum type="arabicPeriod"/>
            </a:pPr>
            <a:r>
              <a:rPr lang="en" sz="1800">
                <a:latin typeface="Calibri"/>
                <a:ea typeface="Calibri"/>
                <a:cs typeface="Calibri"/>
                <a:sym typeface="Calibri"/>
              </a:rPr>
              <a:t>People learn from fewer examples and they learn richer representations.</a:t>
            </a:r>
            <a:endParaRPr sz="1800">
              <a:latin typeface="Calibri"/>
              <a:ea typeface="Calibri"/>
              <a:cs typeface="Calibri"/>
              <a:sym typeface="Calibri"/>
            </a:endParaRPr>
          </a:p>
          <a:p>
            <a:pPr indent="0" lvl="0" marL="0" marR="0" rtl="0" algn="just">
              <a:lnSpc>
                <a:spcPct val="80000"/>
              </a:lnSpc>
              <a:spcBef>
                <a:spcPts val="0"/>
              </a:spcBef>
              <a:spcAft>
                <a:spcPts val="0"/>
              </a:spcAft>
              <a:buNone/>
            </a:pPr>
            <a:r>
              <a:t/>
            </a:r>
            <a:endParaRPr sz="1800">
              <a:latin typeface="Calibri"/>
              <a:ea typeface="Calibri"/>
              <a:cs typeface="Calibri"/>
              <a:sym typeface="Calibri"/>
            </a:endParaRPr>
          </a:p>
          <a:p>
            <a:pPr indent="-342900" lvl="0" marL="457200" marR="0" rtl="0" algn="just">
              <a:lnSpc>
                <a:spcPct val="80000"/>
              </a:lnSpc>
              <a:spcBef>
                <a:spcPts val="0"/>
              </a:spcBef>
              <a:spcAft>
                <a:spcPts val="0"/>
              </a:spcAft>
              <a:buSzPts val="1800"/>
              <a:buFont typeface="Calibri"/>
              <a:buAutoNum type="arabicPeriod"/>
            </a:pPr>
            <a:r>
              <a:rPr lang="en" sz="1800">
                <a:latin typeface="Calibri"/>
                <a:ea typeface="Calibri"/>
                <a:cs typeface="Calibri"/>
                <a:sym typeface="Calibri"/>
              </a:rPr>
              <a:t>People can learn to recognize a new handwritten character from a single example allowing them to discriminate between novel instances drawn by other people and similar looking non-instances</a:t>
            </a:r>
            <a:endParaRPr sz="1800">
              <a:latin typeface="Calibri"/>
              <a:ea typeface="Calibri"/>
              <a:cs typeface="Calibri"/>
              <a:sym typeface="Calibri"/>
            </a:endParaRPr>
          </a:p>
          <a:p>
            <a:pPr indent="0" lvl="0" marL="457200" marR="0" rtl="0" algn="just">
              <a:lnSpc>
                <a:spcPct val="80000"/>
              </a:lnSpc>
              <a:spcBef>
                <a:spcPts val="0"/>
              </a:spcBef>
              <a:spcAft>
                <a:spcPts val="0"/>
              </a:spcAft>
              <a:buNone/>
            </a:pPr>
            <a:r>
              <a:t/>
            </a:r>
            <a:endParaRPr sz="1800">
              <a:latin typeface="Calibri"/>
              <a:ea typeface="Calibri"/>
              <a:cs typeface="Calibri"/>
              <a:sym typeface="Calibri"/>
            </a:endParaRPr>
          </a:p>
          <a:p>
            <a:pPr indent="-342900" lvl="0" marL="457200" marR="0" rtl="0" algn="just">
              <a:lnSpc>
                <a:spcPct val="80000"/>
              </a:lnSpc>
              <a:spcBef>
                <a:spcPts val="0"/>
              </a:spcBef>
              <a:spcAft>
                <a:spcPts val="0"/>
              </a:spcAft>
              <a:buSzPts val="1800"/>
              <a:buFont typeface="Calibri"/>
              <a:buAutoNum type="arabicPeriod"/>
            </a:pPr>
            <a:r>
              <a:rPr lang="en" sz="1800">
                <a:latin typeface="Calibri"/>
                <a:ea typeface="Calibri"/>
                <a:cs typeface="Calibri"/>
                <a:sym typeface="Calibri"/>
              </a:rPr>
              <a:t>Moreover, people learn more than how to do pattern recognition: they learn a concept that is, a model of the class that allows their acquired knowledge to be flexibly applied in new ways.</a:t>
            </a:r>
            <a:endParaRPr sz="1800">
              <a:latin typeface="Calibri"/>
              <a:ea typeface="Calibri"/>
              <a:cs typeface="Calibri"/>
              <a:sym typeface="Calibri"/>
            </a:endParaRPr>
          </a:p>
          <a:p>
            <a:pPr indent="0" lvl="0" marL="457200" marR="0" rtl="0" algn="just">
              <a:lnSpc>
                <a:spcPct val="80000"/>
              </a:lnSpc>
              <a:spcBef>
                <a:spcPts val="0"/>
              </a:spcBef>
              <a:spcAft>
                <a:spcPts val="0"/>
              </a:spcAft>
              <a:buNone/>
            </a:pPr>
            <a:r>
              <a:t/>
            </a:r>
            <a:endParaRPr sz="1800">
              <a:latin typeface="Calibri"/>
              <a:ea typeface="Calibri"/>
              <a:cs typeface="Calibri"/>
              <a:sym typeface="Calibri"/>
            </a:endParaRPr>
          </a:p>
          <a:p>
            <a:pPr indent="-342900" lvl="0" marL="457200" marR="0" rtl="0" algn="just">
              <a:lnSpc>
                <a:spcPct val="80000"/>
              </a:lnSpc>
              <a:spcBef>
                <a:spcPts val="0"/>
              </a:spcBef>
              <a:spcAft>
                <a:spcPts val="0"/>
              </a:spcAft>
              <a:buSzPts val="1800"/>
              <a:buFont typeface="Calibri"/>
              <a:buAutoNum type="arabicPeriod"/>
            </a:pPr>
            <a:r>
              <a:rPr lang="en" sz="1800">
                <a:latin typeface="Calibri"/>
                <a:ea typeface="Calibri"/>
                <a:cs typeface="Calibri"/>
                <a:sym typeface="Calibri"/>
              </a:rPr>
              <a:t>In addition to recognizing new examples, people can also generate new examples , parse a character into its most important parts and relations and generate new characters given a small set of related characters.</a:t>
            </a:r>
            <a:endParaRPr sz="1800">
              <a:latin typeface="Calibri"/>
              <a:ea typeface="Calibri"/>
              <a:cs typeface="Calibri"/>
              <a:sym typeface="Calibri"/>
            </a:endParaRPr>
          </a:p>
          <a:p>
            <a:pPr indent="0" lvl="0" marL="457200" marR="0" rtl="0" algn="just">
              <a:lnSpc>
                <a:spcPct val="80000"/>
              </a:lnSpc>
              <a:spcBef>
                <a:spcPts val="0"/>
              </a:spcBef>
              <a:spcAft>
                <a:spcPts val="0"/>
              </a:spcAft>
              <a:buNone/>
            </a:pPr>
            <a:r>
              <a:t/>
            </a:r>
            <a:endParaRPr sz="1800">
              <a:latin typeface="Calibri"/>
              <a:ea typeface="Calibri"/>
              <a:cs typeface="Calibri"/>
              <a:sym typeface="Calibri"/>
            </a:endParaRPr>
          </a:p>
          <a:p>
            <a:pPr indent="-342900" lvl="0" marL="457200" rtl="0" algn="just">
              <a:lnSpc>
                <a:spcPct val="80000"/>
              </a:lnSpc>
              <a:spcBef>
                <a:spcPts val="0"/>
              </a:spcBef>
              <a:spcAft>
                <a:spcPts val="0"/>
              </a:spcAft>
              <a:buSzPts val="1800"/>
              <a:buFont typeface="Calibri"/>
              <a:buAutoNum type="arabicPeriod"/>
            </a:pPr>
            <a:r>
              <a:rPr lang="en" sz="1800">
                <a:latin typeface="Calibri"/>
                <a:ea typeface="Calibri"/>
                <a:cs typeface="Calibri"/>
                <a:sym typeface="Calibri"/>
              </a:rPr>
              <a:t>People learn a lot more from a lot less, and capturing these human-level learning abilities in machines is the Characters Challenge.</a:t>
            </a:r>
            <a:endParaRPr sz="1800">
              <a:latin typeface="Calibri"/>
              <a:ea typeface="Calibri"/>
              <a:cs typeface="Calibri"/>
              <a:sym typeface="Calibri"/>
            </a:endParaRPr>
          </a:p>
          <a:p>
            <a:pPr indent="0" lvl="0" marL="457200" marR="0" rtl="0" algn="just">
              <a:lnSpc>
                <a:spcPct val="80000"/>
              </a:lnSpc>
              <a:spcBef>
                <a:spcPts val="0"/>
              </a:spcBef>
              <a:spcAft>
                <a:spcPts val="0"/>
              </a:spcAft>
              <a:buNone/>
            </a:pPr>
            <a:r>
              <a:t/>
            </a:r>
            <a:endParaRPr sz="1800">
              <a:latin typeface="Calibri"/>
              <a:ea typeface="Calibri"/>
              <a:cs typeface="Calibri"/>
              <a:sym typeface="Calibri"/>
            </a:endParaRPr>
          </a:p>
        </p:txBody>
      </p:sp>
      <p:sp>
        <p:nvSpPr>
          <p:cNvPr id="142" name="Google Shape;142;p28"/>
          <p:cNvSpPr txBox="1"/>
          <p:nvPr>
            <p:ph idx="2" type="body"/>
          </p:nvPr>
        </p:nvSpPr>
        <p:spPr>
          <a:xfrm>
            <a:off x="302025" y="166625"/>
            <a:ext cx="6449400" cy="498300"/>
          </a:xfrm>
          <a:prstGeom prst="rect">
            <a:avLst/>
          </a:prstGeom>
          <a:noFill/>
          <a:ln>
            <a:noFill/>
          </a:ln>
        </p:spPr>
        <p:txBody>
          <a:bodyPr anchorCtr="0" anchor="t" bIns="34275" lIns="68575" spcFirstLastPara="1" rIns="68575" wrap="square" tIns="34275">
            <a:noAutofit/>
          </a:bodyPr>
          <a:lstStyle/>
          <a:p>
            <a:pPr indent="0" lvl="0" marL="0" marR="0" rtl="0" algn="l">
              <a:lnSpc>
                <a:spcPct val="90000"/>
              </a:lnSpc>
              <a:spcBef>
                <a:spcPts val="0"/>
              </a:spcBef>
              <a:spcAft>
                <a:spcPts val="0"/>
              </a:spcAft>
              <a:buClr>
                <a:schemeClr val="lt1"/>
              </a:buClr>
              <a:buFont typeface="Arial"/>
              <a:buNone/>
            </a:pPr>
            <a:r>
              <a:rPr lang="en" sz="3000">
                <a:latin typeface="Calibri"/>
                <a:ea typeface="Calibri"/>
                <a:cs typeface="Calibri"/>
                <a:sym typeface="Calibri"/>
              </a:rPr>
              <a:t>Additional abilities</a:t>
            </a:r>
            <a:endParaRPr i="0" sz="3000" u="none" cap="none" strike="noStrike">
              <a:solidFill>
                <a:schemeClr val="lt1"/>
              </a:solidFill>
              <a:latin typeface="Calibri"/>
              <a:ea typeface="Calibri"/>
              <a:cs typeface="Calibri"/>
              <a:sym typeface="Calibri"/>
            </a:endParaRPr>
          </a:p>
        </p:txBody>
      </p:sp>
    </p:spTree>
  </p:cSld>
  <p:clrMapOvr>
    <a:masterClrMapping/>
  </p:clrMapOvr>
  <p:transition spd="slow">
    <p:fade thruBlk="1"/>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9"/>
          <p:cNvSpPr txBox="1"/>
          <p:nvPr>
            <p:ph idx="1" type="body"/>
          </p:nvPr>
        </p:nvSpPr>
        <p:spPr>
          <a:xfrm>
            <a:off x="302025" y="949781"/>
            <a:ext cx="8275800" cy="4023600"/>
          </a:xfrm>
          <a:prstGeom prst="rect">
            <a:avLst/>
          </a:prstGeom>
          <a:noFill/>
          <a:ln>
            <a:noFill/>
          </a:ln>
        </p:spPr>
        <p:txBody>
          <a:bodyPr anchorCtr="0" anchor="t" bIns="34275" lIns="68575" spcFirstLastPara="1" rIns="68575" wrap="square" tIns="34275">
            <a:noAutofit/>
          </a:bodyPr>
          <a:lstStyle/>
          <a:p>
            <a:pPr indent="-342900" lvl="0" marL="457200" marR="0" rtl="0" algn="just">
              <a:lnSpc>
                <a:spcPct val="80000"/>
              </a:lnSpc>
              <a:spcBef>
                <a:spcPts val="0"/>
              </a:spcBef>
              <a:spcAft>
                <a:spcPts val="0"/>
              </a:spcAft>
              <a:buSzPts val="1800"/>
              <a:buFont typeface="Calibri"/>
              <a:buAutoNum type="arabicPeriod"/>
            </a:pPr>
            <a:r>
              <a:rPr lang="en" sz="1800">
                <a:latin typeface="Calibri"/>
                <a:ea typeface="Calibri"/>
                <a:cs typeface="Calibri"/>
                <a:sym typeface="Calibri"/>
              </a:rPr>
              <a:t>People learn from fewer examples and they learn richer representations.</a:t>
            </a:r>
            <a:endParaRPr sz="1800">
              <a:latin typeface="Calibri"/>
              <a:ea typeface="Calibri"/>
              <a:cs typeface="Calibri"/>
              <a:sym typeface="Calibri"/>
            </a:endParaRPr>
          </a:p>
          <a:p>
            <a:pPr indent="0" lvl="0" marL="0" marR="0" rtl="0" algn="just">
              <a:lnSpc>
                <a:spcPct val="80000"/>
              </a:lnSpc>
              <a:spcBef>
                <a:spcPts val="0"/>
              </a:spcBef>
              <a:spcAft>
                <a:spcPts val="0"/>
              </a:spcAft>
              <a:buNone/>
            </a:pPr>
            <a:r>
              <a:t/>
            </a:r>
            <a:endParaRPr sz="1800">
              <a:latin typeface="Calibri"/>
              <a:ea typeface="Calibri"/>
              <a:cs typeface="Calibri"/>
              <a:sym typeface="Calibri"/>
            </a:endParaRPr>
          </a:p>
          <a:p>
            <a:pPr indent="-342900" lvl="0" marL="457200" marR="0" rtl="0" algn="just">
              <a:lnSpc>
                <a:spcPct val="80000"/>
              </a:lnSpc>
              <a:spcBef>
                <a:spcPts val="0"/>
              </a:spcBef>
              <a:spcAft>
                <a:spcPts val="0"/>
              </a:spcAft>
              <a:buSzPts val="1800"/>
              <a:buFont typeface="Calibri"/>
              <a:buAutoNum type="arabicPeriod"/>
            </a:pPr>
            <a:r>
              <a:rPr lang="en" sz="1800">
                <a:latin typeface="Calibri"/>
                <a:ea typeface="Calibri"/>
                <a:cs typeface="Calibri"/>
                <a:sym typeface="Calibri"/>
              </a:rPr>
              <a:t>People can learn to recognize a new handwritten character from a single example allowing them to discriminate between novel instances drawn by other people and similar looking non-instances</a:t>
            </a:r>
            <a:endParaRPr sz="1800">
              <a:latin typeface="Calibri"/>
              <a:ea typeface="Calibri"/>
              <a:cs typeface="Calibri"/>
              <a:sym typeface="Calibri"/>
            </a:endParaRPr>
          </a:p>
          <a:p>
            <a:pPr indent="0" lvl="0" marL="457200" marR="0" rtl="0" algn="just">
              <a:lnSpc>
                <a:spcPct val="80000"/>
              </a:lnSpc>
              <a:spcBef>
                <a:spcPts val="0"/>
              </a:spcBef>
              <a:spcAft>
                <a:spcPts val="0"/>
              </a:spcAft>
              <a:buNone/>
            </a:pPr>
            <a:r>
              <a:t/>
            </a:r>
            <a:endParaRPr sz="1800">
              <a:latin typeface="Calibri"/>
              <a:ea typeface="Calibri"/>
              <a:cs typeface="Calibri"/>
              <a:sym typeface="Calibri"/>
            </a:endParaRPr>
          </a:p>
          <a:p>
            <a:pPr indent="-342900" lvl="0" marL="457200" marR="0" rtl="0" algn="just">
              <a:lnSpc>
                <a:spcPct val="80000"/>
              </a:lnSpc>
              <a:spcBef>
                <a:spcPts val="0"/>
              </a:spcBef>
              <a:spcAft>
                <a:spcPts val="0"/>
              </a:spcAft>
              <a:buSzPts val="1800"/>
              <a:buFont typeface="Calibri"/>
              <a:buAutoNum type="arabicPeriod"/>
            </a:pPr>
            <a:r>
              <a:rPr lang="en" sz="1800">
                <a:latin typeface="Calibri"/>
                <a:ea typeface="Calibri"/>
                <a:cs typeface="Calibri"/>
                <a:sym typeface="Calibri"/>
              </a:rPr>
              <a:t>Moreover, people learn more than how to do pattern recognition: they learn a concept that is, a model of the class that allows their acquired knowledge to be flexibly applied in new ways.</a:t>
            </a:r>
            <a:endParaRPr sz="1800">
              <a:latin typeface="Calibri"/>
              <a:ea typeface="Calibri"/>
              <a:cs typeface="Calibri"/>
              <a:sym typeface="Calibri"/>
            </a:endParaRPr>
          </a:p>
          <a:p>
            <a:pPr indent="0" lvl="0" marL="457200" marR="0" rtl="0" algn="just">
              <a:lnSpc>
                <a:spcPct val="80000"/>
              </a:lnSpc>
              <a:spcBef>
                <a:spcPts val="0"/>
              </a:spcBef>
              <a:spcAft>
                <a:spcPts val="0"/>
              </a:spcAft>
              <a:buNone/>
            </a:pPr>
            <a:r>
              <a:t/>
            </a:r>
            <a:endParaRPr sz="1800">
              <a:latin typeface="Calibri"/>
              <a:ea typeface="Calibri"/>
              <a:cs typeface="Calibri"/>
              <a:sym typeface="Calibri"/>
            </a:endParaRPr>
          </a:p>
          <a:p>
            <a:pPr indent="-342900" lvl="0" marL="457200" marR="0" rtl="0" algn="just">
              <a:lnSpc>
                <a:spcPct val="80000"/>
              </a:lnSpc>
              <a:spcBef>
                <a:spcPts val="0"/>
              </a:spcBef>
              <a:spcAft>
                <a:spcPts val="0"/>
              </a:spcAft>
              <a:buSzPts val="1800"/>
              <a:buFont typeface="Calibri"/>
              <a:buAutoNum type="arabicPeriod"/>
            </a:pPr>
            <a:r>
              <a:rPr lang="en" sz="1800">
                <a:latin typeface="Calibri"/>
                <a:ea typeface="Calibri"/>
                <a:cs typeface="Calibri"/>
                <a:sym typeface="Calibri"/>
              </a:rPr>
              <a:t>In addition to recognizing new examples, people can also generate new examples , parse a character into its most important parts and relations and generate new characters given a small set of related characters.</a:t>
            </a:r>
            <a:endParaRPr sz="1800">
              <a:latin typeface="Calibri"/>
              <a:ea typeface="Calibri"/>
              <a:cs typeface="Calibri"/>
              <a:sym typeface="Calibri"/>
            </a:endParaRPr>
          </a:p>
          <a:p>
            <a:pPr indent="0" lvl="0" marL="457200" marR="0" rtl="0" algn="just">
              <a:lnSpc>
                <a:spcPct val="80000"/>
              </a:lnSpc>
              <a:spcBef>
                <a:spcPts val="0"/>
              </a:spcBef>
              <a:spcAft>
                <a:spcPts val="0"/>
              </a:spcAft>
              <a:buNone/>
            </a:pPr>
            <a:r>
              <a:t/>
            </a:r>
            <a:endParaRPr sz="1800">
              <a:latin typeface="Calibri"/>
              <a:ea typeface="Calibri"/>
              <a:cs typeface="Calibri"/>
              <a:sym typeface="Calibri"/>
            </a:endParaRPr>
          </a:p>
          <a:p>
            <a:pPr indent="-342900" lvl="0" marL="457200" rtl="0" algn="just">
              <a:lnSpc>
                <a:spcPct val="80000"/>
              </a:lnSpc>
              <a:spcBef>
                <a:spcPts val="0"/>
              </a:spcBef>
              <a:spcAft>
                <a:spcPts val="0"/>
              </a:spcAft>
              <a:buSzPts val="1800"/>
              <a:buFont typeface="Calibri"/>
              <a:buAutoNum type="arabicPeriod"/>
            </a:pPr>
            <a:r>
              <a:rPr lang="en" sz="1800">
                <a:latin typeface="Calibri"/>
                <a:ea typeface="Calibri"/>
                <a:cs typeface="Calibri"/>
                <a:sym typeface="Calibri"/>
              </a:rPr>
              <a:t>People learn a lot more from a lot less, and capturing these human-level learning abilities in machines is the Characters Challenge.</a:t>
            </a:r>
            <a:endParaRPr sz="1800">
              <a:latin typeface="Calibri"/>
              <a:ea typeface="Calibri"/>
              <a:cs typeface="Calibri"/>
              <a:sym typeface="Calibri"/>
            </a:endParaRPr>
          </a:p>
          <a:p>
            <a:pPr indent="0" lvl="0" marL="457200" marR="0" rtl="0" algn="just">
              <a:lnSpc>
                <a:spcPct val="80000"/>
              </a:lnSpc>
              <a:spcBef>
                <a:spcPts val="0"/>
              </a:spcBef>
              <a:spcAft>
                <a:spcPts val="0"/>
              </a:spcAft>
              <a:buNone/>
            </a:pPr>
            <a:r>
              <a:t/>
            </a:r>
            <a:endParaRPr sz="1800">
              <a:latin typeface="Calibri"/>
              <a:ea typeface="Calibri"/>
              <a:cs typeface="Calibri"/>
              <a:sym typeface="Calibri"/>
            </a:endParaRPr>
          </a:p>
        </p:txBody>
      </p:sp>
      <p:sp>
        <p:nvSpPr>
          <p:cNvPr id="148" name="Google Shape;148;p29"/>
          <p:cNvSpPr txBox="1"/>
          <p:nvPr>
            <p:ph idx="2" type="body"/>
          </p:nvPr>
        </p:nvSpPr>
        <p:spPr>
          <a:xfrm>
            <a:off x="302025" y="166625"/>
            <a:ext cx="6449400" cy="498300"/>
          </a:xfrm>
          <a:prstGeom prst="rect">
            <a:avLst/>
          </a:prstGeom>
          <a:noFill/>
          <a:ln>
            <a:noFill/>
          </a:ln>
        </p:spPr>
        <p:txBody>
          <a:bodyPr anchorCtr="0" anchor="t" bIns="34275" lIns="68575" spcFirstLastPara="1" rIns="68575" wrap="square" tIns="34275">
            <a:noAutofit/>
          </a:bodyPr>
          <a:lstStyle/>
          <a:p>
            <a:pPr indent="0" lvl="0" marL="0" marR="0" rtl="0" algn="l">
              <a:lnSpc>
                <a:spcPct val="90000"/>
              </a:lnSpc>
              <a:spcBef>
                <a:spcPts val="0"/>
              </a:spcBef>
              <a:spcAft>
                <a:spcPts val="0"/>
              </a:spcAft>
              <a:buClr>
                <a:schemeClr val="lt1"/>
              </a:buClr>
              <a:buFont typeface="Arial"/>
              <a:buNone/>
            </a:pPr>
            <a:r>
              <a:rPr lang="en" sz="3000">
                <a:latin typeface="Calibri"/>
                <a:ea typeface="Calibri"/>
                <a:cs typeface="Calibri"/>
                <a:sym typeface="Calibri"/>
              </a:rPr>
              <a:t>Additional abilities</a:t>
            </a:r>
            <a:endParaRPr i="0" sz="3000" u="none" cap="none" strike="noStrike">
              <a:solidFill>
                <a:schemeClr val="lt1"/>
              </a:solidFill>
              <a:latin typeface="Calibri"/>
              <a:ea typeface="Calibri"/>
              <a:cs typeface="Calibri"/>
              <a:sym typeface="Calibri"/>
            </a:endParaRPr>
          </a:p>
        </p:txBody>
      </p:sp>
    </p:spTree>
  </p:cSld>
  <p:clrMapOvr>
    <a:masterClrMapping/>
  </p:clrMapOvr>
  <p:transition spd="slow">
    <p:fade thruBlk="1"/>
  </p:transition>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