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Open Sans"/>
      <p:regular r:id="rId29"/>
      <p:bold r:id="rId30"/>
      <p:italic r:id="rId31"/>
      <p:boldItalic r:id="rId32"/>
    </p:embeddedFont>
    <p:embeddedFont>
      <p:font typeface="Alegrey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33" Type="http://schemas.openxmlformats.org/officeDocument/2006/relationships/font" Target="fonts/Alegreya-regular.fntdata"/><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35" Type="http://schemas.openxmlformats.org/officeDocument/2006/relationships/font" Target="fonts/Alegreya-italic.fntdata"/><Relationship Id="rId12" Type="http://schemas.openxmlformats.org/officeDocument/2006/relationships/slide" Target="slides/slide7.xml"/><Relationship Id="rId34" Type="http://schemas.openxmlformats.org/officeDocument/2006/relationships/font" Target="fonts/Alegrey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egrey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9e7207d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309e7207d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4d4313c7b1_0_6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4d4313c7b1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d4313c7b1_0_4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4d4313c7b1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e57c472cc_1_22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4e57c472cc_1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e57c472cc_1_23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4e57c472cc_1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e57c472cc_1_23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4e57c472cc_1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e57c472cc_1_25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4e57c472cc_1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e57c472cc_1_24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4e57c472cc_1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e57c472cc_1_25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4e57c472cc_1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4d4313c7b1_0_7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4d4313c7b1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e332761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e332761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9e7207d0_0_5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309e7207d0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d4313c7b1_0_7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4d4313c7b1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d4313c7b1_0_1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4d4313c7b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d4313c7b1_0_2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4d4313c7b1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e57c472cc_0_1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4e57c472c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e57c472cc_0_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4e57c472cc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e57c472cc_1_12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4e57c472cc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d4313c7b1_0_3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4d4313c7b1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2E2E32"/>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flipH="1">
            <a:off x="6222177" y="906896"/>
            <a:ext cx="3643500" cy="3615000"/>
          </a:xfrm>
          <a:prstGeom prst="rect">
            <a:avLst/>
          </a:prstGeom>
          <a:noFill/>
          <a:ln>
            <a:noFill/>
          </a:ln>
        </p:spPr>
      </p:pic>
      <p:sp>
        <p:nvSpPr>
          <p:cNvPr id="58" name="Google Shape;58;p14"/>
          <p:cNvSpPr/>
          <p:nvPr/>
        </p:nvSpPr>
        <p:spPr>
          <a:xfrm rot="1410500">
            <a:off x="-2950953" y="-2001205"/>
            <a:ext cx="4211768" cy="7108063"/>
          </a:xfrm>
          <a:prstGeom prst="rect">
            <a:avLst/>
          </a:prstGeom>
          <a:solidFill>
            <a:srgbClr val="E53D3D">
              <a:alpha val="7176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    </a:t>
            </a:r>
            <a:endParaRPr b="0" i="0" sz="1400" u="none" cap="none" strike="noStrike">
              <a:solidFill>
                <a:schemeClr val="lt1"/>
              </a:solidFill>
              <a:latin typeface="Calibri"/>
              <a:ea typeface="Calibri"/>
              <a:cs typeface="Calibri"/>
              <a:sym typeface="Calibri"/>
            </a:endParaRPr>
          </a:p>
        </p:txBody>
      </p:sp>
      <p:sp>
        <p:nvSpPr>
          <p:cNvPr id="59" name="Google Shape;59;p14"/>
          <p:cNvSpPr/>
          <p:nvPr/>
        </p:nvSpPr>
        <p:spPr>
          <a:xfrm rot="856072">
            <a:off x="-3036097" y="-1281692"/>
            <a:ext cx="4211714" cy="7107831"/>
          </a:xfrm>
          <a:prstGeom prst="rect">
            <a:avLst/>
          </a:prstGeom>
          <a:solidFill>
            <a:srgbClr val="E53D3D">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    </a:t>
            </a:r>
            <a:endParaRPr b="0" i="0" sz="1400" u="none" cap="none" strike="noStrike">
              <a:solidFill>
                <a:schemeClr val="lt1"/>
              </a:solidFill>
              <a:latin typeface="Calibri"/>
              <a:ea typeface="Calibri"/>
              <a:cs typeface="Calibri"/>
              <a:sym typeface="Calibri"/>
            </a:endParaRPr>
          </a:p>
        </p:txBody>
      </p:sp>
      <p:sp>
        <p:nvSpPr>
          <p:cNvPr id="60" name="Google Shape;60;p14"/>
          <p:cNvSpPr txBox="1"/>
          <p:nvPr>
            <p:ph idx="1" type="body"/>
          </p:nvPr>
        </p:nvSpPr>
        <p:spPr>
          <a:xfrm>
            <a:off x="1416089" y="2085883"/>
            <a:ext cx="4758900" cy="590400"/>
          </a:xfrm>
          <a:prstGeom prst="rect">
            <a:avLst/>
          </a:prstGeom>
          <a:noFill/>
          <a:ln>
            <a:noFill/>
          </a:ln>
        </p:spPr>
        <p:txBody>
          <a:bodyPr anchorCtr="0" anchor="t" bIns="68575" lIns="68575" spcFirstLastPara="1" rIns="68575" wrap="square" tIns="68575">
            <a:noAutofit/>
          </a:bodyPr>
          <a:lstStyle>
            <a:lvl1pPr indent="-228600" lvl="0" marL="457200" marR="0" rtl="0" algn="r">
              <a:lnSpc>
                <a:spcPct val="90000"/>
              </a:lnSpc>
              <a:spcBef>
                <a:spcPts val="800"/>
              </a:spcBef>
              <a:spcAft>
                <a:spcPts val="0"/>
              </a:spcAft>
              <a:buClr>
                <a:schemeClr val="lt1"/>
              </a:buClr>
              <a:buSzPts val="2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2" type="body"/>
          </p:nvPr>
        </p:nvSpPr>
        <p:spPr>
          <a:xfrm>
            <a:off x="1028699" y="2567129"/>
            <a:ext cx="5146500" cy="714300"/>
          </a:xfrm>
          <a:prstGeom prst="rect">
            <a:avLst/>
          </a:prstGeom>
          <a:noFill/>
          <a:ln>
            <a:noFill/>
          </a:ln>
        </p:spPr>
        <p:txBody>
          <a:bodyPr anchorCtr="0" anchor="t" bIns="68575" lIns="68575" spcFirstLastPara="1" rIns="68575" wrap="square" tIns="68575">
            <a:noAutofit/>
          </a:bodyPr>
          <a:lstStyle>
            <a:lvl1pPr indent="-228600" lvl="0" marL="457200" marR="0" rtl="0" algn="r">
              <a:lnSpc>
                <a:spcPct val="90000"/>
              </a:lnSpc>
              <a:spcBef>
                <a:spcPts val="800"/>
              </a:spcBef>
              <a:spcAft>
                <a:spcPts val="0"/>
              </a:spcAft>
              <a:buClr>
                <a:schemeClr val="lt1"/>
              </a:buClr>
              <a:buSzPts val="2100"/>
              <a:buFont typeface="Arial"/>
              <a:buNone/>
              <a:defRPr b="1" i="0" sz="5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2" name="Google Shape;62;p14"/>
          <p:cNvSpPr txBox="1"/>
          <p:nvPr>
            <p:ph idx="3" type="body"/>
          </p:nvPr>
        </p:nvSpPr>
        <p:spPr>
          <a:xfrm>
            <a:off x="4176874" y="3360921"/>
            <a:ext cx="1998300" cy="249000"/>
          </a:xfrm>
          <a:prstGeom prst="rect">
            <a:avLst/>
          </a:prstGeom>
          <a:noFill/>
          <a:ln>
            <a:noFill/>
          </a:ln>
        </p:spPr>
        <p:txBody>
          <a:bodyPr anchorCtr="0" anchor="t" bIns="68575" lIns="68575" spcFirstLastPara="1" rIns="68575" wrap="square" tIns="68575">
            <a:noAutofit/>
          </a:bodyPr>
          <a:lstStyle>
            <a:lvl1pPr indent="-228600" lvl="0" marL="457200" marR="0" rtl="0" algn="r">
              <a:lnSpc>
                <a:spcPct val="90000"/>
              </a:lnSpc>
              <a:spcBef>
                <a:spcPts val="800"/>
              </a:spcBef>
              <a:spcAft>
                <a:spcPts val="0"/>
              </a:spcAft>
              <a:buClr>
                <a:schemeClr val="lt1"/>
              </a:buClr>
              <a:buSzPts val="2100"/>
              <a:buFont typeface="Arial"/>
              <a:buNone/>
              <a:defRPr b="0" i="0" sz="1200" u="none" cap="none" strike="noStrike">
                <a:solidFill>
                  <a:schemeClr val="lt1"/>
                </a:solidFill>
                <a:latin typeface="Open Sans"/>
                <a:ea typeface="Open Sans"/>
                <a:cs typeface="Open Sans"/>
                <a:sym typeface="Open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pic>
        <p:nvPicPr>
          <p:cNvPr id="63" name="Google Shape;63;p14"/>
          <p:cNvPicPr preferRelativeResize="0"/>
          <p:nvPr/>
        </p:nvPicPr>
        <p:blipFill rotWithShape="1">
          <a:blip r:embed="rId3">
            <a:alphaModFix/>
          </a:blip>
          <a:srcRect b="0" l="0" r="0" t="0"/>
          <a:stretch/>
        </p:blipFill>
        <p:spPr>
          <a:xfrm>
            <a:off x="7791138" y="234078"/>
            <a:ext cx="1128300" cy="253200"/>
          </a:xfrm>
          <a:prstGeom prst="rect">
            <a:avLst/>
          </a:prstGeom>
          <a:noFill/>
          <a:ln>
            <a:noFill/>
          </a:ln>
        </p:spPr>
      </p:pic>
      <p:sp>
        <p:nvSpPr>
          <p:cNvPr id="64" name="Google Shape;64;p14"/>
          <p:cNvSpPr/>
          <p:nvPr/>
        </p:nvSpPr>
        <p:spPr>
          <a:xfrm rot="-1414552">
            <a:off x="-3467508" y="52506"/>
            <a:ext cx="4211640" cy="7107878"/>
          </a:xfrm>
          <a:prstGeom prst="rect">
            <a:avLst/>
          </a:prstGeom>
          <a:solidFill>
            <a:srgbClr val="E53D3D">
              <a:alpha val="7176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lt1"/>
                </a:solidFill>
                <a:latin typeface="Calibri"/>
                <a:ea typeface="Calibri"/>
                <a:cs typeface="Calibri"/>
                <a:sym typeface="Calibri"/>
              </a:rPr>
              <a:t>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bbon_short">
  <p:cSld name="Ribbon_short">
    <p:bg>
      <p:bgPr>
        <a:gradFill>
          <a:gsLst>
            <a:gs pos="0">
              <a:srgbClr val="4A4A4F"/>
            </a:gs>
            <a:gs pos="100000">
              <a:srgbClr val="141418"/>
            </a:gs>
          </a:gsLst>
          <a:path path="circle">
            <a:fillToRect b="50%" l="50%" r="50%" t="50%"/>
          </a:path>
          <a:tileRect/>
        </a:gra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0" l="0" r="0" t="0"/>
          <a:stretch/>
        </p:blipFill>
        <p:spPr>
          <a:xfrm>
            <a:off x="-5922480" y="1042"/>
            <a:ext cx="9579000" cy="893400"/>
          </a:xfrm>
          <a:prstGeom prst="rect">
            <a:avLst/>
          </a:prstGeom>
          <a:noFill/>
          <a:ln>
            <a:noFill/>
          </a:ln>
        </p:spPr>
      </p:pic>
      <p:sp>
        <p:nvSpPr>
          <p:cNvPr id="67" name="Google Shape;67;p15"/>
          <p:cNvSpPr txBox="1"/>
          <p:nvPr>
            <p:ph idx="1" type="body"/>
          </p:nvPr>
        </p:nvSpPr>
        <p:spPr>
          <a:xfrm>
            <a:off x="302023" y="1187830"/>
            <a:ext cx="8275800" cy="3655200"/>
          </a:xfrm>
          <a:prstGeom prst="rect">
            <a:avLst/>
          </a:prstGeom>
          <a:noFill/>
          <a:ln>
            <a:noFill/>
          </a:ln>
        </p:spPr>
        <p:txBody>
          <a:bodyPr anchorCtr="0" anchor="t" bIns="68575" lIns="68575" spcFirstLastPara="1" rIns="68575" wrap="square" tIns="68575">
            <a:noAutofit/>
          </a:bodyPr>
          <a:lstStyle>
            <a:lvl1pPr indent="-292100" lvl="0" marL="457200" marR="0" rtl="0" algn="l">
              <a:lnSpc>
                <a:spcPct val="90000"/>
              </a:lnSpc>
              <a:spcBef>
                <a:spcPts val="8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1pPr>
            <a:lvl2pPr indent="-292100" lvl="1" marL="9144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2pPr>
            <a:lvl3pPr indent="-292100" lvl="2" marL="13716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3pPr>
            <a:lvl4pPr indent="-292100" lvl="3" marL="18288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4pPr>
            <a:lvl5pPr indent="-292100" lvl="4" marL="22860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8" name="Google Shape;68;p15"/>
          <p:cNvSpPr txBox="1"/>
          <p:nvPr>
            <p:ph idx="2" type="body"/>
          </p:nvPr>
        </p:nvSpPr>
        <p:spPr>
          <a:xfrm>
            <a:off x="302023" y="166617"/>
            <a:ext cx="8275800" cy="498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21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1" i="0" sz="42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1" i="0" sz="42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9" name="Google Shape;69;p15"/>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800" u="none" cap="none" strike="noStrike">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8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8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8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8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8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8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8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8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Ribbon">
  <p:cSld name="No Ribbon">
    <p:bg>
      <p:bgPr>
        <a:gradFill>
          <a:gsLst>
            <a:gs pos="0">
              <a:srgbClr val="4A4A4F"/>
            </a:gs>
            <a:gs pos="100000">
              <a:srgbClr val="141418"/>
            </a:gs>
          </a:gsLst>
          <a:path path="circle">
            <a:fillToRect b="50%" l="50%" r="50%" t="50%"/>
          </a:path>
          <a:tileRect/>
        </a:gradFill>
      </p:bgPr>
    </p:bg>
    <p:spTree>
      <p:nvGrpSpPr>
        <p:cNvPr id="71" name="Shape 71"/>
        <p:cNvGrpSpPr/>
        <p:nvPr/>
      </p:nvGrpSpPr>
      <p:grpSpPr>
        <a:xfrm>
          <a:off x="0" y="0"/>
          <a:ext cx="0" cy="0"/>
          <a:chOff x="0" y="0"/>
          <a:chExt cx="0" cy="0"/>
        </a:xfrm>
      </p:grpSpPr>
      <p:sp>
        <p:nvSpPr>
          <p:cNvPr id="72" name="Google Shape;72;p16"/>
          <p:cNvSpPr txBox="1"/>
          <p:nvPr>
            <p:ph idx="1" type="body"/>
          </p:nvPr>
        </p:nvSpPr>
        <p:spPr>
          <a:xfrm>
            <a:off x="302023" y="166617"/>
            <a:ext cx="8275800" cy="498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21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1" i="0" sz="42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1" i="0" sz="42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Google Shape;73;p16"/>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800" u="none" cap="none" strike="noStrike">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4" name="Google Shape;74;p16"/>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8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8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8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8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8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8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8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8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ph idx="2" type="body"/>
          </p:nvPr>
        </p:nvSpPr>
        <p:spPr>
          <a:xfrm>
            <a:off x="302023" y="1187830"/>
            <a:ext cx="8275800" cy="3655200"/>
          </a:xfrm>
          <a:prstGeom prst="rect">
            <a:avLst/>
          </a:prstGeom>
          <a:noFill/>
          <a:ln>
            <a:noFill/>
          </a:ln>
        </p:spPr>
        <p:txBody>
          <a:bodyPr anchorCtr="0" anchor="t" bIns="68575" lIns="68575" spcFirstLastPara="1" rIns="68575" wrap="square" tIns="68575">
            <a:noAutofit/>
          </a:bodyPr>
          <a:lstStyle>
            <a:lvl1pPr indent="-292100" lvl="0" marL="457200" marR="0" rtl="0" algn="l">
              <a:lnSpc>
                <a:spcPct val="90000"/>
              </a:lnSpc>
              <a:spcBef>
                <a:spcPts val="8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1pPr>
            <a:lvl2pPr indent="-292100" lvl="1" marL="9144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2pPr>
            <a:lvl3pPr indent="-292100" lvl="2" marL="13716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3pPr>
            <a:lvl4pPr indent="-292100" lvl="3" marL="18288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4pPr>
            <a:lvl5pPr indent="-292100" lvl="4" marL="22860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bbon_medium">
  <p:cSld name="Ribbon_medium">
    <p:bg>
      <p:bgPr>
        <a:gradFill>
          <a:gsLst>
            <a:gs pos="0">
              <a:srgbClr val="4A4A4F"/>
            </a:gs>
            <a:gs pos="100000">
              <a:srgbClr val="141418"/>
            </a:gs>
          </a:gsLst>
          <a:path path="circle">
            <a:fillToRect b="50%" l="50%" r="50%" t="50%"/>
          </a:path>
          <a:tileRect/>
        </a:gradFill>
      </p:bgPr>
    </p:bg>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2">
            <a:alphaModFix/>
          </a:blip>
          <a:srcRect b="0" l="0" r="0" t="0"/>
          <a:stretch/>
        </p:blipFill>
        <p:spPr>
          <a:xfrm>
            <a:off x="-3492366" y="1042"/>
            <a:ext cx="9579000" cy="893400"/>
          </a:xfrm>
          <a:prstGeom prst="rect">
            <a:avLst/>
          </a:prstGeom>
          <a:noFill/>
          <a:ln>
            <a:noFill/>
          </a:ln>
        </p:spPr>
      </p:pic>
      <p:sp>
        <p:nvSpPr>
          <p:cNvPr id="78" name="Google Shape;78;p17"/>
          <p:cNvSpPr txBox="1"/>
          <p:nvPr>
            <p:ph idx="1" type="body"/>
          </p:nvPr>
        </p:nvSpPr>
        <p:spPr>
          <a:xfrm>
            <a:off x="302023" y="166617"/>
            <a:ext cx="8275800" cy="498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21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1" i="0" sz="42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1" i="0" sz="42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9" name="Google Shape;79;p17"/>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800">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17"/>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800">
                <a:solidFill>
                  <a:srgbClr val="888888"/>
                </a:solidFill>
                <a:latin typeface="Open Sans"/>
                <a:ea typeface="Open Sans"/>
                <a:cs typeface="Open Sans"/>
                <a:sym typeface="Open Sans"/>
              </a:defRPr>
            </a:lvl1pPr>
            <a:lvl2pPr indent="0" lvl="1" marL="0" marR="0" rtl="0" algn="r">
              <a:spcBef>
                <a:spcPts val="0"/>
              </a:spcBef>
              <a:buNone/>
              <a:defRPr sz="800">
                <a:solidFill>
                  <a:srgbClr val="888888"/>
                </a:solidFill>
                <a:latin typeface="Open Sans"/>
                <a:ea typeface="Open Sans"/>
                <a:cs typeface="Open Sans"/>
                <a:sym typeface="Open Sans"/>
              </a:defRPr>
            </a:lvl2pPr>
            <a:lvl3pPr indent="0" lvl="2" marL="0" marR="0" rtl="0" algn="r">
              <a:spcBef>
                <a:spcPts val="0"/>
              </a:spcBef>
              <a:buNone/>
              <a:defRPr sz="800">
                <a:solidFill>
                  <a:srgbClr val="888888"/>
                </a:solidFill>
                <a:latin typeface="Open Sans"/>
                <a:ea typeface="Open Sans"/>
                <a:cs typeface="Open Sans"/>
                <a:sym typeface="Open Sans"/>
              </a:defRPr>
            </a:lvl3pPr>
            <a:lvl4pPr indent="0" lvl="3" marL="0" marR="0" rtl="0" algn="r">
              <a:spcBef>
                <a:spcPts val="0"/>
              </a:spcBef>
              <a:buNone/>
              <a:defRPr sz="800">
                <a:solidFill>
                  <a:srgbClr val="888888"/>
                </a:solidFill>
                <a:latin typeface="Open Sans"/>
                <a:ea typeface="Open Sans"/>
                <a:cs typeface="Open Sans"/>
                <a:sym typeface="Open Sans"/>
              </a:defRPr>
            </a:lvl4pPr>
            <a:lvl5pPr indent="0" lvl="4" marL="0" marR="0" rtl="0" algn="r">
              <a:spcBef>
                <a:spcPts val="0"/>
              </a:spcBef>
              <a:buNone/>
              <a:defRPr sz="800">
                <a:solidFill>
                  <a:srgbClr val="888888"/>
                </a:solidFill>
                <a:latin typeface="Open Sans"/>
                <a:ea typeface="Open Sans"/>
                <a:cs typeface="Open Sans"/>
                <a:sym typeface="Open Sans"/>
              </a:defRPr>
            </a:lvl5pPr>
            <a:lvl6pPr indent="0" lvl="5" marL="0" marR="0" rtl="0" algn="r">
              <a:spcBef>
                <a:spcPts val="0"/>
              </a:spcBef>
              <a:buNone/>
              <a:defRPr sz="800">
                <a:solidFill>
                  <a:srgbClr val="888888"/>
                </a:solidFill>
                <a:latin typeface="Open Sans"/>
                <a:ea typeface="Open Sans"/>
                <a:cs typeface="Open Sans"/>
                <a:sym typeface="Open Sans"/>
              </a:defRPr>
            </a:lvl6pPr>
            <a:lvl7pPr indent="0" lvl="6" marL="0" marR="0" rtl="0" algn="r">
              <a:spcBef>
                <a:spcPts val="0"/>
              </a:spcBef>
              <a:buNone/>
              <a:defRPr sz="800">
                <a:solidFill>
                  <a:srgbClr val="888888"/>
                </a:solidFill>
                <a:latin typeface="Open Sans"/>
                <a:ea typeface="Open Sans"/>
                <a:cs typeface="Open Sans"/>
                <a:sym typeface="Open Sans"/>
              </a:defRPr>
            </a:lvl7pPr>
            <a:lvl8pPr indent="0" lvl="7" marL="0" marR="0" rtl="0" algn="r">
              <a:spcBef>
                <a:spcPts val="0"/>
              </a:spcBef>
              <a:buNone/>
              <a:defRPr sz="800">
                <a:solidFill>
                  <a:srgbClr val="888888"/>
                </a:solidFill>
                <a:latin typeface="Open Sans"/>
                <a:ea typeface="Open Sans"/>
                <a:cs typeface="Open Sans"/>
                <a:sym typeface="Open Sans"/>
              </a:defRPr>
            </a:lvl8pPr>
            <a:lvl9pPr indent="0" lvl="8" marL="0" marR="0" rtl="0" algn="r">
              <a:spcBef>
                <a:spcPts val="0"/>
              </a:spcBef>
              <a:buNone/>
              <a:defRPr sz="800">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ph idx="2" type="body"/>
          </p:nvPr>
        </p:nvSpPr>
        <p:spPr>
          <a:xfrm>
            <a:off x="302023" y="1187830"/>
            <a:ext cx="8275800" cy="3655200"/>
          </a:xfrm>
          <a:prstGeom prst="rect">
            <a:avLst/>
          </a:prstGeom>
          <a:noFill/>
          <a:ln>
            <a:noFill/>
          </a:ln>
        </p:spPr>
        <p:txBody>
          <a:bodyPr anchorCtr="0" anchor="t" bIns="68575" lIns="68575" spcFirstLastPara="1" rIns="68575" wrap="square" tIns="68575">
            <a:noAutofit/>
          </a:bodyPr>
          <a:lstStyle>
            <a:lvl1pPr indent="-292100" lvl="0" marL="457200" marR="0" rtl="0" algn="l">
              <a:lnSpc>
                <a:spcPct val="90000"/>
              </a:lnSpc>
              <a:spcBef>
                <a:spcPts val="8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1pPr>
            <a:lvl2pPr indent="-292100" lvl="1" marL="9144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2pPr>
            <a:lvl3pPr indent="-292100" lvl="2" marL="13716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3pPr>
            <a:lvl4pPr indent="-292100" lvl="3" marL="18288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4pPr>
            <a:lvl5pPr indent="-292100" lvl="4" marL="22860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bbon_long">
  <p:cSld name="Ribbon_long">
    <p:bg>
      <p:bgPr>
        <a:gradFill>
          <a:gsLst>
            <a:gs pos="0">
              <a:srgbClr val="4A4A4F"/>
            </a:gs>
            <a:gs pos="100000">
              <a:srgbClr val="141418"/>
            </a:gs>
          </a:gsLst>
          <a:path path="circle">
            <a:fillToRect b="50%" l="50%" r="50%" t="50%"/>
          </a:path>
          <a:tileRect/>
        </a:gradFill>
      </p:bgPr>
    </p:bg>
    <p:spTree>
      <p:nvGrpSpPr>
        <p:cNvPr id="82" name="Shape 82"/>
        <p:cNvGrpSpPr/>
        <p:nvPr/>
      </p:nvGrpSpPr>
      <p:grpSpPr>
        <a:xfrm>
          <a:off x="0" y="0"/>
          <a:ext cx="0" cy="0"/>
          <a:chOff x="0" y="0"/>
          <a:chExt cx="0" cy="0"/>
        </a:xfrm>
      </p:grpSpPr>
      <p:pic>
        <p:nvPicPr>
          <p:cNvPr id="83" name="Google Shape;83;p18"/>
          <p:cNvPicPr preferRelativeResize="0"/>
          <p:nvPr/>
        </p:nvPicPr>
        <p:blipFill rotWithShape="1">
          <a:blip r:embed="rId2">
            <a:alphaModFix/>
          </a:blip>
          <a:srcRect b="0" l="0" r="0" t="0"/>
          <a:stretch/>
        </p:blipFill>
        <p:spPr>
          <a:xfrm>
            <a:off x="-719344" y="1042"/>
            <a:ext cx="9579000" cy="893400"/>
          </a:xfrm>
          <a:prstGeom prst="rect">
            <a:avLst/>
          </a:prstGeom>
          <a:noFill/>
          <a:ln>
            <a:noFill/>
          </a:ln>
        </p:spPr>
      </p:pic>
      <p:sp>
        <p:nvSpPr>
          <p:cNvPr id="84" name="Google Shape;84;p18"/>
          <p:cNvSpPr txBox="1"/>
          <p:nvPr>
            <p:ph idx="1" type="body"/>
          </p:nvPr>
        </p:nvSpPr>
        <p:spPr>
          <a:xfrm>
            <a:off x="302023" y="166617"/>
            <a:ext cx="8275800" cy="4983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90000"/>
              </a:lnSpc>
              <a:spcBef>
                <a:spcPts val="800"/>
              </a:spcBef>
              <a:spcAft>
                <a:spcPts val="0"/>
              </a:spcAft>
              <a:buClr>
                <a:schemeClr val="lt1"/>
              </a:buClr>
              <a:buSzPts val="2100"/>
              <a:buFont typeface="Arial"/>
              <a:buNone/>
              <a:defRPr b="1" i="0" sz="3600" u="none" cap="none" strike="noStrike">
                <a:solidFill>
                  <a:schemeClr val="lt1"/>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800"/>
              <a:buFont typeface="Arial"/>
              <a:buNone/>
              <a:defRPr b="1" i="0" sz="4200" u="none" cap="none" strike="noStrike">
                <a:solidFill>
                  <a:schemeClr val="dk1"/>
                </a:solidFill>
                <a:latin typeface="Arial"/>
                <a:ea typeface="Arial"/>
                <a:cs typeface="Arial"/>
                <a:sym typeface="Arial"/>
              </a:defRPr>
            </a:lvl2pPr>
            <a:lvl3pPr indent="-228600" lvl="2" marL="1371600" marR="0" rtl="0" algn="l">
              <a:lnSpc>
                <a:spcPct val="90000"/>
              </a:lnSpc>
              <a:spcBef>
                <a:spcPts val="400"/>
              </a:spcBef>
              <a:spcAft>
                <a:spcPts val="0"/>
              </a:spcAft>
              <a:buClr>
                <a:schemeClr val="dk1"/>
              </a:buClr>
              <a:buSzPts val="1500"/>
              <a:buFont typeface="Arial"/>
              <a:buNone/>
              <a:defRPr b="1" i="0" sz="4200" u="none" cap="none" strike="noStrike">
                <a:solidFill>
                  <a:schemeClr val="dk1"/>
                </a:solidFill>
                <a:latin typeface="Arial"/>
                <a:ea typeface="Arial"/>
                <a:cs typeface="Arial"/>
                <a:sym typeface="Arial"/>
              </a:defRPr>
            </a:lvl3pPr>
            <a:lvl4pPr indent="-228600" lvl="3" marL="18288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4pPr>
            <a:lvl5pPr indent="-228600" lvl="4" marL="2286000" marR="0" rtl="0" algn="l">
              <a:lnSpc>
                <a:spcPct val="90000"/>
              </a:lnSpc>
              <a:spcBef>
                <a:spcPts val="400"/>
              </a:spcBef>
              <a:spcAft>
                <a:spcPts val="0"/>
              </a:spcAft>
              <a:buClr>
                <a:schemeClr val="dk1"/>
              </a:buClr>
              <a:buSzPts val="1400"/>
              <a:buFont typeface="Arial"/>
              <a:buNone/>
              <a:defRPr b="1" i="0" sz="42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8"/>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800">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18"/>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800">
                <a:solidFill>
                  <a:srgbClr val="888888"/>
                </a:solidFill>
                <a:latin typeface="Open Sans"/>
                <a:ea typeface="Open Sans"/>
                <a:cs typeface="Open Sans"/>
                <a:sym typeface="Open Sans"/>
              </a:defRPr>
            </a:lvl1pPr>
            <a:lvl2pPr indent="0" lvl="1" marL="0" marR="0" rtl="0" algn="r">
              <a:spcBef>
                <a:spcPts val="0"/>
              </a:spcBef>
              <a:buNone/>
              <a:defRPr sz="800">
                <a:solidFill>
                  <a:srgbClr val="888888"/>
                </a:solidFill>
                <a:latin typeface="Open Sans"/>
                <a:ea typeface="Open Sans"/>
                <a:cs typeface="Open Sans"/>
                <a:sym typeface="Open Sans"/>
              </a:defRPr>
            </a:lvl2pPr>
            <a:lvl3pPr indent="0" lvl="2" marL="0" marR="0" rtl="0" algn="r">
              <a:spcBef>
                <a:spcPts val="0"/>
              </a:spcBef>
              <a:buNone/>
              <a:defRPr sz="800">
                <a:solidFill>
                  <a:srgbClr val="888888"/>
                </a:solidFill>
                <a:latin typeface="Open Sans"/>
                <a:ea typeface="Open Sans"/>
                <a:cs typeface="Open Sans"/>
                <a:sym typeface="Open Sans"/>
              </a:defRPr>
            </a:lvl3pPr>
            <a:lvl4pPr indent="0" lvl="3" marL="0" marR="0" rtl="0" algn="r">
              <a:spcBef>
                <a:spcPts val="0"/>
              </a:spcBef>
              <a:buNone/>
              <a:defRPr sz="800">
                <a:solidFill>
                  <a:srgbClr val="888888"/>
                </a:solidFill>
                <a:latin typeface="Open Sans"/>
                <a:ea typeface="Open Sans"/>
                <a:cs typeface="Open Sans"/>
                <a:sym typeface="Open Sans"/>
              </a:defRPr>
            </a:lvl4pPr>
            <a:lvl5pPr indent="0" lvl="4" marL="0" marR="0" rtl="0" algn="r">
              <a:spcBef>
                <a:spcPts val="0"/>
              </a:spcBef>
              <a:buNone/>
              <a:defRPr sz="800">
                <a:solidFill>
                  <a:srgbClr val="888888"/>
                </a:solidFill>
                <a:latin typeface="Open Sans"/>
                <a:ea typeface="Open Sans"/>
                <a:cs typeface="Open Sans"/>
                <a:sym typeface="Open Sans"/>
              </a:defRPr>
            </a:lvl5pPr>
            <a:lvl6pPr indent="0" lvl="5" marL="0" marR="0" rtl="0" algn="r">
              <a:spcBef>
                <a:spcPts val="0"/>
              </a:spcBef>
              <a:buNone/>
              <a:defRPr sz="800">
                <a:solidFill>
                  <a:srgbClr val="888888"/>
                </a:solidFill>
                <a:latin typeface="Open Sans"/>
                <a:ea typeface="Open Sans"/>
                <a:cs typeface="Open Sans"/>
                <a:sym typeface="Open Sans"/>
              </a:defRPr>
            </a:lvl6pPr>
            <a:lvl7pPr indent="0" lvl="6" marL="0" marR="0" rtl="0" algn="r">
              <a:spcBef>
                <a:spcPts val="0"/>
              </a:spcBef>
              <a:buNone/>
              <a:defRPr sz="800">
                <a:solidFill>
                  <a:srgbClr val="888888"/>
                </a:solidFill>
                <a:latin typeface="Open Sans"/>
                <a:ea typeface="Open Sans"/>
                <a:cs typeface="Open Sans"/>
                <a:sym typeface="Open Sans"/>
              </a:defRPr>
            </a:lvl7pPr>
            <a:lvl8pPr indent="0" lvl="7" marL="0" marR="0" rtl="0" algn="r">
              <a:spcBef>
                <a:spcPts val="0"/>
              </a:spcBef>
              <a:buNone/>
              <a:defRPr sz="800">
                <a:solidFill>
                  <a:srgbClr val="888888"/>
                </a:solidFill>
                <a:latin typeface="Open Sans"/>
                <a:ea typeface="Open Sans"/>
                <a:cs typeface="Open Sans"/>
                <a:sym typeface="Open Sans"/>
              </a:defRPr>
            </a:lvl8pPr>
            <a:lvl9pPr indent="0" lvl="8" marL="0" marR="0" rtl="0" algn="r">
              <a:spcBef>
                <a:spcPts val="0"/>
              </a:spcBef>
              <a:buNone/>
              <a:defRPr sz="800">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8"/>
          <p:cNvSpPr txBox="1"/>
          <p:nvPr>
            <p:ph idx="2" type="body"/>
          </p:nvPr>
        </p:nvSpPr>
        <p:spPr>
          <a:xfrm>
            <a:off x="302023" y="1187830"/>
            <a:ext cx="8275800" cy="3655200"/>
          </a:xfrm>
          <a:prstGeom prst="rect">
            <a:avLst/>
          </a:prstGeom>
          <a:noFill/>
          <a:ln>
            <a:noFill/>
          </a:ln>
        </p:spPr>
        <p:txBody>
          <a:bodyPr anchorCtr="0" anchor="t" bIns="68575" lIns="68575" spcFirstLastPara="1" rIns="68575" wrap="square" tIns="68575">
            <a:noAutofit/>
          </a:bodyPr>
          <a:lstStyle>
            <a:lvl1pPr indent="-292100" lvl="0" marL="457200" marR="0" rtl="0" algn="l">
              <a:lnSpc>
                <a:spcPct val="90000"/>
              </a:lnSpc>
              <a:spcBef>
                <a:spcPts val="8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1pPr>
            <a:lvl2pPr indent="-292100" lvl="1" marL="9144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2pPr>
            <a:lvl3pPr indent="-292100" lvl="2" marL="13716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3pPr>
            <a:lvl4pPr indent="-292100" lvl="3" marL="18288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4pPr>
            <a:lvl5pPr indent="-292100" lvl="4" marL="2286000" marR="0" rtl="0" algn="l">
              <a:lnSpc>
                <a:spcPct val="90000"/>
              </a:lnSpc>
              <a:spcBef>
                <a:spcPts val="400"/>
              </a:spcBef>
              <a:spcAft>
                <a:spcPts val="0"/>
              </a:spcAft>
              <a:buClr>
                <a:schemeClr val="lt1"/>
              </a:buClr>
              <a:buSzPts val="1000"/>
              <a:buFont typeface="Arial"/>
              <a:buChar char="•"/>
              <a:defRPr b="0" i="0" sz="1500" u="none" cap="none" strike="noStrike">
                <a:solidFill>
                  <a:schemeClr val="lt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radient">
  <p:cSld name="Without Gradient">
    <p:bg>
      <p:bgPr>
        <a:solidFill>
          <a:srgbClr val="2E2E32"/>
        </a:solidFill>
      </p:bgPr>
    </p:bg>
    <p:spTree>
      <p:nvGrpSpPr>
        <p:cNvPr id="88" name="Shape 88"/>
        <p:cNvGrpSpPr/>
        <p:nvPr/>
      </p:nvGrpSpPr>
      <p:grpSpPr>
        <a:xfrm>
          <a:off x="0" y="0"/>
          <a:ext cx="0" cy="0"/>
          <a:chOff x="0" y="0"/>
          <a:chExt cx="0" cy="0"/>
        </a:xfrm>
      </p:grpSpPr>
      <p:sp>
        <p:nvSpPr>
          <p:cNvPr id="89" name="Google Shape;89;p19"/>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800">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0" name="Google Shape;90;p19"/>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800">
                <a:solidFill>
                  <a:srgbClr val="888888"/>
                </a:solidFill>
                <a:latin typeface="Open Sans"/>
                <a:ea typeface="Open Sans"/>
                <a:cs typeface="Open Sans"/>
                <a:sym typeface="Open Sans"/>
              </a:defRPr>
            </a:lvl1pPr>
            <a:lvl2pPr indent="0" lvl="1" marL="0" marR="0" rtl="0" algn="r">
              <a:spcBef>
                <a:spcPts val="0"/>
              </a:spcBef>
              <a:buNone/>
              <a:defRPr sz="800">
                <a:solidFill>
                  <a:srgbClr val="888888"/>
                </a:solidFill>
                <a:latin typeface="Open Sans"/>
                <a:ea typeface="Open Sans"/>
                <a:cs typeface="Open Sans"/>
                <a:sym typeface="Open Sans"/>
              </a:defRPr>
            </a:lvl2pPr>
            <a:lvl3pPr indent="0" lvl="2" marL="0" marR="0" rtl="0" algn="r">
              <a:spcBef>
                <a:spcPts val="0"/>
              </a:spcBef>
              <a:buNone/>
              <a:defRPr sz="800">
                <a:solidFill>
                  <a:srgbClr val="888888"/>
                </a:solidFill>
                <a:latin typeface="Open Sans"/>
                <a:ea typeface="Open Sans"/>
                <a:cs typeface="Open Sans"/>
                <a:sym typeface="Open Sans"/>
              </a:defRPr>
            </a:lvl3pPr>
            <a:lvl4pPr indent="0" lvl="3" marL="0" marR="0" rtl="0" algn="r">
              <a:spcBef>
                <a:spcPts val="0"/>
              </a:spcBef>
              <a:buNone/>
              <a:defRPr sz="800">
                <a:solidFill>
                  <a:srgbClr val="888888"/>
                </a:solidFill>
                <a:latin typeface="Open Sans"/>
                <a:ea typeface="Open Sans"/>
                <a:cs typeface="Open Sans"/>
                <a:sym typeface="Open Sans"/>
              </a:defRPr>
            </a:lvl4pPr>
            <a:lvl5pPr indent="0" lvl="4" marL="0" marR="0" rtl="0" algn="r">
              <a:spcBef>
                <a:spcPts val="0"/>
              </a:spcBef>
              <a:buNone/>
              <a:defRPr sz="800">
                <a:solidFill>
                  <a:srgbClr val="888888"/>
                </a:solidFill>
                <a:latin typeface="Open Sans"/>
                <a:ea typeface="Open Sans"/>
                <a:cs typeface="Open Sans"/>
                <a:sym typeface="Open Sans"/>
              </a:defRPr>
            </a:lvl5pPr>
            <a:lvl6pPr indent="0" lvl="5" marL="0" marR="0" rtl="0" algn="r">
              <a:spcBef>
                <a:spcPts val="0"/>
              </a:spcBef>
              <a:buNone/>
              <a:defRPr sz="800">
                <a:solidFill>
                  <a:srgbClr val="888888"/>
                </a:solidFill>
                <a:latin typeface="Open Sans"/>
                <a:ea typeface="Open Sans"/>
                <a:cs typeface="Open Sans"/>
                <a:sym typeface="Open Sans"/>
              </a:defRPr>
            </a:lvl6pPr>
            <a:lvl7pPr indent="0" lvl="6" marL="0" marR="0" rtl="0" algn="r">
              <a:spcBef>
                <a:spcPts val="0"/>
              </a:spcBef>
              <a:buNone/>
              <a:defRPr sz="800">
                <a:solidFill>
                  <a:srgbClr val="888888"/>
                </a:solidFill>
                <a:latin typeface="Open Sans"/>
                <a:ea typeface="Open Sans"/>
                <a:cs typeface="Open Sans"/>
                <a:sym typeface="Open Sans"/>
              </a:defRPr>
            </a:lvl7pPr>
            <a:lvl8pPr indent="0" lvl="7" marL="0" marR="0" rtl="0" algn="r">
              <a:spcBef>
                <a:spcPts val="0"/>
              </a:spcBef>
              <a:buNone/>
              <a:defRPr sz="800">
                <a:solidFill>
                  <a:srgbClr val="888888"/>
                </a:solidFill>
                <a:latin typeface="Open Sans"/>
                <a:ea typeface="Open Sans"/>
                <a:cs typeface="Open Sans"/>
                <a:sym typeface="Open Sans"/>
              </a:defRPr>
            </a:lvl8pPr>
            <a:lvl9pPr indent="0" lvl="8" marL="0" marR="0" rtl="0" algn="r">
              <a:spcBef>
                <a:spcPts val="0"/>
              </a:spcBef>
              <a:buNone/>
              <a:defRPr sz="800">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p:cSld name="Subsection">
    <p:bg>
      <p:bgPr>
        <a:solidFill>
          <a:srgbClr val="2E2E32"/>
        </a:solidFill>
      </p:bgPr>
    </p:bg>
    <p:spTree>
      <p:nvGrpSpPr>
        <p:cNvPr id="91" name="Shape 91"/>
        <p:cNvGrpSpPr/>
        <p:nvPr/>
      </p:nvGrpSpPr>
      <p:grpSpPr>
        <a:xfrm>
          <a:off x="0" y="0"/>
          <a:ext cx="0" cy="0"/>
          <a:chOff x="0" y="0"/>
          <a:chExt cx="0" cy="0"/>
        </a:xfrm>
      </p:grpSpPr>
      <p:sp>
        <p:nvSpPr>
          <p:cNvPr id="92" name="Google Shape;92;p20"/>
          <p:cNvSpPr txBox="1"/>
          <p:nvPr>
            <p:ph idx="1" type="body"/>
          </p:nvPr>
        </p:nvSpPr>
        <p:spPr>
          <a:xfrm>
            <a:off x="854766" y="2109062"/>
            <a:ext cx="7434300" cy="693300"/>
          </a:xfrm>
          <a:prstGeom prst="rect">
            <a:avLst/>
          </a:prstGeom>
          <a:noFill/>
          <a:ln>
            <a:noFill/>
          </a:ln>
        </p:spPr>
        <p:txBody>
          <a:bodyPr anchorCtr="0" anchor="t" bIns="68575" lIns="68575" spcFirstLastPara="1" rIns="68575" wrap="square" tIns="68575">
            <a:noAutofit/>
          </a:bodyPr>
          <a:lstStyle>
            <a:lvl1pPr indent="-228600" lvl="0" marL="457200" marR="0" rtl="0" algn="ctr">
              <a:lnSpc>
                <a:spcPct val="90000"/>
              </a:lnSpc>
              <a:spcBef>
                <a:spcPts val="800"/>
              </a:spcBef>
              <a:spcAft>
                <a:spcPts val="0"/>
              </a:spcAft>
              <a:buClr>
                <a:schemeClr val="lt1"/>
              </a:buClr>
              <a:buSzPts val="2100"/>
              <a:buFont typeface="Arial"/>
              <a:buNone/>
              <a:defRPr b="1" i="0" sz="5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3" name="Google Shape;93;p20"/>
          <p:cNvSpPr txBox="1"/>
          <p:nvPr>
            <p:ph idx="11" type="ftr"/>
          </p:nvPr>
        </p:nvSpPr>
        <p:spPr>
          <a:xfrm>
            <a:off x="302023" y="4843049"/>
            <a:ext cx="5813100" cy="1980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sz="800">
                <a:solidFill>
                  <a:srgbClr val="888888"/>
                </a:solidFill>
                <a:latin typeface="Open Sans"/>
                <a:ea typeface="Open Sans"/>
                <a:cs typeface="Open Sans"/>
                <a:sym typeface="Open Sans"/>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Google Shape;94;p20"/>
          <p:cNvSpPr txBox="1"/>
          <p:nvPr>
            <p:ph idx="12" type="sldNum"/>
          </p:nvPr>
        </p:nvSpPr>
        <p:spPr>
          <a:xfrm>
            <a:off x="6954441" y="4843049"/>
            <a:ext cx="1623300" cy="1980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800">
                <a:solidFill>
                  <a:srgbClr val="888888"/>
                </a:solidFill>
                <a:latin typeface="Open Sans"/>
                <a:ea typeface="Open Sans"/>
                <a:cs typeface="Open Sans"/>
                <a:sym typeface="Open Sans"/>
              </a:defRPr>
            </a:lvl1pPr>
            <a:lvl2pPr indent="0" lvl="1" marL="0" marR="0" rtl="0" algn="r">
              <a:spcBef>
                <a:spcPts val="0"/>
              </a:spcBef>
              <a:buNone/>
              <a:defRPr sz="800">
                <a:solidFill>
                  <a:srgbClr val="888888"/>
                </a:solidFill>
                <a:latin typeface="Open Sans"/>
                <a:ea typeface="Open Sans"/>
                <a:cs typeface="Open Sans"/>
                <a:sym typeface="Open Sans"/>
              </a:defRPr>
            </a:lvl2pPr>
            <a:lvl3pPr indent="0" lvl="2" marL="0" marR="0" rtl="0" algn="r">
              <a:spcBef>
                <a:spcPts val="0"/>
              </a:spcBef>
              <a:buNone/>
              <a:defRPr sz="800">
                <a:solidFill>
                  <a:srgbClr val="888888"/>
                </a:solidFill>
                <a:latin typeface="Open Sans"/>
                <a:ea typeface="Open Sans"/>
                <a:cs typeface="Open Sans"/>
                <a:sym typeface="Open Sans"/>
              </a:defRPr>
            </a:lvl3pPr>
            <a:lvl4pPr indent="0" lvl="3" marL="0" marR="0" rtl="0" algn="r">
              <a:spcBef>
                <a:spcPts val="0"/>
              </a:spcBef>
              <a:buNone/>
              <a:defRPr sz="800">
                <a:solidFill>
                  <a:srgbClr val="888888"/>
                </a:solidFill>
                <a:latin typeface="Open Sans"/>
                <a:ea typeface="Open Sans"/>
                <a:cs typeface="Open Sans"/>
                <a:sym typeface="Open Sans"/>
              </a:defRPr>
            </a:lvl4pPr>
            <a:lvl5pPr indent="0" lvl="4" marL="0" marR="0" rtl="0" algn="r">
              <a:spcBef>
                <a:spcPts val="0"/>
              </a:spcBef>
              <a:buNone/>
              <a:defRPr sz="800">
                <a:solidFill>
                  <a:srgbClr val="888888"/>
                </a:solidFill>
                <a:latin typeface="Open Sans"/>
                <a:ea typeface="Open Sans"/>
                <a:cs typeface="Open Sans"/>
                <a:sym typeface="Open Sans"/>
              </a:defRPr>
            </a:lvl5pPr>
            <a:lvl6pPr indent="0" lvl="5" marL="0" marR="0" rtl="0" algn="r">
              <a:spcBef>
                <a:spcPts val="0"/>
              </a:spcBef>
              <a:buNone/>
              <a:defRPr sz="800">
                <a:solidFill>
                  <a:srgbClr val="888888"/>
                </a:solidFill>
                <a:latin typeface="Open Sans"/>
                <a:ea typeface="Open Sans"/>
                <a:cs typeface="Open Sans"/>
                <a:sym typeface="Open Sans"/>
              </a:defRPr>
            </a:lvl6pPr>
            <a:lvl7pPr indent="0" lvl="6" marL="0" marR="0" rtl="0" algn="r">
              <a:spcBef>
                <a:spcPts val="0"/>
              </a:spcBef>
              <a:buNone/>
              <a:defRPr sz="800">
                <a:solidFill>
                  <a:srgbClr val="888888"/>
                </a:solidFill>
                <a:latin typeface="Open Sans"/>
                <a:ea typeface="Open Sans"/>
                <a:cs typeface="Open Sans"/>
                <a:sym typeface="Open Sans"/>
              </a:defRPr>
            </a:lvl7pPr>
            <a:lvl8pPr indent="0" lvl="7" marL="0" marR="0" rtl="0" algn="r">
              <a:spcBef>
                <a:spcPts val="0"/>
              </a:spcBef>
              <a:buNone/>
              <a:defRPr sz="800">
                <a:solidFill>
                  <a:srgbClr val="888888"/>
                </a:solidFill>
                <a:latin typeface="Open Sans"/>
                <a:ea typeface="Open Sans"/>
                <a:cs typeface="Open Sans"/>
                <a:sym typeface="Open Sans"/>
              </a:defRPr>
            </a:lvl8pPr>
            <a:lvl9pPr indent="0" lvl="8" marL="0" marR="0" rtl="0" algn="r">
              <a:spcBef>
                <a:spcPts val="0"/>
              </a:spcBef>
              <a:buNone/>
              <a:defRPr sz="800">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68575" lIns="68575" spcFirstLastPara="1" rIns="68575" wrap="square" tIns="68575">
            <a:noAutofit/>
          </a:bodyPr>
          <a:lstStyle>
            <a:lvl1pPr indent="0" lvl="0" marL="0" marR="0" rtl="0" algn="l">
              <a:lnSpc>
                <a:spcPct val="90000"/>
              </a:lnSpc>
              <a:spcBef>
                <a:spcPts val="0"/>
              </a:spcBef>
              <a:spcAft>
                <a:spcPts val="0"/>
              </a:spcAft>
              <a:buClr>
                <a:schemeClr val="dk1"/>
              </a:buClr>
              <a:buSzPts val="1100"/>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68575" lIns="68575" spcFirstLastPara="1" rIns="68575" wrap="square" tIns="68575">
            <a:noAutofit/>
          </a:bodyPr>
          <a:lstStyle>
            <a:lvl1pPr indent="0" lvl="0" mar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68575" lIns="68575" spcFirstLastPara="1" rIns="68575" wrap="square" tIns="68575">
            <a:noAutofit/>
          </a:bodyPr>
          <a:lstStyle>
            <a:lvl1pPr indent="0" lvl="0" mar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arxiv.org/pdf/1812.05676.pdf" TargetMode="External"/><Relationship Id="rId4" Type="http://schemas.openxmlformats.org/officeDocument/2006/relationships/hyperlink" Target="https://www.analyticsvidhya.com/blog/2017/06/introductory-generative-adversarial-networks-gans/" TargetMode="External"/><Relationship Id="rId5" Type="http://schemas.openxmlformats.org/officeDocument/2006/relationships/hyperlink" Target="https://lilianweng.github.io/lil-log/2017/08/20/from-GAN-to-WGAN.html" TargetMode="External"/><Relationship Id="rId6" Type="http://schemas.openxmlformats.org/officeDocument/2006/relationships/hyperlink" Target="https://wiseodd.github.io/techblog/2017/02/04/wasserstein-gan/" TargetMode="External"/><Relationship Id="rId7" Type="http://schemas.openxmlformats.org/officeDocument/2006/relationships/hyperlink" Target="https://www.doc.ic.ac.uk/~js4416/163/website/autoencoders/variational.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854350" y="2094525"/>
            <a:ext cx="6058200" cy="1167600"/>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Clr>
                <a:schemeClr val="lt1"/>
              </a:buClr>
              <a:buFont typeface="Arial"/>
              <a:buNone/>
            </a:pPr>
            <a:r>
              <a:rPr lang="en" sz="3000">
                <a:latin typeface="Roboto"/>
                <a:ea typeface="Roboto"/>
                <a:cs typeface="Roboto"/>
                <a:sym typeface="Roboto"/>
              </a:rPr>
              <a:t>Understanding GAN and VAE</a:t>
            </a:r>
            <a:endParaRPr sz="3000">
              <a:latin typeface="Roboto"/>
              <a:ea typeface="Roboto"/>
              <a:cs typeface="Roboto"/>
              <a:sym typeface="Roboto"/>
            </a:endParaRPr>
          </a:p>
          <a:p>
            <a:pPr indent="0" lvl="0" marL="0" marR="0" rtl="0" algn="l">
              <a:lnSpc>
                <a:spcPct val="70000"/>
              </a:lnSpc>
              <a:spcBef>
                <a:spcPts val="0"/>
              </a:spcBef>
              <a:spcAft>
                <a:spcPts val="0"/>
              </a:spcAft>
              <a:buClr>
                <a:schemeClr val="lt1"/>
              </a:buClr>
              <a:buFont typeface="Arial"/>
              <a:buNone/>
            </a:pPr>
            <a:r>
              <a:rPr lang="en" sz="3000">
                <a:latin typeface="Roboto"/>
                <a:ea typeface="Roboto"/>
                <a:cs typeface="Roboto"/>
                <a:sym typeface="Roboto"/>
              </a:rPr>
              <a:t>models</a:t>
            </a:r>
            <a:endParaRPr sz="3000">
              <a:latin typeface="Roboto"/>
              <a:ea typeface="Roboto"/>
              <a:cs typeface="Roboto"/>
              <a:sym typeface="Roboto"/>
            </a:endParaRPr>
          </a:p>
        </p:txBody>
      </p:sp>
      <p:sp>
        <p:nvSpPr>
          <p:cNvPr id="100" name="Google Shape;100;p21"/>
          <p:cNvSpPr txBox="1"/>
          <p:nvPr>
            <p:ph idx="3" type="body"/>
          </p:nvPr>
        </p:nvSpPr>
        <p:spPr>
          <a:xfrm>
            <a:off x="4781050" y="3124050"/>
            <a:ext cx="1092300" cy="3108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chemeClr val="lt1"/>
              </a:buClr>
              <a:buFont typeface="Arial"/>
              <a:buNone/>
            </a:pPr>
            <a:r>
              <a:rPr lang="en">
                <a:latin typeface="Roboto"/>
                <a:ea typeface="Roboto"/>
                <a:cs typeface="Roboto"/>
                <a:sym typeface="Roboto"/>
              </a:rPr>
              <a:t>25/01/2019</a:t>
            </a:r>
            <a:endParaRPr i="0" sz="1200" u="none" cap="none" strike="noStrike">
              <a:solidFill>
                <a:schemeClr val="lt1"/>
              </a:solidFill>
              <a:latin typeface="Roboto"/>
              <a:ea typeface="Roboto"/>
              <a:cs typeface="Roboto"/>
              <a:sym typeface="Roboto"/>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0"/>
          <p:cNvPicPr preferRelativeResize="0"/>
          <p:nvPr/>
        </p:nvPicPr>
        <p:blipFill>
          <a:blip r:embed="rId3">
            <a:alphaModFix/>
          </a:blip>
          <a:stretch>
            <a:fillRect/>
          </a:stretch>
        </p:blipFill>
        <p:spPr>
          <a:xfrm>
            <a:off x="152400" y="610850"/>
            <a:ext cx="8839201" cy="3661797"/>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0" lvl="0" marL="0" marR="0" rtl="0" algn="just">
              <a:lnSpc>
                <a:spcPct val="80000"/>
              </a:lnSpc>
              <a:spcBef>
                <a:spcPts val="0"/>
              </a:spcBef>
              <a:spcAft>
                <a:spcPts val="0"/>
              </a:spcAft>
              <a:buNone/>
            </a:pPr>
            <a:r>
              <a:rPr lang="en" sz="1800">
                <a:latin typeface="Calibri"/>
                <a:ea typeface="Calibri"/>
                <a:cs typeface="Calibri"/>
                <a:sym typeface="Calibri"/>
              </a:rPr>
              <a:t>Compared to the original GAN algorithm, the WGAN undertakes the following changes:</a:t>
            </a:r>
            <a:endParaRPr sz="1800">
              <a:latin typeface="Calibri"/>
              <a:ea typeface="Calibri"/>
              <a:cs typeface="Calibri"/>
              <a:sym typeface="Calibri"/>
            </a:endParaRPr>
          </a:p>
          <a:p>
            <a:pPr indent="0" lvl="0" marL="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No log in the loss. The output of D is no longer a probability, hence we do not apply sigmoid at the output of D</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Clip the weight of Discriminator (-0.01 &lt; W &lt; 0.01)</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Train Discriminator more than Generator</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Use RMSProp Optimizer instead of ADAM Optimizer.</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Lower learning rate(α=0.00005)</a:t>
            </a:r>
            <a:endParaRPr sz="1800">
              <a:latin typeface="Calibri"/>
              <a:ea typeface="Calibri"/>
              <a:cs typeface="Calibri"/>
              <a:sym typeface="Calibri"/>
            </a:endParaRPr>
          </a:p>
          <a:p>
            <a:pPr indent="0" lvl="0" marL="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58" name="Google Shape;158;p31"/>
          <p:cNvSpPr txBox="1"/>
          <p:nvPr>
            <p:ph idx="2" type="body"/>
          </p:nvPr>
        </p:nvSpPr>
        <p:spPr>
          <a:xfrm>
            <a:off x="302025" y="166625"/>
            <a:ext cx="76290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Difference b/w GAN and WGAN</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A variational autoencoder (VAE) resembles a classical autoencoder and is a neural network consisting of an encoder, a decoder and a loss function.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They let us design generative models of data and fit them to large data-sets, and can also be used for image generation and reinforcement learning.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For example, a practical application may be to generate trees for a forest in a video game, which are all similar but not the same.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They are a recent advancement in machine learning, having only been defined in 2013. However, they solve a long standing problem in machine-learning and do so with weak assumptions and fast training via back-propagation, which explains their fast rise in popularity.</a:t>
            </a:r>
            <a:endParaRPr sz="1800">
              <a:latin typeface="Calibri"/>
              <a:ea typeface="Calibri"/>
              <a:cs typeface="Calibri"/>
              <a:sym typeface="Calibri"/>
            </a:endParaRPr>
          </a:p>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64" name="Google Shape;164;p32"/>
          <p:cNvSpPr txBox="1"/>
          <p:nvPr>
            <p:ph idx="2" type="body"/>
          </p:nvPr>
        </p:nvSpPr>
        <p:spPr>
          <a:xfrm>
            <a:off x="302025" y="166625"/>
            <a:ext cx="76290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Variational AutoEncoders</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idx="1" type="body"/>
          </p:nvPr>
        </p:nvSpPr>
        <p:spPr>
          <a:xfrm>
            <a:off x="1354050" y="1335250"/>
            <a:ext cx="6337800" cy="2745600"/>
          </a:xfrm>
          <a:prstGeom prst="rect">
            <a:avLst/>
          </a:prstGeom>
          <a:noFill/>
          <a:ln>
            <a:noFill/>
          </a:ln>
        </p:spPr>
        <p:txBody>
          <a:bodyPr anchorCtr="0" anchor="t" bIns="34275" lIns="68575" spcFirstLastPara="1" rIns="68575" wrap="square" tIns="34275">
            <a:noAutofit/>
          </a:bodyPr>
          <a:lstStyle/>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70" name="Google Shape;170;p33"/>
          <p:cNvSpPr txBox="1"/>
          <p:nvPr>
            <p:ph idx="2" type="body"/>
          </p:nvPr>
        </p:nvSpPr>
        <p:spPr>
          <a:xfrm>
            <a:off x="302025" y="166625"/>
            <a:ext cx="76290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Architecture</a:t>
            </a:r>
            <a:endParaRPr i="0" sz="3600" u="none" cap="none" strike="noStrike">
              <a:solidFill>
                <a:schemeClr val="lt1"/>
              </a:solidFill>
              <a:latin typeface="Calibri"/>
              <a:ea typeface="Calibri"/>
              <a:cs typeface="Calibri"/>
              <a:sym typeface="Calibri"/>
            </a:endParaRPr>
          </a:p>
        </p:txBody>
      </p:sp>
      <p:pic>
        <p:nvPicPr>
          <p:cNvPr id="171" name="Google Shape;171;p33"/>
          <p:cNvPicPr preferRelativeResize="0"/>
          <p:nvPr/>
        </p:nvPicPr>
        <p:blipFill>
          <a:blip r:embed="rId3">
            <a:alphaModFix/>
          </a:blip>
          <a:stretch>
            <a:fillRect/>
          </a:stretch>
        </p:blipFill>
        <p:spPr>
          <a:xfrm>
            <a:off x="1482413" y="1612677"/>
            <a:ext cx="5915025" cy="2200275"/>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One advantage of VAE models over GAN models is that it could map an input in the original dataset to latent factors and further to an image in the generator’s approximation.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However, the sample images generated by VAE are usually blurry and of lower quality compared to those from GAN models.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To get the benefits of both, the work proposed an architecture on top of the original VAE models.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VAE-GAN model adds a discriminator on top of the generated image. The loss function for the discriminator is the same as the one in GAN. </a:t>
            </a:r>
            <a:endParaRPr sz="1800">
              <a:latin typeface="Calibri"/>
              <a:ea typeface="Calibri"/>
              <a:cs typeface="Calibri"/>
              <a:sym typeface="Calibri"/>
            </a:endParaRPr>
          </a:p>
        </p:txBody>
      </p:sp>
      <p:sp>
        <p:nvSpPr>
          <p:cNvPr id="177" name="Google Shape;177;p34"/>
          <p:cNvSpPr txBox="1"/>
          <p:nvPr>
            <p:ph idx="2" type="body"/>
          </p:nvPr>
        </p:nvSpPr>
        <p:spPr>
          <a:xfrm>
            <a:off x="302025" y="166625"/>
            <a:ext cx="76290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VAE-GAN</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idx="1" type="body"/>
          </p:nvPr>
        </p:nvSpPr>
        <p:spPr>
          <a:xfrm>
            <a:off x="302025" y="930925"/>
            <a:ext cx="8574600" cy="3930600"/>
          </a:xfrm>
          <a:prstGeom prst="rect">
            <a:avLst/>
          </a:prstGeom>
          <a:noFill/>
          <a:ln>
            <a:noFill/>
          </a:ln>
        </p:spPr>
        <p:txBody>
          <a:bodyPr anchorCtr="0" anchor="t" bIns="34275" lIns="68575" spcFirstLastPara="1" rIns="68575" wrap="square" tIns="34275">
            <a:noAutofit/>
          </a:bodyPr>
          <a:lstStyle/>
          <a:p>
            <a:pPr indent="0" lvl="0" marL="45720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83" name="Google Shape;183;p35"/>
          <p:cNvSpPr txBox="1"/>
          <p:nvPr>
            <p:ph idx="2" type="body"/>
          </p:nvPr>
        </p:nvSpPr>
        <p:spPr>
          <a:xfrm>
            <a:off x="302025" y="166625"/>
            <a:ext cx="76290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Architecture</a:t>
            </a:r>
            <a:endParaRPr i="0" sz="3600" u="none" cap="none" strike="noStrike">
              <a:solidFill>
                <a:schemeClr val="lt1"/>
              </a:solidFill>
              <a:latin typeface="Calibri"/>
              <a:ea typeface="Calibri"/>
              <a:cs typeface="Calibri"/>
              <a:sym typeface="Calibri"/>
            </a:endParaRPr>
          </a:p>
        </p:txBody>
      </p:sp>
      <p:pic>
        <p:nvPicPr>
          <p:cNvPr id="184" name="Google Shape;184;p35"/>
          <p:cNvPicPr preferRelativeResize="0"/>
          <p:nvPr/>
        </p:nvPicPr>
        <p:blipFill>
          <a:blip r:embed="rId3">
            <a:alphaModFix/>
          </a:blip>
          <a:stretch>
            <a:fillRect/>
          </a:stretch>
        </p:blipFill>
        <p:spPr>
          <a:xfrm>
            <a:off x="302025" y="1180975"/>
            <a:ext cx="8574599" cy="3238475"/>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original GAN model proposed in produces images of the highest quality. However, since its loss function over-emphasizes its ability to fool the discriminator, the model only produces simple images and suffers from model collapse.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WGAN model generates images that resemble digits with various shapes and hence solves the mode collapsing problem. However, some samples clearly belong to none of the 10 classes from a human’s perspective.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VAE models , on the other hand, produces pretty images without mode collapsing. However, these images are blurry and can be easily distinguished from samples from the original dataset.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The VAE-GAN model attempts to get the best of both, but ends up producing samples similar to the ones from WGAN. However, it has the same advantage of getting latent vector distribution from an input image as the VAE models do.</a:t>
            </a:r>
            <a:endParaRPr sz="1800">
              <a:latin typeface="Calibri"/>
              <a:ea typeface="Calibri"/>
              <a:cs typeface="Calibri"/>
              <a:sym typeface="Calibri"/>
            </a:endParaRPr>
          </a:p>
        </p:txBody>
      </p:sp>
      <p:sp>
        <p:nvSpPr>
          <p:cNvPr id="190" name="Google Shape;190;p36"/>
          <p:cNvSpPr txBox="1"/>
          <p:nvPr>
            <p:ph idx="2" type="body"/>
          </p:nvPr>
        </p:nvSpPr>
        <p:spPr>
          <a:xfrm>
            <a:off x="302025" y="166625"/>
            <a:ext cx="76290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Experiments and Results</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0" lvl="0" marL="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96" name="Google Shape;196;p37"/>
          <p:cNvSpPr txBox="1"/>
          <p:nvPr>
            <p:ph idx="2" type="body"/>
          </p:nvPr>
        </p:nvSpPr>
        <p:spPr>
          <a:xfrm>
            <a:off x="302025" y="166625"/>
            <a:ext cx="76290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Results</a:t>
            </a:r>
            <a:endParaRPr i="0" sz="3600" u="none" cap="none" strike="noStrike">
              <a:solidFill>
                <a:schemeClr val="lt1"/>
              </a:solidFill>
              <a:latin typeface="Calibri"/>
              <a:ea typeface="Calibri"/>
              <a:cs typeface="Calibri"/>
              <a:sym typeface="Calibri"/>
            </a:endParaRPr>
          </a:p>
        </p:txBody>
      </p:sp>
      <p:pic>
        <p:nvPicPr>
          <p:cNvPr id="197" name="Google Shape;197;p37"/>
          <p:cNvPicPr preferRelativeResize="0"/>
          <p:nvPr/>
        </p:nvPicPr>
        <p:blipFill>
          <a:blip r:embed="rId3">
            <a:alphaModFix/>
          </a:blip>
          <a:stretch>
            <a:fillRect/>
          </a:stretch>
        </p:blipFill>
        <p:spPr>
          <a:xfrm>
            <a:off x="357325" y="893300"/>
            <a:ext cx="8161899" cy="4140825"/>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0" lvl="0" marL="914400" marR="0" rtl="0" algn="just">
              <a:lnSpc>
                <a:spcPct val="80000"/>
              </a:lnSpc>
              <a:spcBef>
                <a:spcPts val="0"/>
              </a:spcBef>
              <a:spcAft>
                <a:spcPts val="0"/>
              </a:spcAft>
              <a:buNone/>
            </a:pPr>
            <a:r>
              <a:t/>
            </a:r>
            <a:endParaRPr/>
          </a:p>
          <a:p>
            <a:pPr indent="-342900" lvl="0" marL="457200" marR="0" rtl="0" algn="just">
              <a:lnSpc>
                <a:spcPct val="80000"/>
              </a:lnSpc>
              <a:spcBef>
                <a:spcPts val="0"/>
              </a:spcBef>
              <a:spcAft>
                <a:spcPts val="0"/>
              </a:spcAft>
              <a:buSzPts val="1800"/>
              <a:buFont typeface="Calibri"/>
              <a:buAutoNum type="arabicPeriod"/>
            </a:pPr>
            <a:r>
              <a:rPr lang="en" sz="1800" u="sng">
                <a:solidFill>
                  <a:schemeClr val="hlink"/>
                </a:solidFill>
                <a:latin typeface="Calibri"/>
                <a:ea typeface="Calibri"/>
                <a:cs typeface="Calibri"/>
                <a:sym typeface="Calibri"/>
                <a:hlinkClick r:id="rId3"/>
              </a:rPr>
              <a:t>Understanding GAN and VAE</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u="sng">
                <a:solidFill>
                  <a:schemeClr val="hlink"/>
                </a:solidFill>
                <a:latin typeface="Calibri"/>
                <a:ea typeface="Calibri"/>
                <a:cs typeface="Calibri"/>
                <a:sym typeface="Calibri"/>
                <a:hlinkClick r:id="rId4"/>
              </a:rPr>
              <a:t>https://www.analyticsvidhya.com/blog/2017/06/introductory-generative-adversarial-networks-gans/</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u="sng">
                <a:solidFill>
                  <a:schemeClr val="hlink"/>
                </a:solidFill>
                <a:latin typeface="Calibri"/>
                <a:ea typeface="Calibri"/>
                <a:cs typeface="Calibri"/>
                <a:sym typeface="Calibri"/>
                <a:hlinkClick r:id="rId5"/>
              </a:rPr>
              <a:t>https://lilianweng.github.io/lil-log/2017/08/20/from-GAN-to-WGAN.html</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u="sng">
                <a:solidFill>
                  <a:schemeClr val="hlink"/>
                </a:solidFill>
                <a:latin typeface="Calibri"/>
                <a:ea typeface="Calibri"/>
                <a:cs typeface="Calibri"/>
                <a:sym typeface="Calibri"/>
                <a:hlinkClick r:id="rId6"/>
              </a:rPr>
              <a:t>https://wiseodd.github.io/techblog/2017/02/04/wasserstein-gan/</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u="sng">
                <a:solidFill>
                  <a:schemeClr val="hlink"/>
                </a:solidFill>
                <a:latin typeface="Calibri"/>
                <a:ea typeface="Calibri"/>
                <a:cs typeface="Calibri"/>
                <a:sym typeface="Calibri"/>
                <a:hlinkClick r:id="rId7"/>
              </a:rPr>
              <a:t>https://www.doc.ic.ac.uk/~js4416/163/website/autoencoders/variational.html</a:t>
            </a:r>
            <a:endParaRPr sz="1800">
              <a:latin typeface="Calibri"/>
              <a:ea typeface="Calibri"/>
              <a:cs typeface="Calibri"/>
              <a:sym typeface="Calibri"/>
            </a:endParaRPr>
          </a:p>
        </p:txBody>
      </p:sp>
      <p:sp>
        <p:nvSpPr>
          <p:cNvPr id="203" name="Google Shape;203;p38"/>
          <p:cNvSpPr txBox="1"/>
          <p:nvPr>
            <p:ph idx="2" type="body"/>
          </p:nvPr>
        </p:nvSpPr>
        <p:spPr>
          <a:xfrm>
            <a:off x="302025" y="166625"/>
            <a:ext cx="6740100" cy="4983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None/>
            </a:pPr>
            <a:r>
              <a:rPr b="0" lang="en" sz="2400">
                <a:latin typeface="Calibri"/>
                <a:ea typeface="Calibri"/>
                <a:cs typeface="Calibri"/>
                <a:sym typeface="Calibri"/>
              </a:rPr>
              <a:t>Reference </a:t>
            </a:r>
            <a:endParaRPr i="0" sz="24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idx="1" type="body"/>
          </p:nvPr>
        </p:nvSpPr>
        <p:spPr>
          <a:xfrm>
            <a:off x="302025" y="1997476"/>
            <a:ext cx="8275800" cy="1331700"/>
          </a:xfrm>
          <a:prstGeom prst="rect">
            <a:avLst/>
          </a:prstGeom>
        </p:spPr>
        <p:txBody>
          <a:bodyPr anchorCtr="0" anchor="t" bIns="68575" lIns="68575" spcFirstLastPara="1" rIns="68575" wrap="square" tIns="68575">
            <a:noAutofit/>
          </a:bodyPr>
          <a:lstStyle/>
          <a:p>
            <a:pPr indent="-279400" lvl="0" marL="342900" rtl="0" algn="ctr">
              <a:spcBef>
                <a:spcPts val="800"/>
              </a:spcBef>
              <a:spcAft>
                <a:spcPts val="0"/>
              </a:spcAft>
              <a:buNone/>
            </a:pPr>
            <a:r>
              <a:rPr lang="en" sz="6000">
                <a:latin typeface="Alegreya"/>
                <a:ea typeface="Alegreya"/>
                <a:cs typeface="Alegreya"/>
                <a:sym typeface="Alegreya"/>
              </a:rPr>
              <a:t>Thank You</a:t>
            </a:r>
            <a:endParaRPr sz="6000">
              <a:latin typeface="Alegreya"/>
              <a:ea typeface="Alegreya"/>
              <a:cs typeface="Alegreya"/>
              <a:sym typeface="Alegrey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Introduction</a:t>
            </a:r>
            <a:endParaRPr sz="1800">
              <a:latin typeface="Calibri"/>
              <a:ea typeface="Calibri"/>
              <a:cs typeface="Calibri"/>
              <a:sym typeface="Calibri"/>
            </a:endParaRPr>
          </a:p>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Deep generative models</a:t>
            </a:r>
            <a:endParaRPr sz="1800">
              <a:latin typeface="Calibri"/>
              <a:ea typeface="Calibri"/>
              <a:cs typeface="Calibri"/>
              <a:sym typeface="Calibri"/>
            </a:endParaRPr>
          </a:p>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Experiments</a:t>
            </a:r>
            <a:endParaRPr sz="1800">
              <a:latin typeface="Calibri"/>
              <a:ea typeface="Calibri"/>
              <a:cs typeface="Calibri"/>
              <a:sym typeface="Calibri"/>
            </a:endParaRPr>
          </a:p>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Results </a:t>
            </a:r>
            <a:endParaRPr sz="1800">
              <a:latin typeface="Calibri"/>
              <a:ea typeface="Calibri"/>
              <a:cs typeface="Calibri"/>
              <a:sym typeface="Calibri"/>
            </a:endParaRPr>
          </a:p>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References</a:t>
            </a:r>
            <a:endParaRPr sz="1800">
              <a:latin typeface="Calibri"/>
              <a:ea typeface="Calibri"/>
              <a:cs typeface="Calibri"/>
              <a:sym typeface="Calibri"/>
            </a:endParaRPr>
          </a:p>
        </p:txBody>
      </p:sp>
      <p:sp>
        <p:nvSpPr>
          <p:cNvPr id="106" name="Google Shape;106;p22"/>
          <p:cNvSpPr txBox="1"/>
          <p:nvPr>
            <p:ph idx="2" type="body"/>
          </p:nvPr>
        </p:nvSpPr>
        <p:spPr>
          <a:xfrm>
            <a:off x="302023" y="166617"/>
            <a:ext cx="82758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Contents</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Both Generative adversarial network(GAN) models and Variational autoencoders(VAE)  have been widely used to approximate probability distributions of data sets , to generate the images  and learn an approximate distribution from the data samples. </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Although they both use parameterized distributions to approximate the underlying data distribution, whose exact inference is intractable, their behaviors are very different.</a:t>
            </a:r>
            <a:endParaRPr sz="1800">
              <a:latin typeface="Calibri"/>
              <a:ea typeface="Calibri"/>
              <a:cs typeface="Calibri"/>
              <a:sym typeface="Calibri"/>
            </a:endParaRPr>
          </a:p>
          <a:p>
            <a:pPr indent="-342900" lvl="0" marL="457200" marR="0" rtl="0" algn="just">
              <a:lnSpc>
                <a:spcPct val="80000"/>
              </a:lnSpc>
              <a:spcBef>
                <a:spcPts val="0"/>
              </a:spcBef>
              <a:spcAft>
                <a:spcPts val="0"/>
              </a:spcAft>
              <a:buSzPts val="1800"/>
              <a:buFont typeface="Calibri"/>
              <a:buAutoNum type="arabicPeriod"/>
            </a:pPr>
            <a:r>
              <a:rPr lang="en" sz="1800">
                <a:latin typeface="Calibri"/>
                <a:ea typeface="Calibri"/>
                <a:cs typeface="Calibri"/>
                <a:sym typeface="Calibri"/>
              </a:rPr>
              <a:t>However for solving such problems in high dimension is intractable, which requires exponentially growing number of samples. As a result, practical algorithms balance the model complexity and sample complexity to trade off model accuracy for efficiency</a:t>
            </a:r>
            <a:endParaRPr sz="1800">
              <a:latin typeface="Calibri"/>
              <a:ea typeface="Calibri"/>
              <a:cs typeface="Calibri"/>
              <a:sym typeface="Calibri"/>
            </a:endParaRPr>
          </a:p>
        </p:txBody>
      </p:sp>
      <p:sp>
        <p:nvSpPr>
          <p:cNvPr id="112" name="Google Shape;112;p23"/>
          <p:cNvSpPr txBox="1"/>
          <p:nvPr>
            <p:ph idx="2" type="body"/>
          </p:nvPr>
        </p:nvSpPr>
        <p:spPr>
          <a:xfrm>
            <a:off x="302023" y="166617"/>
            <a:ext cx="82758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Introduction</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None/>
            </a:pPr>
            <a:r>
              <a:rPr lang="en" sz="1800">
                <a:latin typeface="Calibri"/>
                <a:ea typeface="Calibri"/>
                <a:cs typeface="Calibri"/>
                <a:sym typeface="Calibri"/>
              </a:rPr>
              <a:t>Generative adversarial network (GAN) and Variational autoencoder (VAE) are two commonly used deep generative models that can generate complicated synthetic images</a:t>
            </a:r>
            <a:endParaRPr sz="1800">
              <a:latin typeface="Calibri"/>
              <a:ea typeface="Calibri"/>
              <a:cs typeface="Calibri"/>
              <a:sym typeface="Calibri"/>
            </a:endParaRPr>
          </a:p>
          <a:p>
            <a:pPr indent="0" lvl="0" marL="0" marR="0" rtl="0" algn="l">
              <a:lnSpc>
                <a:spcPct val="80000"/>
              </a:lnSpc>
              <a:spcBef>
                <a:spcPts val="0"/>
              </a:spcBef>
              <a:spcAft>
                <a:spcPts val="0"/>
              </a:spcAft>
              <a:buNone/>
            </a:pPr>
            <a:r>
              <a:t/>
            </a:r>
            <a:endParaRPr sz="1800">
              <a:latin typeface="Calibri"/>
              <a:ea typeface="Calibri"/>
              <a:cs typeface="Calibri"/>
              <a:sym typeface="Calibri"/>
            </a:endParaRPr>
          </a:p>
          <a:p>
            <a:pPr indent="0" lvl="0" marL="0" marR="0" rtl="0" algn="l">
              <a:lnSpc>
                <a:spcPct val="80000"/>
              </a:lnSpc>
              <a:spcBef>
                <a:spcPts val="0"/>
              </a:spcBef>
              <a:spcAft>
                <a:spcPts val="0"/>
              </a:spcAft>
              <a:buNone/>
            </a:pPr>
            <a:r>
              <a:rPr lang="en" sz="1800">
                <a:latin typeface="Calibri"/>
                <a:ea typeface="Calibri"/>
                <a:cs typeface="Calibri"/>
                <a:sym typeface="Calibri"/>
              </a:rPr>
              <a:t>Some of the variations of GAN and VAE are:</a:t>
            </a:r>
            <a:endParaRPr sz="1800">
              <a:latin typeface="Calibri"/>
              <a:ea typeface="Calibri"/>
              <a:cs typeface="Calibri"/>
              <a:sym typeface="Calibri"/>
            </a:endParaRPr>
          </a:p>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Vanilla GAN</a:t>
            </a:r>
            <a:endParaRPr sz="1800">
              <a:latin typeface="Calibri"/>
              <a:ea typeface="Calibri"/>
              <a:cs typeface="Calibri"/>
              <a:sym typeface="Calibri"/>
            </a:endParaRPr>
          </a:p>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Wasserstein GAN</a:t>
            </a:r>
            <a:endParaRPr sz="1800">
              <a:latin typeface="Calibri"/>
              <a:ea typeface="Calibri"/>
              <a:cs typeface="Calibri"/>
              <a:sym typeface="Calibri"/>
            </a:endParaRPr>
          </a:p>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Vanilla VAE</a:t>
            </a:r>
            <a:endParaRPr sz="1800">
              <a:latin typeface="Calibri"/>
              <a:ea typeface="Calibri"/>
              <a:cs typeface="Calibri"/>
              <a:sym typeface="Calibri"/>
            </a:endParaRPr>
          </a:p>
          <a:p>
            <a:pPr indent="-342900" lvl="0" marL="457200" marR="0" rtl="0" algn="l">
              <a:lnSpc>
                <a:spcPct val="80000"/>
              </a:lnSpc>
              <a:spcBef>
                <a:spcPts val="0"/>
              </a:spcBef>
              <a:spcAft>
                <a:spcPts val="0"/>
              </a:spcAft>
              <a:buSzPts val="1800"/>
              <a:buFont typeface="Calibri"/>
              <a:buAutoNum type="arabicPeriod"/>
            </a:pPr>
            <a:r>
              <a:rPr lang="en" sz="1800">
                <a:latin typeface="Calibri"/>
                <a:ea typeface="Calibri"/>
                <a:cs typeface="Calibri"/>
                <a:sym typeface="Calibri"/>
              </a:rPr>
              <a:t> VAE-GAN</a:t>
            </a:r>
            <a:endParaRPr sz="1800">
              <a:latin typeface="Calibri"/>
              <a:ea typeface="Calibri"/>
              <a:cs typeface="Calibri"/>
              <a:sym typeface="Calibri"/>
            </a:endParaRPr>
          </a:p>
          <a:p>
            <a:pPr indent="0" lvl="0" marL="0" marR="0" rtl="0" algn="l">
              <a:lnSpc>
                <a:spcPct val="80000"/>
              </a:lnSpc>
              <a:spcBef>
                <a:spcPts val="0"/>
              </a:spcBef>
              <a:spcAft>
                <a:spcPts val="0"/>
              </a:spcAft>
              <a:buNone/>
            </a:pPr>
            <a:r>
              <a:t/>
            </a:r>
            <a:endParaRPr sz="1800">
              <a:latin typeface="Calibri"/>
              <a:ea typeface="Calibri"/>
              <a:cs typeface="Calibri"/>
              <a:sym typeface="Calibri"/>
            </a:endParaRPr>
          </a:p>
          <a:p>
            <a:pPr indent="0" lvl="0" marL="0" marR="0" rtl="0" algn="l">
              <a:lnSpc>
                <a:spcPct val="80000"/>
              </a:lnSpc>
              <a:spcBef>
                <a:spcPts val="0"/>
              </a:spcBef>
              <a:spcAft>
                <a:spcPts val="0"/>
              </a:spcAft>
              <a:buNone/>
            </a:pPr>
            <a:r>
              <a:t/>
            </a:r>
            <a:endParaRPr sz="1800">
              <a:latin typeface="Calibri"/>
              <a:ea typeface="Calibri"/>
              <a:cs typeface="Calibri"/>
              <a:sym typeface="Calibri"/>
            </a:endParaRPr>
          </a:p>
        </p:txBody>
      </p:sp>
      <p:sp>
        <p:nvSpPr>
          <p:cNvPr id="118" name="Google Shape;118;p24"/>
          <p:cNvSpPr txBox="1"/>
          <p:nvPr>
            <p:ph idx="2" type="body"/>
          </p:nvPr>
        </p:nvSpPr>
        <p:spPr>
          <a:xfrm>
            <a:off x="302025" y="166625"/>
            <a:ext cx="74736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Deep Generative Models</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idx="1" type="body"/>
          </p:nvPr>
        </p:nvSpPr>
        <p:spPr>
          <a:xfrm>
            <a:off x="302025" y="932050"/>
            <a:ext cx="8500500" cy="4032600"/>
          </a:xfrm>
          <a:prstGeom prst="rect">
            <a:avLst/>
          </a:prstGeom>
          <a:noFill/>
          <a:ln>
            <a:noFill/>
          </a:ln>
        </p:spPr>
        <p:txBody>
          <a:bodyPr anchorCtr="0" anchor="t" bIns="34275" lIns="68575" spcFirstLastPara="1" rIns="68575" wrap="square" tIns="34275">
            <a:noAutofit/>
          </a:bodyPr>
          <a:lstStyle/>
          <a:p>
            <a:pPr indent="0" lvl="0" marL="0" marR="0" rtl="0" algn="just">
              <a:lnSpc>
                <a:spcPct val="80000"/>
              </a:lnSpc>
              <a:spcBef>
                <a:spcPts val="0"/>
              </a:spcBef>
              <a:spcAft>
                <a:spcPts val="0"/>
              </a:spcAft>
              <a:buNone/>
            </a:pPr>
            <a:r>
              <a:rPr lang="en" sz="1800">
                <a:solidFill>
                  <a:srgbClr val="FF0000"/>
                </a:solidFill>
                <a:latin typeface="Calibri"/>
                <a:ea typeface="Calibri"/>
                <a:cs typeface="Calibri"/>
                <a:sym typeface="Calibri"/>
              </a:rPr>
              <a:t>Step 1:</a:t>
            </a:r>
            <a:r>
              <a:rPr lang="en" sz="1800">
                <a:latin typeface="Calibri"/>
                <a:ea typeface="Calibri"/>
                <a:cs typeface="Calibri"/>
                <a:sym typeface="Calibri"/>
              </a:rPr>
              <a:t> Define the problem. Do you want to generate fake images or fake text. Here  </a:t>
            </a:r>
            <a:r>
              <a:rPr lang="en" sz="1800">
                <a:latin typeface="Calibri"/>
                <a:ea typeface="Calibri"/>
                <a:cs typeface="Calibri"/>
                <a:sym typeface="Calibri"/>
              </a:rPr>
              <a:t>           you</a:t>
            </a:r>
            <a:r>
              <a:rPr lang="en" sz="1800">
                <a:latin typeface="Calibri"/>
                <a:ea typeface="Calibri"/>
                <a:cs typeface="Calibri"/>
                <a:sym typeface="Calibri"/>
              </a:rPr>
              <a:t> should completely define the problem and collect data for it.</a:t>
            </a:r>
            <a:endParaRPr sz="1800">
              <a:latin typeface="Calibri"/>
              <a:ea typeface="Calibri"/>
              <a:cs typeface="Calibri"/>
              <a:sym typeface="Calibri"/>
            </a:endParaRPr>
          </a:p>
          <a:p>
            <a:pPr indent="0" lvl="0" marL="0" marR="0" rtl="0" algn="just">
              <a:lnSpc>
                <a:spcPct val="80000"/>
              </a:lnSpc>
              <a:spcBef>
                <a:spcPts val="0"/>
              </a:spcBef>
              <a:spcAft>
                <a:spcPts val="0"/>
              </a:spcAft>
              <a:buNone/>
            </a:pPr>
            <a:r>
              <a:rPr lang="en" sz="1800">
                <a:solidFill>
                  <a:srgbClr val="FF0000"/>
                </a:solidFill>
                <a:latin typeface="Calibri"/>
                <a:ea typeface="Calibri"/>
                <a:cs typeface="Calibri"/>
                <a:sym typeface="Calibri"/>
              </a:rPr>
              <a:t>Step 2:</a:t>
            </a:r>
            <a:r>
              <a:rPr lang="en" sz="1800">
                <a:latin typeface="Calibri"/>
                <a:ea typeface="Calibri"/>
                <a:cs typeface="Calibri"/>
                <a:sym typeface="Calibri"/>
              </a:rPr>
              <a:t> Define architecture of GAN. Define how your GAN should look like. Should both your generator and discriminator be multi layer perceptrons, or convolutional neural networks? This step will depend on what problem you are trying to solve.</a:t>
            </a:r>
            <a:endParaRPr sz="1800">
              <a:latin typeface="Calibri"/>
              <a:ea typeface="Calibri"/>
              <a:cs typeface="Calibri"/>
              <a:sym typeface="Calibri"/>
            </a:endParaRPr>
          </a:p>
          <a:p>
            <a:pPr indent="0" lvl="0" marL="0" marR="0" rtl="0" algn="just">
              <a:lnSpc>
                <a:spcPct val="80000"/>
              </a:lnSpc>
              <a:spcBef>
                <a:spcPts val="0"/>
              </a:spcBef>
              <a:spcAft>
                <a:spcPts val="0"/>
              </a:spcAft>
              <a:buNone/>
            </a:pPr>
            <a:r>
              <a:rPr lang="en" sz="1800">
                <a:solidFill>
                  <a:srgbClr val="FF0000"/>
                </a:solidFill>
                <a:latin typeface="Calibri"/>
                <a:ea typeface="Calibri"/>
                <a:cs typeface="Calibri"/>
                <a:sym typeface="Calibri"/>
              </a:rPr>
              <a:t>Step 3:</a:t>
            </a:r>
            <a:r>
              <a:rPr lang="en" sz="1800">
                <a:latin typeface="Calibri"/>
                <a:ea typeface="Calibri"/>
                <a:cs typeface="Calibri"/>
                <a:sym typeface="Calibri"/>
              </a:rPr>
              <a:t> Train Discriminator on real data for n epochs. Get the data you want to generate fake on and train the discriminator to correctly predict them as real. Here value n can be any natural number between 1 and infinity.</a:t>
            </a:r>
            <a:endParaRPr sz="1800">
              <a:latin typeface="Calibri"/>
              <a:ea typeface="Calibri"/>
              <a:cs typeface="Calibri"/>
              <a:sym typeface="Calibri"/>
            </a:endParaRPr>
          </a:p>
          <a:p>
            <a:pPr indent="0" lvl="0" marL="0" marR="0" rtl="0" algn="just">
              <a:lnSpc>
                <a:spcPct val="80000"/>
              </a:lnSpc>
              <a:spcBef>
                <a:spcPts val="0"/>
              </a:spcBef>
              <a:spcAft>
                <a:spcPts val="0"/>
              </a:spcAft>
              <a:buNone/>
            </a:pPr>
            <a:r>
              <a:rPr lang="en" sz="1800">
                <a:solidFill>
                  <a:srgbClr val="FF0000"/>
                </a:solidFill>
                <a:latin typeface="Calibri"/>
                <a:ea typeface="Calibri"/>
                <a:cs typeface="Calibri"/>
                <a:sym typeface="Calibri"/>
              </a:rPr>
              <a:t>Step 4:</a:t>
            </a:r>
            <a:r>
              <a:rPr lang="en" sz="1800">
                <a:latin typeface="Calibri"/>
                <a:ea typeface="Calibri"/>
                <a:cs typeface="Calibri"/>
                <a:sym typeface="Calibri"/>
              </a:rPr>
              <a:t> Generate fake inputs for generator and train discriminator on fake data. Get generated data and let the discriminator correctly predict them as fake.</a:t>
            </a:r>
            <a:endParaRPr sz="1800">
              <a:latin typeface="Calibri"/>
              <a:ea typeface="Calibri"/>
              <a:cs typeface="Calibri"/>
              <a:sym typeface="Calibri"/>
            </a:endParaRPr>
          </a:p>
          <a:p>
            <a:pPr indent="0" lvl="0" marL="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24" name="Google Shape;124;p25"/>
          <p:cNvSpPr txBox="1"/>
          <p:nvPr>
            <p:ph idx="2" type="body"/>
          </p:nvPr>
        </p:nvSpPr>
        <p:spPr>
          <a:xfrm>
            <a:off x="302025" y="166625"/>
            <a:ext cx="46431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Vanilla GAN</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302025" y="949781"/>
            <a:ext cx="8275800" cy="4023600"/>
          </a:xfrm>
          <a:prstGeom prst="rect">
            <a:avLst/>
          </a:prstGeom>
          <a:noFill/>
          <a:ln>
            <a:noFill/>
          </a:ln>
        </p:spPr>
        <p:txBody>
          <a:bodyPr anchorCtr="0" anchor="t" bIns="34275" lIns="68575" spcFirstLastPara="1" rIns="68575" wrap="square" tIns="34275">
            <a:noAutofit/>
          </a:bodyPr>
          <a:lstStyle/>
          <a:p>
            <a:pPr indent="0" lvl="0" marL="0" rtl="0" algn="just">
              <a:lnSpc>
                <a:spcPct val="80000"/>
              </a:lnSpc>
              <a:spcBef>
                <a:spcPts val="0"/>
              </a:spcBef>
              <a:spcAft>
                <a:spcPts val="0"/>
              </a:spcAft>
              <a:buClr>
                <a:schemeClr val="dk1"/>
              </a:buClr>
              <a:buSzPts val="1100"/>
              <a:buFont typeface="Arial"/>
              <a:buNone/>
            </a:pPr>
            <a:r>
              <a:rPr lang="en" sz="1800">
                <a:solidFill>
                  <a:srgbClr val="FF0000"/>
                </a:solidFill>
                <a:latin typeface="Calibri"/>
                <a:ea typeface="Calibri"/>
                <a:cs typeface="Calibri"/>
                <a:sym typeface="Calibri"/>
              </a:rPr>
              <a:t>Step 5</a:t>
            </a:r>
            <a:r>
              <a:rPr lang="en" sz="1800">
                <a:latin typeface="Calibri"/>
                <a:ea typeface="Calibri"/>
                <a:cs typeface="Calibri"/>
                <a:sym typeface="Calibri"/>
              </a:rPr>
              <a:t>: Train generator with the output of discriminator. Now when the discriminator is trained, you can get its predictions and use it as an objective for training the generator. Train the generator to fool the discriminator.</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rPr lang="en" sz="1800">
                <a:solidFill>
                  <a:srgbClr val="FF0000"/>
                </a:solidFill>
                <a:latin typeface="Calibri"/>
                <a:ea typeface="Calibri"/>
                <a:cs typeface="Calibri"/>
                <a:sym typeface="Calibri"/>
              </a:rPr>
              <a:t>Step 6</a:t>
            </a:r>
            <a:r>
              <a:rPr lang="en" sz="1800">
                <a:latin typeface="Calibri"/>
                <a:ea typeface="Calibri"/>
                <a:cs typeface="Calibri"/>
                <a:sym typeface="Calibri"/>
              </a:rPr>
              <a:t>: Repeat step 3 to step 5 for a few epochs.</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rPr lang="en" sz="1800">
                <a:solidFill>
                  <a:srgbClr val="FF0000"/>
                </a:solidFill>
                <a:latin typeface="Calibri"/>
                <a:ea typeface="Calibri"/>
                <a:cs typeface="Calibri"/>
                <a:sym typeface="Calibri"/>
              </a:rPr>
              <a:t>Step 7</a:t>
            </a:r>
            <a:r>
              <a:rPr lang="en" sz="1800">
                <a:latin typeface="Calibri"/>
                <a:ea typeface="Calibri"/>
                <a:cs typeface="Calibri"/>
                <a:sym typeface="Calibri"/>
              </a:rPr>
              <a:t>: Check if the fake data manually if it seems legit. If it seems appropriate, stop training, else go to step 3. This is a bit of a manual task, as hand evaluating the data is the best way to check the fakeness. When this step is over, you can evaluate whether the GAN is performing well enough.</a:t>
            </a:r>
            <a:endParaRPr sz="1800">
              <a:latin typeface="Calibri"/>
              <a:ea typeface="Calibri"/>
              <a:cs typeface="Calibri"/>
              <a:sym typeface="Calibri"/>
            </a:endParaRPr>
          </a:p>
          <a:p>
            <a:pPr indent="0" lvl="0" marL="914400" rtl="0" algn="just">
              <a:lnSpc>
                <a:spcPct val="80000"/>
              </a:lnSpc>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914400" rtl="0" algn="just">
              <a:lnSpc>
                <a:spcPct val="80000"/>
              </a:lnSpc>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914400" rtl="0" algn="just">
              <a:lnSpc>
                <a:spcPct val="80000"/>
              </a:lnSpc>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91440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30" name="Google Shape;130;p26"/>
          <p:cNvSpPr txBox="1"/>
          <p:nvPr>
            <p:ph idx="2" type="body"/>
          </p:nvPr>
        </p:nvSpPr>
        <p:spPr>
          <a:xfrm>
            <a:off x="302025" y="166625"/>
            <a:ext cx="46431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Vanilla GAN</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2" type="body"/>
          </p:nvPr>
        </p:nvSpPr>
        <p:spPr>
          <a:xfrm>
            <a:off x="302025" y="166625"/>
            <a:ext cx="46431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Architecture of GAN </a:t>
            </a:r>
            <a:endParaRPr i="0" sz="3600" u="none" cap="none" strike="noStrike">
              <a:solidFill>
                <a:schemeClr val="lt1"/>
              </a:solidFill>
              <a:latin typeface="Calibri"/>
              <a:ea typeface="Calibri"/>
              <a:cs typeface="Calibri"/>
              <a:sym typeface="Calibri"/>
            </a:endParaRPr>
          </a:p>
        </p:txBody>
      </p:sp>
      <p:pic>
        <p:nvPicPr>
          <p:cNvPr id="136" name="Google Shape;136;p27"/>
          <p:cNvPicPr preferRelativeResize="0"/>
          <p:nvPr/>
        </p:nvPicPr>
        <p:blipFill>
          <a:blip r:embed="rId3">
            <a:alphaModFix/>
          </a:blip>
          <a:stretch>
            <a:fillRect/>
          </a:stretch>
        </p:blipFill>
        <p:spPr>
          <a:xfrm>
            <a:off x="152400" y="1266100"/>
            <a:ext cx="8839200" cy="268882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302025" y="932050"/>
            <a:ext cx="8500500" cy="4032600"/>
          </a:xfrm>
          <a:prstGeom prst="rect">
            <a:avLst/>
          </a:prstGeom>
          <a:noFill/>
          <a:ln>
            <a:noFill/>
          </a:ln>
        </p:spPr>
        <p:txBody>
          <a:bodyPr anchorCtr="0" anchor="t" bIns="34275" lIns="68575" spcFirstLastPara="1" rIns="68575" wrap="square" tIns="34275">
            <a:noAutofit/>
          </a:bodyPr>
          <a:lstStyle/>
          <a:p>
            <a:pPr indent="0" lvl="0" marL="0" marR="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Wasserstein Distance is a measure of the distance between two probability distributions. It is also called Earth Mover’s distance, short for EM distance, because informally it can be interpreted as the minimum energy cost of moving and transforming a pile of dirt in the shape of one probability distribution to the shape of the other distribution</a:t>
            </a:r>
            <a:endParaRPr sz="1800">
              <a:latin typeface="Calibri"/>
              <a:ea typeface="Calibri"/>
              <a:cs typeface="Calibri"/>
              <a:sym typeface="Calibri"/>
            </a:endParaRPr>
          </a:p>
          <a:p>
            <a:pPr indent="0" lvl="0" marL="0" marR="0" rtl="0" algn="just">
              <a:lnSpc>
                <a:spcPct val="80000"/>
              </a:lnSpc>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marR="0" rtl="0" algn="just">
              <a:lnSpc>
                <a:spcPct val="80000"/>
              </a:lnSpc>
              <a:spcBef>
                <a:spcPts val="0"/>
              </a:spcBef>
              <a:spcAft>
                <a:spcPts val="0"/>
              </a:spcAft>
              <a:buNone/>
            </a:pPr>
            <a:r>
              <a:rPr lang="en" sz="1800">
                <a:solidFill>
                  <a:srgbClr val="FF0000"/>
                </a:solidFill>
                <a:latin typeface="Calibri"/>
                <a:ea typeface="Calibri"/>
                <a:cs typeface="Calibri"/>
                <a:sym typeface="Calibri"/>
              </a:rPr>
              <a:t>Example</a:t>
            </a:r>
            <a:r>
              <a:rPr lang="en" sz="1800">
                <a:latin typeface="Calibri"/>
                <a:ea typeface="Calibri"/>
                <a:cs typeface="Calibri"/>
                <a:sym typeface="Calibri"/>
              </a:rPr>
              <a:t> : </a:t>
            </a:r>
            <a:endParaRPr sz="1800">
              <a:latin typeface="Calibri"/>
              <a:ea typeface="Calibri"/>
              <a:cs typeface="Calibri"/>
              <a:sym typeface="Calibri"/>
            </a:endParaRPr>
          </a:p>
          <a:p>
            <a:pPr indent="0" lvl="0" marL="0" marR="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Let us first look at a simple case where the probability domain is discrete. For example, suppose we have two distributions P and Q, each has four piles of dirt and both have ten shovelfuls of dirt in total. The numbers of shovelfuls in each dirt pile are assigned as follows:</a:t>
            </a:r>
            <a:endParaRPr sz="1800">
              <a:latin typeface="Calibri"/>
              <a:ea typeface="Calibri"/>
              <a:cs typeface="Calibri"/>
              <a:sym typeface="Calibri"/>
            </a:endParaRPr>
          </a:p>
          <a:p>
            <a:pPr indent="0" lvl="0" marL="0" marR="0" rtl="0" algn="just">
              <a:lnSpc>
                <a:spcPct val="80000"/>
              </a:lnSpc>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457200" lvl="0" marL="2286000" marR="0" rtl="0" algn="just">
              <a:lnSpc>
                <a:spcPct val="80000"/>
              </a:lnSpc>
              <a:spcBef>
                <a:spcPts val="0"/>
              </a:spcBef>
              <a:spcAft>
                <a:spcPts val="0"/>
              </a:spcAft>
              <a:buNone/>
            </a:pPr>
            <a:r>
              <a:rPr lang="en" sz="1800">
                <a:latin typeface="Calibri"/>
                <a:ea typeface="Calibri"/>
                <a:cs typeface="Calibri"/>
                <a:sym typeface="Calibri"/>
              </a:rPr>
              <a:t>P1=3,P2=2,P3=1,P4=4</a:t>
            </a:r>
            <a:endParaRPr sz="1800">
              <a:latin typeface="Calibri"/>
              <a:ea typeface="Calibri"/>
              <a:cs typeface="Calibri"/>
              <a:sym typeface="Calibri"/>
            </a:endParaRPr>
          </a:p>
          <a:p>
            <a:pPr indent="0" lvl="0" marL="2743200" marR="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Q1=1,Q2=2,Q3=4,Q4=3</a:t>
            </a:r>
            <a:endParaRPr sz="1800">
              <a:latin typeface="Calibri"/>
              <a:ea typeface="Calibri"/>
              <a:cs typeface="Calibri"/>
              <a:sym typeface="Calibri"/>
            </a:endParaRPr>
          </a:p>
          <a:p>
            <a:pPr indent="0" lvl="0" marL="0" marR="0" rtl="0" algn="just">
              <a:lnSpc>
                <a:spcPct val="80000"/>
              </a:lnSpc>
              <a:spcBef>
                <a:spcPts val="0"/>
              </a:spcBef>
              <a:spcAft>
                <a:spcPts val="0"/>
              </a:spcAft>
              <a:buNone/>
            </a:pPr>
            <a:r>
              <a:t/>
            </a:r>
            <a:endParaRPr sz="1800">
              <a:latin typeface="Calibri"/>
              <a:ea typeface="Calibri"/>
              <a:cs typeface="Calibri"/>
              <a:sym typeface="Calibri"/>
            </a:endParaRPr>
          </a:p>
        </p:txBody>
      </p:sp>
      <p:sp>
        <p:nvSpPr>
          <p:cNvPr id="142" name="Google Shape;142;p28"/>
          <p:cNvSpPr txBox="1"/>
          <p:nvPr>
            <p:ph idx="2" type="body"/>
          </p:nvPr>
        </p:nvSpPr>
        <p:spPr>
          <a:xfrm>
            <a:off x="302025" y="166625"/>
            <a:ext cx="4643100" cy="498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1"/>
              </a:buClr>
              <a:buFont typeface="Arial"/>
              <a:buNone/>
            </a:pPr>
            <a:r>
              <a:rPr lang="en">
                <a:latin typeface="Calibri"/>
                <a:ea typeface="Calibri"/>
                <a:cs typeface="Calibri"/>
                <a:sym typeface="Calibri"/>
              </a:rPr>
              <a:t>Wasserstein GAN</a:t>
            </a:r>
            <a:endParaRPr i="0" sz="3600" u="none" cap="none" strike="noStrike">
              <a:solidFill>
                <a:schemeClr val="lt1"/>
              </a:solidFill>
              <a:latin typeface="Calibri"/>
              <a:ea typeface="Calibri"/>
              <a:cs typeface="Calibri"/>
              <a:sym typeface="Calibri"/>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2" type="body"/>
          </p:nvPr>
        </p:nvSpPr>
        <p:spPr>
          <a:xfrm>
            <a:off x="302025" y="198550"/>
            <a:ext cx="8588400" cy="4897500"/>
          </a:xfrm>
          <a:prstGeom prst="rect">
            <a:avLst/>
          </a:prstGeom>
        </p:spPr>
        <p:txBody>
          <a:bodyPr anchorCtr="0" anchor="t" bIns="68575" lIns="68575" spcFirstLastPara="1" rIns="68575" wrap="square" tIns="68575">
            <a:noAutofit/>
          </a:bodyPr>
          <a:lstStyle/>
          <a:p>
            <a:pPr indent="457200" lvl="0" marL="228600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P1=3,P2=2,P3=1,P4=4</a:t>
            </a:r>
            <a:endParaRPr sz="1800">
              <a:latin typeface="Calibri"/>
              <a:ea typeface="Calibri"/>
              <a:cs typeface="Calibri"/>
              <a:sym typeface="Calibri"/>
            </a:endParaRPr>
          </a:p>
          <a:p>
            <a:pPr indent="0" lvl="0" marL="274320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Q1=1,Q2=2,Q3=4,Q4=3</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In order to change P to look like Q we:</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First move 2 shovelfuls from P1 to P2 =&gt; (P1,Q1) match up.</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Then move 2 shovelfuls from P2 to P3 =&gt; (P2,Q2) match up.</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Finally move 1 shovelfuls from Q3 to Q4 =&gt; (P3,Q3) and (P4,Q4) match up.</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If we label the cost to pay to make Pi and Qi match as Δi, we would have Δi+1=Δi+Pi−Qi and in the example:</a:t>
            </a:r>
            <a:endParaRPr sz="1800">
              <a:latin typeface="Calibri"/>
              <a:ea typeface="Calibri"/>
              <a:cs typeface="Calibri"/>
              <a:sym typeface="Calibri"/>
            </a:endParaRPr>
          </a:p>
          <a:p>
            <a:pPr indent="0" lvl="0" marL="320040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Δ0 = 0</a:t>
            </a:r>
            <a:endParaRPr sz="1800">
              <a:latin typeface="Calibri"/>
              <a:ea typeface="Calibri"/>
              <a:cs typeface="Calibri"/>
              <a:sym typeface="Calibri"/>
            </a:endParaRPr>
          </a:p>
          <a:p>
            <a:pPr indent="0" lvl="0" marL="320040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Δ1 = 0+3-1 = 2</a:t>
            </a:r>
            <a:endParaRPr sz="1800">
              <a:latin typeface="Calibri"/>
              <a:ea typeface="Calibri"/>
              <a:cs typeface="Calibri"/>
              <a:sym typeface="Calibri"/>
            </a:endParaRPr>
          </a:p>
          <a:p>
            <a:pPr indent="0" lvl="0" marL="320040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Δ2 = 2+2-2 = 2</a:t>
            </a:r>
            <a:endParaRPr sz="1800">
              <a:latin typeface="Calibri"/>
              <a:ea typeface="Calibri"/>
              <a:cs typeface="Calibri"/>
              <a:sym typeface="Calibri"/>
            </a:endParaRPr>
          </a:p>
          <a:p>
            <a:pPr indent="0" lvl="0" marL="320040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Δ3 = 2+1-4 = -1</a:t>
            </a:r>
            <a:endParaRPr sz="1800">
              <a:latin typeface="Calibri"/>
              <a:ea typeface="Calibri"/>
              <a:cs typeface="Calibri"/>
              <a:sym typeface="Calibri"/>
            </a:endParaRPr>
          </a:p>
          <a:p>
            <a:pPr indent="0" lvl="0" marL="3200400" rtl="0" algn="just">
              <a:lnSpc>
                <a:spcPct val="80000"/>
              </a:lnSpc>
              <a:spcBef>
                <a:spcPts val="0"/>
              </a:spcBef>
              <a:spcAft>
                <a:spcPts val="0"/>
              </a:spcAft>
              <a:buNone/>
            </a:pPr>
            <a:r>
              <a:rPr lang="en" sz="1800">
                <a:latin typeface="Calibri"/>
                <a:ea typeface="Calibri"/>
                <a:cs typeface="Calibri"/>
                <a:sym typeface="Calibri"/>
              </a:rPr>
              <a:t>Δ4 =-1+4-3 = 0</a:t>
            </a:r>
            <a:endParaRPr sz="1800">
              <a:latin typeface="Calibri"/>
              <a:ea typeface="Calibri"/>
              <a:cs typeface="Calibri"/>
              <a:sym typeface="Calibri"/>
            </a:endParaRPr>
          </a:p>
          <a:p>
            <a:pPr indent="0" lvl="0" marL="3200400" rtl="0" algn="just">
              <a:lnSpc>
                <a:spcPct val="80000"/>
              </a:lnSpc>
              <a:spcBef>
                <a:spcPts val="0"/>
              </a:spcBef>
              <a:spcAft>
                <a:spcPts val="0"/>
              </a:spcAft>
              <a:buNone/>
            </a:pPr>
            <a:r>
              <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rPr lang="en" sz="1800">
                <a:latin typeface="Calibri"/>
                <a:ea typeface="Calibri"/>
                <a:cs typeface="Calibri"/>
                <a:sym typeface="Calibri"/>
              </a:rPr>
              <a:t>Finally the Earth Mover’s distance is W=∑|Δi|=5</a:t>
            </a:r>
            <a:endParaRPr sz="1800">
              <a:latin typeface="Calibri"/>
              <a:ea typeface="Calibri"/>
              <a:cs typeface="Calibri"/>
              <a:sym typeface="Calibri"/>
            </a:endParaRPr>
          </a:p>
          <a:p>
            <a:pPr indent="0" lvl="0" marL="0" rtl="0" algn="just">
              <a:lnSpc>
                <a:spcPct val="80000"/>
              </a:lnSpc>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