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4A28-7CF9-8F1C-539C-EBB21D6BC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61C05-DC07-284B-2B42-01E6A584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915AF-9B12-9381-9F06-6977A565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721F-D40E-B243-B2CE-F2418793EBD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F5631-521F-000E-A5DE-3C62929E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B3CD-9017-48A1-868B-935D074B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773D-878F-0C4B-96E0-9BC7D57D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0DD7-8C1B-D79D-8E96-C336C145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AF058-08FC-66E2-F4E1-7D6BED44D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E19A1-0058-758E-698C-91C7DE8D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721F-D40E-B243-B2CE-F2418793EBD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810EB-C88E-D49B-CF10-DAD4BADE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EACA-EBB9-DD66-9F24-FD1AA531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773D-878F-0C4B-96E0-9BC7D57D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21CD0-49A9-E11D-B4A6-B3DD3FCC2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D6669-ED99-C994-8AB4-54E442B30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E778C-77FE-130D-7018-15A3D2BB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721F-D40E-B243-B2CE-F2418793EBD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D477B-4E76-499A-7C6E-DB69D4A6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B8790-ECDE-92E1-C524-5A4ED6E4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773D-878F-0C4B-96E0-9BC7D57D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2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FAA8-E936-4F14-4A52-1364AFDB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CE22-E12A-DCA1-5542-B5F9D959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D4594-F4AB-75A6-9F32-683E8343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721F-D40E-B243-B2CE-F2418793EBD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BB2C-C663-8660-2FC4-8A663290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D3350-0D26-8D90-45D4-98FE9188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773D-878F-0C4B-96E0-9BC7D57D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5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027D-AC6B-1EAD-DDE0-C810E22E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E6C8E-8A89-2993-103B-042D7A7E3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A3AD-8767-20E1-3CD7-9C6812B6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721F-D40E-B243-B2CE-F2418793EBD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C88B5-CAA8-8E05-92D7-1FACCC0D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345A-7357-3AA6-AEF8-390275C1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773D-878F-0C4B-96E0-9BC7D57D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4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BA0B-730D-A346-F46C-FC014521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6D0E-3472-4918-8B4F-DE4123339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AA4A5-9A6A-CB0C-5940-A8D68F24D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ED3C9-8AFE-26B6-4890-B87FD441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721F-D40E-B243-B2CE-F2418793EBD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48BB-4E33-8E26-9066-72A8FC4F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2FCB-1F3D-1BFC-4E87-8C6F3D29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773D-878F-0C4B-96E0-9BC7D57D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8978-C876-6027-79AF-10D1C2A2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083A-6E16-2D8F-31F0-EFEB2C7D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7D1B0-5598-EDC1-9162-E35A8B6D7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A49D9-7880-EBC8-CDC6-B6F3953C0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5B133-61D1-4154-49B0-6BE52F6BD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A04DA-6DC2-8F89-E7BC-4F2E6A64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721F-D40E-B243-B2CE-F2418793EBD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84120-6442-A9E6-FDFB-2C3C3352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3F45C-3F30-7002-6DAD-E59734EE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773D-878F-0C4B-96E0-9BC7D57D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8297-7BCD-DF9D-8E06-7781DC31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3E21B-6027-7B8A-8D7F-542F5A2D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721F-D40E-B243-B2CE-F2418793EBD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624EE-B32C-AB53-3A56-EC12B645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64FA1-3844-5DA1-A1C9-F61C04C8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773D-878F-0C4B-96E0-9BC7D57D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6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57847-7214-8A41-B4B0-F809BF8C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721F-D40E-B243-B2CE-F2418793EBD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EBF7A-8065-12BC-3611-33B23461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91B3-9164-0DCE-E4F6-66304925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773D-878F-0C4B-96E0-9BC7D57D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BEEB-4BEC-9BDD-0655-2C46ABAE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E219-BDF3-FCF1-B0F3-5DABAB60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40BBF-3C2E-78AF-5F1F-8A041537F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3ED2F-1C7B-7C25-926A-FDF7F24D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721F-D40E-B243-B2CE-F2418793EBD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536CA-67B7-A6C1-287F-B5CD17DA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8702C-2AF0-E645-8B9D-6FA70745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773D-878F-0C4B-96E0-9BC7D57D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DEA5-EE2E-5AD2-0EDE-3AABDE7F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8C4CB-FA41-5F7E-E951-3D7A7E7F7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98890-48D1-9854-0647-11C180381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3B27F-7C87-635A-BAE4-206490F6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721F-D40E-B243-B2CE-F2418793EBD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33570-A8C1-AEF3-2027-DD255815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D9AAF-EFF5-9647-FBA4-65337D88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773D-878F-0C4B-96E0-9BC7D57D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120F1-0AAF-1067-4025-AFAA0636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D5573-0B26-E375-1B8E-A2597B40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E33BF-0427-C09D-F580-759F2F214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1721F-D40E-B243-B2CE-F2418793EBD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ADF8-A568-E2E9-5F94-5F9C4254C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F1E2-169A-38EA-E003-EDA81C19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773D-878F-0C4B-96E0-9BC7D57DB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C998-451A-CE27-9067-0BE6A17CE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Playwright QA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93B0D-D660-B3A8-A91B-488536A0B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Overview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Key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Benefits over other QA automation tools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Sample code walk thru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Some live demos</a:t>
            </a:r>
          </a:p>
        </p:txBody>
      </p:sp>
    </p:spTree>
    <p:extLst>
      <p:ext uri="{BB962C8B-B14F-4D97-AF65-F5344CB8AC3E}">
        <p14:creationId xmlns:p14="http://schemas.microsoft.com/office/powerpoint/2010/main" val="50393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4F1E-F6E6-7F13-5703-C7EC3082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B9A7-71B7-6F88-F521-9DA849E3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2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Playwright QA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Prabhu, Umesh (NIT US/ADS Development)</dc:creator>
  <cp:lastModifiedBy>Prabhu, Umesh (NIT US/ADS Development)</cp:lastModifiedBy>
  <cp:revision>3</cp:revision>
  <dcterms:created xsi:type="dcterms:W3CDTF">2023-07-11T17:42:04Z</dcterms:created>
  <dcterms:modified xsi:type="dcterms:W3CDTF">2023-07-12T00:34:46Z</dcterms:modified>
</cp:coreProperties>
</file>