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6A298B9-CFC6-4C23-99BA-CED4E2EEA7AF}" v="7" dt="2023-07-12T03:09:56.44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94"/>
  </p:normalViewPr>
  <p:slideViewPr>
    <p:cSldViewPr snapToGrid="0">
      <p:cViewPr varScale="1">
        <p:scale>
          <a:sx n="121" d="100"/>
          <a:sy n="121" d="100"/>
        </p:scale>
        <p:origin x="744"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mesh prabhu" userId="c1d46904c9b3504c" providerId="Windows Live" clId="Web-{96A298B9-CFC6-4C23-99BA-CED4E2EEA7AF}"/>
    <pc:docChg chg="modSld">
      <pc:chgData name="umesh prabhu" userId="c1d46904c9b3504c" providerId="Windows Live" clId="Web-{96A298B9-CFC6-4C23-99BA-CED4E2EEA7AF}" dt="2023-07-12T03:09:56.447" v="7" actId="20577"/>
      <pc:docMkLst>
        <pc:docMk/>
      </pc:docMkLst>
      <pc:sldChg chg="modSp">
        <pc:chgData name="umesh prabhu" userId="c1d46904c9b3504c" providerId="Windows Live" clId="Web-{96A298B9-CFC6-4C23-99BA-CED4E2EEA7AF}" dt="2023-07-12T03:09:56.447" v="7" actId="20577"/>
        <pc:sldMkLst>
          <pc:docMk/>
          <pc:sldMk cId="503930261" sldId="256"/>
        </pc:sldMkLst>
        <pc:spChg chg="mod">
          <ac:chgData name="umesh prabhu" userId="c1d46904c9b3504c" providerId="Windows Live" clId="Web-{96A298B9-CFC6-4C23-99BA-CED4E2EEA7AF}" dt="2023-07-12T03:09:56.447" v="7" actId="20577"/>
          <ac:spMkLst>
            <pc:docMk/>
            <pc:sldMk cId="503930261" sldId="256"/>
            <ac:spMk id="3" creationId="{64B93B0D-D660-B3A8-A91B-488536A0B956}"/>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74A28-7CF9-8F1C-539C-EBB21D6BC80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0661C05-DC07-284B-2B42-01E6A584869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20915AF-9B12-9381-9F06-6977A5659D27}"/>
              </a:ext>
            </a:extLst>
          </p:cNvPr>
          <p:cNvSpPr>
            <a:spLocks noGrp="1"/>
          </p:cNvSpPr>
          <p:nvPr>
            <p:ph type="dt" sz="half" idx="10"/>
          </p:nvPr>
        </p:nvSpPr>
        <p:spPr/>
        <p:txBody>
          <a:bodyPr/>
          <a:lstStyle/>
          <a:p>
            <a:fld id="{23F1721F-D40E-B243-B2CE-F2418793EBDB}" type="datetimeFigureOut">
              <a:rPr lang="en-US" smtClean="0"/>
              <a:t>7/12/23</a:t>
            </a:fld>
            <a:endParaRPr lang="en-US"/>
          </a:p>
        </p:txBody>
      </p:sp>
      <p:sp>
        <p:nvSpPr>
          <p:cNvPr id="5" name="Footer Placeholder 4">
            <a:extLst>
              <a:ext uri="{FF2B5EF4-FFF2-40B4-BE49-F238E27FC236}">
                <a16:creationId xmlns:a16="http://schemas.microsoft.com/office/drawing/2014/main" id="{3E4F5631-521F-000E-A5DE-3C62929E2C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7BB3CD-9017-48A1-868B-935D074B4BCB}"/>
              </a:ext>
            </a:extLst>
          </p:cNvPr>
          <p:cNvSpPr>
            <a:spLocks noGrp="1"/>
          </p:cNvSpPr>
          <p:nvPr>
            <p:ph type="sldNum" sz="quarter" idx="12"/>
          </p:nvPr>
        </p:nvSpPr>
        <p:spPr/>
        <p:txBody>
          <a:bodyPr/>
          <a:lstStyle/>
          <a:p>
            <a:fld id="{0701773D-878F-0C4B-96E0-9BC7D57DB312}" type="slidenum">
              <a:rPr lang="en-US" smtClean="0"/>
              <a:t>‹#›</a:t>
            </a:fld>
            <a:endParaRPr lang="en-US"/>
          </a:p>
        </p:txBody>
      </p:sp>
    </p:spTree>
    <p:extLst>
      <p:ext uri="{BB962C8B-B14F-4D97-AF65-F5344CB8AC3E}">
        <p14:creationId xmlns:p14="http://schemas.microsoft.com/office/powerpoint/2010/main" val="28627380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250DD7-8C1B-D79D-8E96-C336C145807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84AF058-08FC-66E2-F4E1-7D6BED44D11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46E19A1-0058-758E-698C-91C7DE8D0C5C}"/>
              </a:ext>
            </a:extLst>
          </p:cNvPr>
          <p:cNvSpPr>
            <a:spLocks noGrp="1"/>
          </p:cNvSpPr>
          <p:nvPr>
            <p:ph type="dt" sz="half" idx="10"/>
          </p:nvPr>
        </p:nvSpPr>
        <p:spPr/>
        <p:txBody>
          <a:bodyPr/>
          <a:lstStyle/>
          <a:p>
            <a:fld id="{23F1721F-D40E-B243-B2CE-F2418793EBDB}" type="datetimeFigureOut">
              <a:rPr lang="en-US" smtClean="0"/>
              <a:t>7/12/23</a:t>
            </a:fld>
            <a:endParaRPr lang="en-US"/>
          </a:p>
        </p:txBody>
      </p:sp>
      <p:sp>
        <p:nvSpPr>
          <p:cNvPr id="5" name="Footer Placeholder 4">
            <a:extLst>
              <a:ext uri="{FF2B5EF4-FFF2-40B4-BE49-F238E27FC236}">
                <a16:creationId xmlns:a16="http://schemas.microsoft.com/office/drawing/2014/main" id="{DCD810EB-C88E-D49B-CF10-DAD4BADE267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9EEEACA-EBB9-DD66-9F24-FD1AA531425F}"/>
              </a:ext>
            </a:extLst>
          </p:cNvPr>
          <p:cNvSpPr>
            <a:spLocks noGrp="1"/>
          </p:cNvSpPr>
          <p:nvPr>
            <p:ph type="sldNum" sz="quarter" idx="12"/>
          </p:nvPr>
        </p:nvSpPr>
        <p:spPr/>
        <p:txBody>
          <a:bodyPr/>
          <a:lstStyle/>
          <a:p>
            <a:fld id="{0701773D-878F-0C4B-96E0-9BC7D57DB312}" type="slidenum">
              <a:rPr lang="en-US" smtClean="0"/>
              <a:t>‹#›</a:t>
            </a:fld>
            <a:endParaRPr lang="en-US"/>
          </a:p>
        </p:txBody>
      </p:sp>
    </p:spTree>
    <p:extLst>
      <p:ext uri="{BB962C8B-B14F-4D97-AF65-F5344CB8AC3E}">
        <p14:creationId xmlns:p14="http://schemas.microsoft.com/office/powerpoint/2010/main" val="37785895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5421CD0-49A9-E11D-B4A6-B3DD3FCC2F7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FBD6669-ED99-C994-8AB4-54E442B3050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A5E778C-77FE-130D-7018-15A3D2BB0A8D}"/>
              </a:ext>
            </a:extLst>
          </p:cNvPr>
          <p:cNvSpPr>
            <a:spLocks noGrp="1"/>
          </p:cNvSpPr>
          <p:nvPr>
            <p:ph type="dt" sz="half" idx="10"/>
          </p:nvPr>
        </p:nvSpPr>
        <p:spPr/>
        <p:txBody>
          <a:bodyPr/>
          <a:lstStyle/>
          <a:p>
            <a:fld id="{23F1721F-D40E-B243-B2CE-F2418793EBDB}" type="datetimeFigureOut">
              <a:rPr lang="en-US" smtClean="0"/>
              <a:t>7/12/23</a:t>
            </a:fld>
            <a:endParaRPr lang="en-US"/>
          </a:p>
        </p:txBody>
      </p:sp>
      <p:sp>
        <p:nvSpPr>
          <p:cNvPr id="5" name="Footer Placeholder 4">
            <a:extLst>
              <a:ext uri="{FF2B5EF4-FFF2-40B4-BE49-F238E27FC236}">
                <a16:creationId xmlns:a16="http://schemas.microsoft.com/office/drawing/2014/main" id="{23BD477B-4E76-499A-7C6E-DB69D4A6A8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7B8790-ECDE-92E1-C524-5A4ED6E422D5}"/>
              </a:ext>
            </a:extLst>
          </p:cNvPr>
          <p:cNvSpPr>
            <a:spLocks noGrp="1"/>
          </p:cNvSpPr>
          <p:nvPr>
            <p:ph type="sldNum" sz="quarter" idx="12"/>
          </p:nvPr>
        </p:nvSpPr>
        <p:spPr/>
        <p:txBody>
          <a:bodyPr/>
          <a:lstStyle/>
          <a:p>
            <a:fld id="{0701773D-878F-0C4B-96E0-9BC7D57DB312}" type="slidenum">
              <a:rPr lang="en-US" smtClean="0"/>
              <a:t>‹#›</a:t>
            </a:fld>
            <a:endParaRPr lang="en-US"/>
          </a:p>
        </p:txBody>
      </p:sp>
    </p:spTree>
    <p:extLst>
      <p:ext uri="{BB962C8B-B14F-4D97-AF65-F5344CB8AC3E}">
        <p14:creationId xmlns:p14="http://schemas.microsoft.com/office/powerpoint/2010/main" val="39159296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69FAA8-E936-4F14-4A52-1364AFDB6D9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84BCE22-E12A-DCA1-5542-B5F9D9593F9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B3D4594-F4AB-75A6-9F32-683E83439272}"/>
              </a:ext>
            </a:extLst>
          </p:cNvPr>
          <p:cNvSpPr>
            <a:spLocks noGrp="1"/>
          </p:cNvSpPr>
          <p:nvPr>
            <p:ph type="dt" sz="half" idx="10"/>
          </p:nvPr>
        </p:nvSpPr>
        <p:spPr/>
        <p:txBody>
          <a:bodyPr/>
          <a:lstStyle/>
          <a:p>
            <a:fld id="{23F1721F-D40E-B243-B2CE-F2418793EBDB}" type="datetimeFigureOut">
              <a:rPr lang="en-US" smtClean="0"/>
              <a:t>7/12/23</a:t>
            </a:fld>
            <a:endParaRPr lang="en-US"/>
          </a:p>
        </p:txBody>
      </p:sp>
      <p:sp>
        <p:nvSpPr>
          <p:cNvPr id="5" name="Footer Placeholder 4">
            <a:extLst>
              <a:ext uri="{FF2B5EF4-FFF2-40B4-BE49-F238E27FC236}">
                <a16:creationId xmlns:a16="http://schemas.microsoft.com/office/drawing/2014/main" id="{50F0BB2C-C663-8660-2FC4-8A663290A4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5D3350-0D26-8D90-45D4-98FE91886EBD}"/>
              </a:ext>
            </a:extLst>
          </p:cNvPr>
          <p:cNvSpPr>
            <a:spLocks noGrp="1"/>
          </p:cNvSpPr>
          <p:nvPr>
            <p:ph type="sldNum" sz="quarter" idx="12"/>
          </p:nvPr>
        </p:nvSpPr>
        <p:spPr/>
        <p:txBody>
          <a:bodyPr/>
          <a:lstStyle/>
          <a:p>
            <a:fld id="{0701773D-878F-0C4B-96E0-9BC7D57DB312}" type="slidenum">
              <a:rPr lang="en-US" smtClean="0"/>
              <a:t>‹#›</a:t>
            </a:fld>
            <a:endParaRPr lang="en-US"/>
          </a:p>
        </p:txBody>
      </p:sp>
    </p:spTree>
    <p:extLst>
      <p:ext uri="{BB962C8B-B14F-4D97-AF65-F5344CB8AC3E}">
        <p14:creationId xmlns:p14="http://schemas.microsoft.com/office/powerpoint/2010/main" val="26582511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C027D-AC6B-1EAD-DDE0-C810E22E8D2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76E6C8E-8A89-2993-103B-042D7A7E3AD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5DAA3AD-8767-20E1-3CD7-9C6812B63297}"/>
              </a:ext>
            </a:extLst>
          </p:cNvPr>
          <p:cNvSpPr>
            <a:spLocks noGrp="1"/>
          </p:cNvSpPr>
          <p:nvPr>
            <p:ph type="dt" sz="half" idx="10"/>
          </p:nvPr>
        </p:nvSpPr>
        <p:spPr/>
        <p:txBody>
          <a:bodyPr/>
          <a:lstStyle/>
          <a:p>
            <a:fld id="{23F1721F-D40E-B243-B2CE-F2418793EBDB}" type="datetimeFigureOut">
              <a:rPr lang="en-US" smtClean="0"/>
              <a:t>7/12/23</a:t>
            </a:fld>
            <a:endParaRPr lang="en-US"/>
          </a:p>
        </p:txBody>
      </p:sp>
      <p:sp>
        <p:nvSpPr>
          <p:cNvPr id="5" name="Footer Placeholder 4">
            <a:extLst>
              <a:ext uri="{FF2B5EF4-FFF2-40B4-BE49-F238E27FC236}">
                <a16:creationId xmlns:a16="http://schemas.microsoft.com/office/drawing/2014/main" id="{C6AC88B5-CAA8-8E05-92D7-1FACCC0D80B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39345A-7357-3AA6-AEF8-390275C1B823}"/>
              </a:ext>
            </a:extLst>
          </p:cNvPr>
          <p:cNvSpPr>
            <a:spLocks noGrp="1"/>
          </p:cNvSpPr>
          <p:nvPr>
            <p:ph type="sldNum" sz="quarter" idx="12"/>
          </p:nvPr>
        </p:nvSpPr>
        <p:spPr/>
        <p:txBody>
          <a:bodyPr/>
          <a:lstStyle/>
          <a:p>
            <a:fld id="{0701773D-878F-0C4B-96E0-9BC7D57DB312}" type="slidenum">
              <a:rPr lang="en-US" smtClean="0"/>
              <a:t>‹#›</a:t>
            </a:fld>
            <a:endParaRPr lang="en-US"/>
          </a:p>
        </p:txBody>
      </p:sp>
    </p:spTree>
    <p:extLst>
      <p:ext uri="{BB962C8B-B14F-4D97-AF65-F5344CB8AC3E}">
        <p14:creationId xmlns:p14="http://schemas.microsoft.com/office/powerpoint/2010/main" val="22793468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E0BA0B-730D-A346-F46C-FC014521A1A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5426D0E-3472-4918-8B4F-DE41233399C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1EAA4A5-9A6A-CB0C-5940-A8D68F24DD1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69ED3C9-8AFE-26B6-4890-B87FD4411F5B}"/>
              </a:ext>
            </a:extLst>
          </p:cNvPr>
          <p:cNvSpPr>
            <a:spLocks noGrp="1"/>
          </p:cNvSpPr>
          <p:nvPr>
            <p:ph type="dt" sz="half" idx="10"/>
          </p:nvPr>
        </p:nvSpPr>
        <p:spPr/>
        <p:txBody>
          <a:bodyPr/>
          <a:lstStyle/>
          <a:p>
            <a:fld id="{23F1721F-D40E-B243-B2CE-F2418793EBDB}" type="datetimeFigureOut">
              <a:rPr lang="en-US" smtClean="0"/>
              <a:t>7/12/23</a:t>
            </a:fld>
            <a:endParaRPr lang="en-US"/>
          </a:p>
        </p:txBody>
      </p:sp>
      <p:sp>
        <p:nvSpPr>
          <p:cNvPr id="6" name="Footer Placeholder 5">
            <a:extLst>
              <a:ext uri="{FF2B5EF4-FFF2-40B4-BE49-F238E27FC236}">
                <a16:creationId xmlns:a16="http://schemas.microsoft.com/office/drawing/2014/main" id="{DA0F48BB-4E33-8E26-9066-72A8FC4F650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C092FCB-1F3D-1BFC-4E87-8C6F3D291415}"/>
              </a:ext>
            </a:extLst>
          </p:cNvPr>
          <p:cNvSpPr>
            <a:spLocks noGrp="1"/>
          </p:cNvSpPr>
          <p:nvPr>
            <p:ph type="sldNum" sz="quarter" idx="12"/>
          </p:nvPr>
        </p:nvSpPr>
        <p:spPr/>
        <p:txBody>
          <a:bodyPr/>
          <a:lstStyle/>
          <a:p>
            <a:fld id="{0701773D-878F-0C4B-96E0-9BC7D57DB312}" type="slidenum">
              <a:rPr lang="en-US" smtClean="0"/>
              <a:t>‹#›</a:t>
            </a:fld>
            <a:endParaRPr lang="en-US"/>
          </a:p>
        </p:txBody>
      </p:sp>
    </p:spTree>
    <p:extLst>
      <p:ext uri="{BB962C8B-B14F-4D97-AF65-F5344CB8AC3E}">
        <p14:creationId xmlns:p14="http://schemas.microsoft.com/office/powerpoint/2010/main" val="14643461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018978-C876-6027-79AF-10D1C2A2F3B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A8B083A-6E16-2D8F-31F0-EFEB2C7D2EA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227D1B0-5598-EDC1-9162-E35A8B6D7FC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AEA49D9-7880-EBC8-CDC6-B6F3953C047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395B133-61D1-4154-49B0-6BE52F6BD52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EDA04DA-6DC2-8F89-E7BC-4F2E6A642222}"/>
              </a:ext>
            </a:extLst>
          </p:cNvPr>
          <p:cNvSpPr>
            <a:spLocks noGrp="1"/>
          </p:cNvSpPr>
          <p:nvPr>
            <p:ph type="dt" sz="half" idx="10"/>
          </p:nvPr>
        </p:nvSpPr>
        <p:spPr/>
        <p:txBody>
          <a:bodyPr/>
          <a:lstStyle/>
          <a:p>
            <a:fld id="{23F1721F-D40E-B243-B2CE-F2418793EBDB}" type="datetimeFigureOut">
              <a:rPr lang="en-US" smtClean="0"/>
              <a:t>7/12/23</a:t>
            </a:fld>
            <a:endParaRPr lang="en-US"/>
          </a:p>
        </p:txBody>
      </p:sp>
      <p:sp>
        <p:nvSpPr>
          <p:cNvPr id="8" name="Footer Placeholder 7">
            <a:extLst>
              <a:ext uri="{FF2B5EF4-FFF2-40B4-BE49-F238E27FC236}">
                <a16:creationId xmlns:a16="http://schemas.microsoft.com/office/drawing/2014/main" id="{1D084120-6442-A9E6-FDFB-2C3C33526CB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533F45C-3F30-7002-6DAD-E59734EED3B6}"/>
              </a:ext>
            </a:extLst>
          </p:cNvPr>
          <p:cNvSpPr>
            <a:spLocks noGrp="1"/>
          </p:cNvSpPr>
          <p:nvPr>
            <p:ph type="sldNum" sz="quarter" idx="12"/>
          </p:nvPr>
        </p:nvSpPr>
        <p:spPr/>
        <p:txBody>
          <a:bodyPr/>
          <a:lstStyle/>
          <a:p>
            <a:fld id="{0701773D-878F-0C4B-96E0-9BC7D57DB312}" type="slidenum">
              <a:rPr lang="en-US" smtClean="0"/>
              <a:t>‹#›</a:t>
            </a:fld>
            <a:endParaRPr lang="en-US"/>
          </a:p>
        </p:txBody>
      </p:sp>
    </p:spTree>
    <p:extLst>
      <p:ext uri="{BB962C8B-B14F-4D97-AF65-F5344CB8AC3E}">
        <p14:creationId xmlns:p14="http://schemas.microsoft.com/office/powerpoint/2010/main" val="4670217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398297-7BCD-DF9D-8E06-7781DC31F10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A53E21B-6027-7B8A-8D7F-542F5A2D751D}"/>
              </a:ext>
            </a:extLst>
          </p:cNvPr>
          <p:cNvSpPr>
            <a:spLocks noGrp="1"/>
          </p:cNvSpPr>
          <p:nvPr>
            <p:ph type="dt" sz="half" idx="10"/>
          </p:nvPr>
        </p:nvSpPr>
        <p:spPr/>
        <p:txBody>
          <a:bodyPr/>
          <a:lstStyle/>
          <a:p>
            <a:fld id="{23F1721F-D40E-B243-B2CE-F2418793EBDB}" type="datetimeFigureOut">
              <a:rPr lang="en-US" smtClean="0"/>
              <a:t>7/12/23</a:t>
            </a:fld>
            <a:endParaRPr lang="en-US"/>
          </a:p>
        </p:txBody>
      </p:sp>
      <p:sp>
        <p:nvSpPr>
          <p:cNvPr id="4" name="Footer Placeholder 3">
            <a:extLst>
              <a:ext uri="{FF2B5EF4-FFF2-40B4-BE49-F238E27FC236}">
                <a16:creationId xmlns:a16="http://schemas.microsoft.com/office/drawing/2014/main" id="{FE6624EE-B32C-AB53-3A56-EC12B6450DD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3064FA1-3844-5DA1-A1C9-F61C04C86836}"/>
              </a:ext>
            </a:extLst>
          </p:cNvPr>
          <p:cNvSpPr>
            <a:spLocks noGrp="1"/>
          </p:cNvSpPr>
          <p:nvPr>
            <p:ph type="sldNum" sz="quarter" idx="12"/>
          </p:nvPr>
        </p:nvSpPr>
        <p:spPr/>
        <p:txBody>
          <a:bodyPr/>
          <a:lstStyle/>
          <a:p>
            <a:fld id="{0701773D-878F-0C4B-96E0-9BC7D57DB312}" type="slidenum">
              <a:rPr lang="en-US" smtClean="0"/>
              <a:t>‹#›</a:t>
            </a:fld>
            <a:endParaRPr lang="en-US"/>
          </a:p>
        </p:txBody>
      </p:sp>
    </p:spTree>
    <p:extLst>
      <p:ext uri="{BB962C8B-B14F-4D97-AF65-F5344CB8AC3E}">
        <p14:creationId xmlns:p14="http://schemas.microsoft.com/office/powerpoint/2010/main" val="30971651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D957847-7214-8A41-B4B0-F809BF8C596F}"/>
              </a:ext>
            </a:extLst>
          </p:cNvPr>
          <p:cNvSpPr>
            <a:spLocks noGrp="1"/>
          </p:cNvSpPr>
          <p:nvPr>
            <p:ph type="dt" sz="half" idx="10"/>
          </p:nvPr>
        </p:nvSpPr>
        <p:spPr/>
        <p:txBody>
          <a:bodyPr/>
          <a:lstStyle/>
          <a:p>
            <a:fld id="{23F1721F-D40E-B243-B2CE-F2418793EBDB}" type="datetimeFigureOut">
              <a:rPr lang="en-US" smtClean="0"/>
              <a:t>7/12/23</a:t>
            </a:fld>
            <a:endParaRPr lang="en-US"/>
          </a:p>
        </p:txBody>
      </p:sp>
      <p:sp>
        <p:nvSpPr>
          <p:cNvPr id="3" name="Footer Placeholder 2">
            <a:extLst>
              <a:ext uri="{FF2B5EF4-FFF2-40B4-BE49-F238E27FC236}">
                <a16:creationId xmlns:a16="http://schemas.microsoft.com/office/drawing/2014/main" id="{251EBF7A-8065-12BC-3611-33B2346147B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E0891B3-9164-0DCE-E4F6-6630492542BA}"/>
              </a:ext>
            </a:extLst>
          </p:cNvPr>
          <p:cNvSpPr>
            <a:spLocks noGrp="1"/>
          </p:cNvSpPr>
          <p:nvPr>
            <p:ph type="sldNum" sz="quarter" idx="12"/>
          </p:nvPr>
        </p:nvSpPr>
        <p:spPr/>
        <p:txBody>
          <a:bodyPr/>
          <a:lstStyle/>
          <a:p>
            <a:fld id="{0701773D-878F-0C4B-96E0-9BC7D57DB312}" type="slidenum">
              <a:rPr lang="en-US" smtClean="0"/>
              <a:t>‹#›</a:t>
            </a:fld>
            <a:endParaRPr lang="en-US"/>
          </a:p>
        </p:txBody>
      </p:sp>
    </p:spTree>
    <p:extLst>
      <p:ext uri="{BB962C8B-B14F-4D97-AF65-F5344CB8AC3E}">
        <p14:creationId xmlns:p14="http://schemas.microsoft.com/office/powerpoint/2010/main" val="1431808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22BEEB-4BEC-9BDD-0655-2C46ABAE5EE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4FBE219-BDF3-FCF1-B0F3-5DABAB60DEF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9A40BBF-3C2E-78AF-5F1F-8A041537F84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653ED2F-1C7B-7C25-926A-FDF7F24D3FAE}"/>
              </a:ext>
            </a:extLst>
          </p:cNvPr>
          <p:cNvSpPr>
            <a:spLocks noGrp="1"/>
          </p:cNvSpPr>
          <p:nvPr>
            <p:ph type="dt" sz="half" idx="10"/>
          </p:nvPr>
        </p:nvSpPr>
        <p:spPr/>
        <p:txBody>
          <a:bodyPr/>
          <a:lstStyle/>
          <a:p>
            <a:fld id="{23F1721F-D40E-B243-B2CE-F2418793EBDB}" type="datetimeFigureOut">
              <a:rPr lang="en-US" smtClean="0"/>
              <a:t>7/12/23</a:t>
            </a:fld>
            <a:endParaRPr lang="en-US"/>
          </a:p>
        </p:txBody>
      </p:sp>
      <p:sp>
        <p:nvSpPr>
          <p:cNvPr id="6" name="Footer Placeholder 5">
            <a:extLst>
              <a:ext uri="{FF2B5EF4-FFF2-40B4-BE49-F238E27FC236}">
                <a16:creationId xmlns:a16="http://schemas.microsoft.com/office/drawing/2014/main" id="{F3A536CA-67B7-A6C1-287F-B5CD17DA76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4A8702C-2AF0-E645-8B9D-6FA707455FCF}"/>
              </a:ext>
            </a:extLst>
          </p:cNvPr>
          <p:cNvSpPr>
            <a:spLocks noGrp="1"/>
          </p:cNvSpPr>
          <p:nvPr>
            <p:ph type="sldNum" sz="quarter" idx="12"/>
          </p:nvPr>
        </p:nvSpPr>
        <p:spPr/>
        <p:txBody>
          <a:bodyPr/>
          <a:lstStyle/>
          <a:p>
            <a:fld id="{0701773D-878F-0C4B-96E0-9BC7D57DB312}" type="slidenum">
              <a:rPr lang="en-US" smtClean="0"/>
              <a:t>‹#›</a:t>
            </a:fld>
            <a:endParaRPr lang="en-US"/>
          </a:p>
        </p:txBody>
      </p:sp>
    </p:spTree>
    <p:extLst>
      <p:ext uri="{BB962C8B-B14F-4D97-AF65-F5344CB8AC3E}">
        <p14:creationId xmlns:p14="http://schemas.microsoft.com/office/powerpoint/2010/main" val="5122185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B0DEA5-EE2E-5AD2-0EDE-3AABDE7F513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328C4CB-FA41-5F7E-E951-3D7A7E7F7EE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D398890-48D1-9854-0647-11C180381CC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F03B27F-7C87-635A-BAE4-206490F60ED8}"/>
              </a:ext>
            </a:extLst>
          </p:cNvPr>
          <p:cNvSpPr>
            <a:spLocks noGrp="1"/>
          </p:cNvSpPr>
          <p:nvPr>
            <p:ph type="dt" sz="half" idx="10"/>
          </p:nvPr>
        </p:nvSpPr>
        <p:spPr/>
        <p:txBody>
          <a:bodyPr/>
          <a:lstStyle/>
          <a:p>
            <a:fld id="{23F1721F-D40E-B243-B2CE-F2418793EBDB}" type="datetimeFigureOut">
              <a:rPr lang="en-US" smtClean="0"/>
              <a:t>7/12/23</a:t>
            </a:fld>
            <a:endParaRPr lang="en-US"/>
          </a:p>
        </p:txBody>
      </p:sp>
      <p:sp>
        <p:nvSpPr>
          <p:cNvPr id="6" name="Footer Placeholder 5">
            <a:extLst>
              <a:ext uri="{FF2B5EF4-FFF2-40B4-BE49-F238E27FC236}">
                <a16:creationId xmlns:a16="http://schemas.microsoft.com/office/drawing/2014/main" id="{E7A33570-A8C1-AEF3-2027-DD25581553D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07D9AAF-EFF5-9647-FBA4-65337D88AD78}"/>
              </a:ext>
            </a:extLst>
          </p:cNvPr>
          <p:cNvSpPr>
            <a:spLocks noGrp="1"/>
          </p:cNvSpPr>
          <p:nvPr>
            <p:ph type="sldNum" sz="quarter" idx="12"/>
          </p:nvPr>
        </p:nvSpPr>
        <p:spPr/>
        <p:txBody>
          <a:bodyPr/>
          <a:lstStyle/>
          <a:p>
            <a:fld id="{0701773D-878F-0C4B-96E0-9BC7D57DB312}" type="slidenum">
              <a:rPr lang="en-US" smtClean="0"/>
              <a:t>‹#›</a:t>
            </a:fld>
            <a:endParaRPr lang="en-US"/>
          </a:p>
        </p:txBody>
      </p:sp>
    </p:spTree>
    <p:extLst>
      <p:ext uri="{BB962C8B-B14F-4D97-AF65-F5344CB8AC3E}">
        <p14:creationId xmlns:p14="http://schemas.microsoft.com/office/powerpoint/2010/main" val="3991011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27120F1-0AAF-1067-4025-AFAA0636C78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08D5573-0B26-E375-1B8E-A2597B40314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96E33BF-0427-C09D-F580-759F2F214C2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3F1721F-D40E-B243-B2CE-F2418793EBDB}" type="datetimeFigureOut">
              <a:rPr lang="en-US" smtClean="0"/>
              <a:t>7/12/23</a:t>
            </a:fld>
            <a:endParaRPr lang="en-US"/>
          </a:p>
        </p:txBody>
      </p:sp>
      <p:sp>
        <p:nvSpPr>
          <p:cNvPr id="5" name="Footer Placeholder 4">
            <a:extLst>
              <a:ext uri="{FF2B5EF4-FFF2-40B4-BE49-F238E27FC236}">
                <a16:creationId xmlns:a16="http://schemas.microsoft.com/office/drawing/2014/main" id="{9E2AADF8-A568-E2E9-5F94-5F9C4254C9E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98FF1E2-169A-38EA-E003-EDA81C19D2A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701773D-878F-0C4B-96E0-9BC7D57DB312}" type="slidenum">
              <a:rPr lang="en-US" smtClean="0"/>
              <a:t>‹#›</a:t>
            </a:fld>
            <a:endParaRPr lang="en-US"/>
          </a:p>
        </p:txBody>
      </p:sp>
    </p:spTree>
    <p:extLst>
      <p:ext uri="{BB962C8B-B14F-4D97-AF65-F5344CB8AC3E}">
        <p14:creationId xmlns:p14="http://schemas.microsoft.com/office/powerpoint/2010/main" val="18084789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www.youtube.com/channel/UC46Zj8pDH5tDosqm1gd7WTg" TargetMode="External"/><Relationship Id="rId2" Type="http://schemas.openxmlformats.org/officeDocument/2006/relationships/hyperlink" Target="https://playwright.dev/docs/intro"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4AC998-451A-CE27-9067-0BE6A17CE05A}"/>
              </a:ext>
            </a:extLst>
          </p:cNvPr>
          <p:cNvSpPr>
            <a:spLocks noGrp="1"/>
          </p:cNvSpPr>
          <p:nvPr>
            <p:ph type="ctrTitle"/>
          </p:nvPr>
        </p:nvSpPr>
        <p:spPr/>
        <p:txBody>
          <a:bodyPr/>
          <a:lstStyle/>
          <a:p>
            <a:r>
              <a:rPr lang="en-US" dirty="0"/>
              <a:t>Playwright QA</a:t>
            </a:r>
          </a:p>
        </p:txBody>
      </p:sp>
      <p:sp>
        <p:nvSpPr>
          <p:cNvPr id="3" name="Subtitle 2">
            <a:extLst>
              <a:ext uri="{FF2B5EF4-FFF2-40B4-BE49-F238E27FC236}">
                <a16:creationId xmlns:a16="http://schemas.microsoft.com/office/drawing/2014/main" id="{64B93B0D-D660-B3A8-A91B-488536A0B956}"/>
              </a:ext>
            </a:extLst>
          </p:cNvPr>
          <p:cNvSpPr>
            <a:spLocks noGrp="1"/>
          </p:cNvSpPr>
          <p:nvPr>
            <p:ph type="subTitle" idx="1"/>
          </p:nvPr>
        </p:nvSpPr>
        <p:spPr/>
        <p:txBody>
          <a:bodyPr vert="horz" lIns="91440" tIns="45720" rIns="91440" bIns="45720" rtlCol="0" anchor="t">
            <a:normAutofit fontScale="55000" lnSpcReduction="20000"/>
          </a:bodyPr>
          <a:lstStyle/>
          <a:p>
            <a:pPr marL="342900" indent="-342900" algn="l">
              <a:buFont typeface="Arial" panose="020B0604020202020204" pitchFamily="34" charset="0"/>
              <a:buChar char="•"/>
            </a:pPr>
            <a:r>
              <a:rPr lang="en-US" dirty="0"/>
              <a:t>Overview &amp; Key features</a:t>
            </a:r>
            <a:endParaRPr lang="en-US" dirty="0">
              <a:ea typeface="Calibri" panose="020F0502020204030204"/>
              <a:cs typeface="Calibri" panose="020F0502020204030204"/>
            </a:endParaRPr>
          </a:p>
          <a:p>
            <a:pPr marL="342900" indent="-342900" algn="l">
              <a:buFont typeface="Arial" panose="020B0604020202020204" pitchFamily="34" charset="0"/>
              <a:buChar char="•"/>
            </a:pPr>
            <a:r>
              <a:rPr lang="en-US" dirty="0"/>
              <a:t>Tooling</a:t>
            </a:r>
          </a:p>
          <a:p>
            <a:pPr marL="342900" indent="-342900" algn="l">
              <a:buFont typeface="Arial" panose="020B0604020202020204" pitchFamily="34" charset="0"/>
              <a:buChar char="•"/>
            </a:pPr>
            <a:r>
              <a:rPr lang="en-US" dirty="0">
                <a:ea typeface="Calibri"/>
                <a:cs typeface="Calibri"/>
              </a:rPr>
              <a:t>Cypress BDD</a:t>
            </a:r>
          </a:p>
          <a:p>
            <a:pPr marL="342900" indent="-342900" algn="l">
              <a:buFont typeface="Arial" panose="020B0604020202020204" pitchFamily="34" charset="0"/>
              <a:buChar char="•"/>
            </a:pPr>
            <a:r>
              <a:rPr lang="en-US" dirty="0">
                <a:ea typeface="Calibri"/>
                <a:cs typeface="Calibri"/>
              </a:rPr>
              <a:t>CICD integration</a:t>
            </a:r>
          </a:p>
          <a:p>
            <a:pPr marL="342900" indent="-342900" algn="l">
              <a:buFont typeface="Arial" panose="020B0604020202020204" pitchFamily="34" charset="0"/>
              <a:buChar char="•"/>
            </a:pPr>
            <a:r>
              <a:rPr lang="en-US" dirty="0"/>
              <a:t>Sample code walk thru</a:t>
            </a:r>
          </a:p>
          <a:p>
            <a:pPr marL="342900" indent="-342900" algn="l">
              <a:buFont typeface="Arial" panose="020B0604020202020204" pitchFamily="34" charset="0"/>
              <a:buChar char="•"/>
            </a:pPr>
            <a:r>
              <a:rPr lang="en-US" dirty="0"/>
              <a:t>Some live demos</a:t>
            </a:r>
          </a:p>
        </p:txBody>
      </p:sp>
    </p:spTree>
    <p:extLst>
      <p:ext uri="{BB962C8B-B14F-4D97-AF65-F5344CB8AC3E}">
        <p14:creationId xmlns:p14="http://schemas.microsoft.com/office/powerpoint/2010/main" val="5039302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234F1E-F6E6-7F13-5703-C7EC308273B1}"/>
              </a:ext>
            </a:extLst>
          </p:cNvPr>
          <p:cNvSpPr>
            <a:spLocks noGrp="1"/>
          </p:cNvSpPr>
          <p:nvPr>
            <p:ph type="title"/>
          </p:nvPr>
        </p:nvSpPr>
        <p:spPr/>
        <p:txBody>
          <a:bodyPr/>
          <a:lstStyle/>
          <a:p>
            <a:r>
              <a:rPr lang="en-US" dirty="0"/>
              <a:t>Key features</a:t>
            </a:r>
          </a:p>
        </p:txBody>
      </p:sp>
      <p:sp>
        <p:nvSpPr>
          <p:cNvPr id="3" name="Content Placeholder 2">
            <a:extLst>
              <a:ext uri="{FF2B5EF4-FFF2-40B4-BE49-F238E27FC236}">
                <a16:creationId xmlns:a16="http://schemas.microsoft.com/office/drawing/2014/main" id="{4B07B9A7-71B7-6F88-F521-9DA849E38AF1}"/>
              </a:ext>
            </a:extLst>
          </p:cNvPr>
          <p:cNvSpPr>
            <a:spLocks noGrp="1"/>
          </p:cNvSpPr>
          <p:nvPr>
            <p:ph idx="1"/>
          </p:nvPr>
        </p:nvSpPr>
        <p:spPr>
          <a:xfrm>
            <a:off x="764628" y="1342149"/>
            <a:ext cx="10515600" cy="5027120"/>
          </a:xfrm>
        </p:spPr>
        <p:txBody>
          <a:bodyPr>
            <a:normAutofit fontScale="70000" lnSpcReduction="20000"/>
          </a:bodyPr>
          <a:lstStyle/>
          <a:p>
            <a:r>
              <a:rPr lang="en-US" dirty="0"/>
              <a:t>Powerful and modern open-source automation framework for web testing and browser automation.</a:t>
            </a:r>
          </a:p>
          <a:p>
            <a:r>
              <a:rPr lang="en-US" dirty="0"/>
              <a:t>Developed by Microsoft, Playwright offers cross-browser support, allowing you to write tests that work consistently across Chrome, Firefox, Safari, and Microsoft Edge.</a:t>
            </a:r>
          </a:p>
          <a:p>
            <a:r>
              <a:rPr lang="en-US" dirty="0"/>
              <a:t>Provides a unified API for multiple browsers, enabling you to write tests using the same codebase and easily switch between browsers without rewriting tests.</a:t>
            </a:r>
          </a:p>
          <a:p>
            <a:r>
              <a:rPr lang="en-US" dirty="0"/>
              <a:t>Offers robust waiting mechanisms, intelligent handling of race conditions, and advanced synchronization capabilities, improving the stability and reliability of your tests.</a:t>
            </a:r>
          </a:p>
          <a:p>
            <a:r>
              <a:rPr lang="en-US" dirty="0"/>
              <a:t>Playwright's automation is built on top of modern browser technologies, enabling faster execution times and improved performance compared to traditional frameworks like Selenium.</a:t>
            </a:r>
          </a:p>
          <a:p>
            <a:r>
              <a:rPr lang="en-US" dirty="0"/>
              <a:t>Supports both headless and non-headless modes, allowing you to run tests in the background without a visible browser or simulate user interactions with a visible browser.</a:t>
            </a:r>
          </a:p>
          <a:p>
            <a:r>
              <a:rPr lang="en-US" dirty="0"/>
              <a:t>Provides a rich set of features, including taking screenshots, handling file uploads, intercepting network requests, and simulating geolocation and time zones.</a:t>
            </a:r>
          </a:p>
          <a:p>
            <a:r>
              <a:rPr lang="en-US" dirty="0"/>
              <a:t>Has language bindings for popular programming languages such as JavaScript, TypeScript, Python, and C#, making it accessible to a wide range of developers.</a:t>
            </a:r>
          </a:p>
          <a:p>
            <a:r>
              <a:rPr lang="en-US" dirty="0"/>
              <a:t>Active and growing community, with regular updates, bug fixes, and new features, ensuring ongoing support and improvement.</a:t>
            </a:r>
          </a:p>
        </p:txBody>
      </p:sp>
    </p:spTree>
    <p:extLst>
      <p:ext uri="{BB962C8B-B14F-4D97-AF65-F5344CB8AC3E}">
        <p14:creationId xmlns:p14="http://schemas.microsoft.com/office/powerpoint/2010/main" val="5824255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57AC4F-E307-4088-8885-B1A26F9A9AC6}"/>
              </a:ext>
            </a:extLst>
          </p:cNvPr>
          <p:cNvSpPr>
            <a:spLocks noGrp="1"/>
          </p:cNvSpPr>
          <p:nvPr>
            <p:ph type="title"/>
          </p:nvPr>
        </p:nvSpPr>
        <p:spPr/>
        <p:txBody>
          <a:bodyPr/>
          <a:lstStyle/>
          <a:p>
            <a:r>
              <a:rPr lang="en-US" dirty="0"/>
              <a:t>Tooling</a:t>
            </a:r>
          </a:p>
        </p:txBody>
      </p:sp>
      <p:sp>
        <p:nvSpPr>
          <p:cNvPr id="3" name="Content Placeholder 2">
            <a:extLst>
              <a:ext uri="{FF2B5EF4-FFF2-40B4-BE49-F238E27FC236}">
                <a16:creationId xmlns:a16="http://schemas.microsoft.com/office/drawing/2014/main" id="{038811A9-7ED4-9798-CE37-11898EC3097D}"/>
              </a:ext>
            </a:extLst>
          </p:cNvPr>
          <p:cNvSpPr>
            <a:spLocks noGrp="1"/>
          </p:cNvSpPr>
          <p:nvPr>
            <p:ph idx="1"/>
          </p:nvPr>
        </p:nvSpPr>
        <p:spPr/>
        <p:txBody>
          <a:bodyPr>
            <a:normAutofit fontScale="92500"/>
          </a:bodyPr>
          <a:lstStyle/>
          <a:p>
            <a:r>
              <a:rPr lang="en-US" dirty="0"/>
              <a:t>Node package. Simple install. npm install playwright</a:t>
            </a:r>
          </a:p>
          <a:p>
            <a:r>
              <a:rPr lang="en-US" dirty="0"/>
              <a:t>Common browsers also installed as needed in above install wizard</a:t>
            </a:r>
          </a:p>
          <a:p>
            <a:r>
              <a:rPr lang="en-US" dirty="0"/>
              <a:t>Has a CLI like other JS frameworks. e.g., npx playwright install firefox</a:t>
            </a:r>
          </a:p>
          <a:p>
            <a:r>
              <a:rPr lang="en-US" dirty="0"/>
              <a:t>Compatible with popular editors like Visual Studio Code, IntelliJ, and WebStorm. You can enhance your experience by installing extensions or plugins for syntax highlighting, IntelliSense, and snippets</a:t>
            </a:r>
            <a:r>
              <a:rPr lang="en-US" b="0" i="0" dirty="0">
                <a:solidFill>
                  <a:srgbClr val="D1D5DB"/>
                </a:solidFill>
                <a:effectLst/>
                <a:latin typeface="Söhne"/>
              </a:rPr>
              <a:t>.</a:t>
            </a:r>
          </a:p>
          <a:p>
            <a:r>
              <a:rPr lang="en-US" dirty="0"/>
              <a:t>Can be integrated with popular test runners like Jest, Mocha, and Jasmine. These test runners provide additional features such as test organization, assertion libraries, and test reporting. Install the desired test runner as a development dependency and configure it to run Playwright tests.</a:t>
            </a:r>
          </a:p>
        </p:txBody>
      </p:sp>
    </p:spTree>
    <p:extLst>
      <p:ext uri="{BB962C8B-B14F-4D97-AF65-F5344CB8AC3E}">
        <p14:creationId xmlns:p14="http://schemas.microsoft.com/office/powerpoint/2010/main" val="42767399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F9DD45-101B-CE18-136A-A36FA4F43AAE}"/>
              </a:ext>
            </a:extLst>
          </p:cNvPr>
          <p:cNvSpPr>
            <a:spLocks noGrp="1"/>
          </p:cNvSpPr>
          <p:nvPr>
            <p:ph type="title"/>
          </p:nvPr>
        </p:nvSpPr>
        <p:spPr/>
        <p:txBody>
          <a:bodyPr/>
          <a:lstStyle/>
          <a:p>
            <a:r>
              <a:rPr lang="en-US" dirty="0"/>
              <a:t>Note on BDD Cypress</a:t>
            </a:r>
          </a:p>
        </p:txBody>
      </p:sp>
      <p:sp>
        <p:nvSpPr>
          <p:cNvPr id="3" name="Content Placeholder 2">
            <a:extLst>
              <a:ext uri="{FF2B5EF4-FFF2-40B4-BE49-F238E27FC236}">
                <a16:creationId xmlns:a16="http://schemas.microsoft.com/office/drawing/2014/main" id="{82D4323F-84F3-1A11-C91D-8F9F68829A04}"/>
              </a:ext>
            </a:extLst>
          </p:cNvPr>
          <p:cNvSpPr>
            <a:spLocks noGrp="1"/>
          </p:cNvSpPr>
          <p:nvPr>
            <p:ph idx="1"/>
          </p:nvPr>
        </p:nvSpPr>
        <p:spPr/>
        <p:txBody>
          <a:bodyPr/>
          <a:lstStyle/>
          <a:p>
            <a:r>
              <a:rPr lang="en-US" dirty="0"/>
              <a:t>By combining the BDD-style syntax of Cypress with Playwright's browser automation capabilities, you can utilize Playwright within your Cypress tests for specific scenarios where Playwright's features are required.</a:t>
            </a:r>
          </a:p>
          <a:p>
            <a:r>
              <a:rPr lang="en-US" dirty="0"/>
              <a:t>Review sample non functional code. (to make functional we need to install Cypress and Playwright side by side. Not in the scope of this presentation)</a:t>
            </a:r>
          </a:p>
        </p:txBody>
      </p:sp>
    </p:spTree>
    <p:extLst>
      <p:ext uri="{BB962C8B-B14F-4D97-AF65-F5344CB8AC3E}">
        <p14:creationId xmlns:p14="http://schemas.microsoft.com/office/powerpoint/2010/main" val="30552871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B0A3DE-D0FF-2086-570C-49F803EA2899}"/>
              </a:ext>
            </a:extLst>
          </p:cNvPr>
          <p:cNvSpPr>
            <a:spLocks noGrp="1"/>
          </p:cNvSpPr>
          <p:nvPr>
            <p:ph type="title"/>
          </p:nvPr>
        </p:nvSpPr>
        <p:spPr/>
        <p:txBody>
          <a:bodyPr/>
          <a:lstStyle/>
          <a:p>
            <a:r>
              <a:rPr lang="en-US" dirty="0"/>
              <a:t>CICD GitLab sample</a:t>
            </a:r>
          </a:p>
        </p:txBody>
      </p:sp>
      <p:sp>
        <p:nvSpPr>
          <p:cNvPr id="3" name="Content Placeholder 2">
            <a:extLst>
              <a:ext uri="{FF2B5EF4-FFF2-40B4-BE49-F238E27FC236}">
                <a16:creationId xmlns:a16="http://schemas.microsoft.com/office/drawing/2014/main" id="{E6CF8E40-C4B9-5C39-7ADE-454EDA01E357}"/>
              </a:ext>
            </a:extLst>
          </p:cNvPr>
          <p:cNvSpPr>
            <a:spLocks noGrp="1"/>
          </p:cNvSpPr>
          <p:nvPr>
            <p:ph idx="1"/>
          </p:nvPr>
        </p:nvSpPr>
        <p:spPr/>
        <p:txBody>
          <a:bodyPr>
            <a:normAutofit fontScale="55000" lnSpcReduction="20000"/>
          </a:bodyPr>
          <a:lstStyle/>
          <a:p>
            <a:pPr marL="0" indent="0">
              <a:buNone/>
            </a:pPr>
            <a:r>
              <a:rPr lang="en-US" dirty="0"/>
              <a:t>stages:</a:t>
            </a:r>
          </a:p>
          <a:p>
            <a:pPr marL="0" indent="0">
              <a:buNone/>
            </a:pPr>
            <a:r>
              <a:rPr lang="en-US" dirty="0"/>
              <a:t>  - test</a:t>
            </a:r>
          </a:p>
          <a:p>
            <a:pPr marL="0" indent="0">
              <a:buNone/>
            </a:pPr>
            <a:endParaRPr lang="en-US" dirty="0"/>
          </a:p>
          <a:p>
            <a:pPr marL="0" indent="0">
              <a:buNone/>
            </a:pPr>
            <a:r>
              <a:rPr lang="en-US" dirty="0"/>
              <a:t>test:</a:t>
            </a:r>
          </a:p>
          <a:p>
            <a:pPr marL="0" indent="0">
              <a:buNone/>
            </a:pPr>
            <a:r>
              <a:rPr lang="en-US" dirty="0"/>
              <a:t>  stage: test</a:t>
            </a:r>
          </a:p>
          <a:p>
            <a:pPr marL="0" indent="0">
              <a:buNone/>
            </a:pPr>
            <a:r>
              <a:rPr lang="en-US" dirty="0"/>
              <a:t>  image: node:14</a:t>
            </a:r>
          </a:p>
          <a:p>
            <a:pPr marL="0" indent="0">
              <a:buNone/>
            </a:pPr>
            <a:endParaRPr lang="en-US" dirty="0"/>
          </a:p>
          <a:p>
            <a:pPr marL="0" indent="0">
              <a:buNone/>
            </a:pPr>
            <a:r>
              <a:rPr lang="en-US" dirty="0"/>
              <a:t>  script:</a:t>
            </a:r>
          </a:p>
          <a:p>
            <a:pPr marL="0" indent="0">
              <a:buNone/>
            </a:pPr>
            <a:r>
              <a:rPr lang="en-US" dirty="0"/>
              <a:t>    - npm ci</a:t>
            </a:r>
          </a:p>
          <a:p>
            <a:pPr marL="0" indent="0">
              <a:buNone/>
            </a:pPr>
            <a:r>
              <a:rPr lang="en-US" dirty="0"/>
              <a:t>    - npx playwright install</a:t>
            </a:r>
          </a:p>
          <a:p>
            <a:pPr marL="0" indent="0">
              <a:buNone/>
            </a:pPr>
            <a:r>
              <a:rPr lang="en-US" dirty="0"/>
              <a:t>    - npx playwright test</a:t>
            </a:r>
          </a:p>
          <a:p>
            <a:pPr marL="0" indent="0">
              <a:buNone/>
            </a:pPr>
            <a:endParaRPr lang="en-US" dirty="0"/>
          </a:p>
          <a:p>
            <a:pPr marL="0" indent="0">
              <a:buNone/>
            </a:pPr>
            <a:r>
              <a:rPr lang="en-US" dirty="0"/>
              <a:t>  artifacts:</a:t>
            </a:r>
          </a:p>
          <a:p>
            <a:pPr marL="0" indent="0">
              <a:buNone/>
            </a:pPr>
            <a:r>
              <a:rPr lang="en-US" dirty="0"/>
              <a:t>    paths:</a:t>
            </a:r>
          </a:p>
          <a:p>
            <a:pPr marL="0" indent="0">
              <a:buNone/>
            </a:pPr>
            <a:r>
              <a:rPr lang="en-US" dirty="0"/>
              <a:t>      - test-results/</a:t>
            </a:r>
          </a:p>
          <a:p>
            <a:pPr marL="0" indent="0">
              <a:buNone/>
            </a:pPr>
            <a:endParaRPr lang="en-US" dirty="0"/>
          </a:p>
        </p:txBody>
      </p:sp>
    </p:spTree>
    <p:extLst>
      <p:ext uri="{BB962C8B-B14F-4D97-AF65-F5344CB8AC3E}">
        <p14:creationId xmlns:p14="http://schemas.microsoft.com/office/powerpoint/2010/main" val="24216803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11C059-1181-7DBB-12A3-5D21469E1B1D}"/>
              </a:ext>
            </a:extLst>
          </p:cNvPr>
          <p:cNvSpPr>
            <a:spLocks noGrp="1"/>
          </p:cNvSpPr>
          <p:nvPr>
            <p:ph type="title"/>
          </p:nvPr>
        </p:nvSpPr>
        <p:spPr/>
        <p:txBody>
          <a:bodyPr/>
          <a:lstStyle/>
          <a:p>
            <a:r>
              <a:rPr lang="en-US" dirty="0"/>
              <a:t>Yml meaning</a:t>
            </a:r>
          </a:p>
        </p:txBody>
      </p:sp>
      <p:sp>
        <p:nvSpPr>
          <p:cNvPr id="3" name="Content Placeholder 2">
            <a:extLst>
              <a:ext uri="{FF2B5EF4-FFF2-40B4-BE49-F238E27FC236}">
                <a16:creationId xmlns:a16="http://schemas.microsoft.com/office/drawing/2014/main" id="{C237CCB0-0FF9-6F5F-EFBD-5AB3345316CE}"/>
              </a:ext>
            </a:extLst>
          </p:cNvPr>
          <p:cNvSpPr>
            <a:spLocks noGrp="1"/>
          </p:cNvSpPr>
          <p:nvPr>
            <p:ph idx="1"/>
          </p:nvPr>
        </p:nvSpPr>
        <p:spPr/>
        <p:txBody>
          <a:bodyPr/>
          <a:lstStyle/>
          <a:p>
            <a:pPr marL="0" indent="0" algn="l">
              <a:buNone/>
            </a:pPr>
            <a:r>
              <a:rPr lang="en-US" dirty="0"/>
              <a:t>In this example, the pipeline has a single job defined under the test stage. It uses the node:14 Docker image as the base for running the job. The script section installs the project dependencies, installs Playwright and its dependencies, and runs the Playwright tests using the npx playwright test command. The artifacts section specifies that the test result artifacts located in the test-results/ directory should be stored as pipeline artifacts. Commit and push the .gitlab-ci.yml file to your GitLab repository, and GitLab CI/CD will automatically execute the pipeline whenever the defined triggers occur.</a:t>
            </a:r>
          </a:p>
        </p:txBody>
      </p:sp>
    </p:spTree>
    <p:extLst>
      <p:ext uri="{BB962C8B-B14F-4D97-AF65-F5344CB8AC3E}">
        <p14:creationId xmlns:p14="http://schemas.microsoft.com/office/powerpoint/2010/main" val="20878548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33336F-D7B4-246F-19A8-7FB33CE70368}"/>
              </a:ext>
            </a:extLst>
          </p:cNvPr>
          <p:cNvSpPr>
            <a:spLocks noGrp="1"/>
          </p:cNvSpPr>
          <p:nvPr>
            <p:ph type="title"/>
          </p:nvPr>
        </p:nvSpPr>
        <p:spPr/>
        <p:txBody>
          <a:bodyPr/>
          <a:lstStyle/>
          <a:p>
            <a:r>
              <a:rPr lang="en-US" dirty="0"/>
              <a:t>Some working code and demos</a:t>
            </a:r>
          </a:p>
        </p:txBody>
      </p:sp>
      <p:sp>
        <p:nvSpPr>
          <p:cNvPr id="3" name="Content Placeholder 2">
            <a:extLst>
              <a:ext uri="{FF2B5EF4-FFF2-40B4-BE49-F238E27FC236}">
                <a16:creationId xmlns:a16="http://schemas.microsoft.com/office/drawing/2014/main" id="{56951C94-CD36-EF25-256C-BC463F133FC5}"/>
              </a:ext>
            </a:extLst>
          </p:cNvPr>
          <p:cNvSpPr>
            <a:spLocks noGrp="1"/>
          </p:cNvSpPr>
          <p:nvPr>
            <p:ph idx="1"/>
          </p:nvPr>
        </p:nvSpPr>
        <p:spPr/>
        <p:txBody>
          <a:bodyPr>
            <a:normAutofit/>
          </a:bodyPr>
          <a:lstStyle/>
          <a:p>
            <a:r>
              <a:rPr lang="en-US" dirty="0"/>
              <a:t>Simple test run command line, headed and headless</a:t>
            </a:r>
          </a:p>
          <a:p>
            <a:r>
              <a:rPr lang="en-US" dirty="0"/>
              <a:t>Config file</a:t>
            </a:r>
          </a:p>
          <a:p>
            <a:r>
              <a:rPr lang="en-US" dirty="0"/>
              <a:t>Locaters , Assertions and Auto wait</a:t>
            </a:r>
          </a:p>
          <a:p>
            <a:r>
              <a:rPr lang="en-US" dirty="0"/>
              <a:t>Visual regression test </a:t>
            </a:r>
          </a:p>
          <a:p>
            <a:r>
              <a:rPr lang="en-US" dirty="0"/>
              <a:t>Cicd</a:t>
            </a:r>
          </a:p>
          <a:p>
            <a:r>
              <a:rPr lang="en-US" dirty="0"/>
              <a:t>Todo site big test suite</a:t>
            </a:r>
          </a:p>
          <a:p>
            <a:r>
              <a:rPr lang="en-US" dirty="0"/>
              <a:t>Test report, custom annotations &amp; video option</a:t>
            </a:r>
          </a:p>
        </p:txBody>
      </p:sp>
    </p:spTree>
    <p:extLst>
      <p:ext uri="{BB962C8B-B14F-4D97-AF65-F5344CB8AC3E}">
        <p14:creationId xmlns:p14="http://schemas.microsoft.com/office/powerpoint/2010/main" val="28641770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4AE152-F04E-1E27-71B9-FF868A935C03}"/>
              </a:ext>
            </a:extLst>
          </p:cNvPr>
          <p:cNvSpPr>
            <a:spLocks noGrp="1"/>
          </p:cNvSpPr>
          <p:nvPr>
            <p:ph type="title"/>
          </p:nvPr>
        </p:nvSpPr>
        <p:spPr/>
        <p:txBody>
          <a:bodyPr/>
          <a:lstStyle/>
          <a:p>
            <a:r>
              <a:rPr lang="en-US" dirty="0"/>
              <a:t>Useful resources </a:t>
            </a:r>
          </a:p>
        </p:txBody>
      </p:sp>
      <p:sp>
        <p:nvSpPr>
          <p:cNvPr id="3" name="Content Placeholder 2">
            <a:extLst>
              <a:ext uri="{FF2B5EF4-FFF2-40B4-BE49-F238E27FC236}">
                <a16:creationId xmlns:a16="http://schemas.microsoft.com/office/drawing/2014/main" id="{2FE750C6-2B50-A1DA-7B7D-F039F6E1E72F}"/>
              </a:ext>
            </a:extLst>
          </p:cNvPr>
          <p:cNvSpPr>
            <a:spLocks noGrp="1"/>
          </p:cNvSpPr>
          <p:nvPr>
            <p:ph idx="1"/>
          </p:nvPr>
        </p:nvSpPr>
        <p:spPr/>
        <p:txBody>
          <a:bodyPr/>
          <a:lstStyle/>
          <a:p>
            <a:r>
              <a:rPr lang="en-US" dirty="0"/>
              <a:t>Official docs </a:t>
            </a:r>
            <a:r>
              <a:rPr lang="en-US" dirty="0">
                <a:hlinkClick r:id="rId2"/>
              </a:rPr>
              <a:t>https://playwright.dev/docs/intro</a:t>
            </a:r>
            <a:endParaRPr lang="en-US" dirty="0"/>
          </a:p>
          <a:p>
            <a:r>
              <a:rPr lang="en-US" dirty="0"/>
              <a:t>MS </a:t>
            </a:r>
            <a:r>
              <a:rPr lang="en-US" dirty="0" err="1"/>
              <a:t>Youtube</a:t>
            </a:r>
            <a:r>
              <a:rPr lang="en-US" dirty="0"/>
              <a:t> channel </a:t>
            </a:r>
            <a:r>
              <a:rPr lang="en-US" dirty="0">
                <a:hlinkClick r:id="rId3"/>
              </a:rPr>
              <a:t>https://www.youtube.com/channel/UC46Zj8pDH5tDosqm1gd7WTg</a:t>
            </a:r>
            <a:endParaRPr lang="en-US" dirty="0"/>
          </a:p>
          <a:p>
            <a:endParaRPr lang="en-US" dirty="0"/>
          </a:p>
        </p:txBody>
      </p:sp>
    </p:spTree>
    <p:extLst>
      <p:ext uri="{BB962C8B-B14F-4D97-AF65-F5344CB8AC3E}">
        <p14:creationId xmlns:p14="http://schemas.microsoft.com/office/powerpoint/2010/main" val="19323697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DF85B8-ACD3-514C-416A-4DDE1398AC21}"/>
              </a:ext>
            </a:extLst>
          </p:cNvPr>
          <p:cNvSpPr>
            <a:spLocks noGrp="1"/>
          </p:cNvSpPr>
          <p:nvPr>
            <p:ph type="title"/>
          </p:nvPr>
        </p:nvSpPr>
        <p:spPr>
          <a:xfrm>
            <a:off x="838200" y="365125"/>
            <a:ext cx="10515600" cy="5751896"/>
          </a:xfrm>
        </p:spPr>
        <p:txBody>
          <a:bodyPr>
            <a:normAutofit/>
          </a:bodyPr>
          <a:lstStyle/>
          <a:p>
            <a:pPr algn="ctr"/>
            <a:r>
              <a:rPr lang="en-US" sz="6000" dirty="0"/>
              <a:t>Thank You</a:t>
            </a:r>
          </a:p>
        </p:txBody>
      </p:sp>
    </p:spTree>
    <p:extLst>
      <p:ext uri="{BB962C8B-B14F-4D97-AF65-F5344CB8AC3E}">
        <p14:creationId xmlns:p14="http://schemas.microsoft.com/office/powerpoint/2010/main" val="7462640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507</TotalTime>
  <Words>650</Words>
  <Application>Microsoft Macintosh PowerPoint</Application>
  <PresentationFormat>Widescreen</PresentationFormat>
  <Paragraphs>56</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Söhne</vt:lpstr>
      <vt:lpstr>Office Theme</vt:lpstr>
      <vt:lpstr>Playwright QA</vt:lpstr>
      <vt:lpstr>Key features</vt:lpstr>
      <vt:lpstr>Tooling</vt:lpstr>
      <vt:lpstr>Note on BDD Cypress</vt:lpstr>
      <vt:lpstr>CICD GitLab sample</vt:lpstr>
      <vt:lpstr>Yml meaning</vt:lpstr>
      <vt:lpstr>Some working code and demos</vt:lpstr>
      <vt:lpstr>Useful resources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Prabhu, Umesh (NIT US/ADS Development)</dc:creator>
  <cp:lastModifiedBy>Prabhu, Umesh (NIT US/ADS Development)</cp:lastModifiedBy>
  <cp:revision>17</cp:revision>
  <dcterms:created xsi:type="dcterms:W3CDTF">2023-07-11T17:42:04Z</dcterms:created>
  <dcterms:modified xsi:type="dcterms:W3CDTF">2023-07-12T17:01:06Z</dcterms:modified>
</cp:coreProperties>
</file>