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6" r:id="rId10"/>
    <p:sldId id="26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an Dixit" userId="1db183a74c8441a3" providerId="LiveId" clId="{A1F454D6-E695-4C5C-A4D9-6475C9DC3C57}"/>
    <pc:docChg chg="custSel delSld modSld">
      <pc:chgData name="Naman Dixit" userId="1db183a74c8441a3" providerId="LiveId" clId="{A1F454D6-E695-4C5C-A4D9-6475C9DC3C57}" dt="2021-12-31T20:12:55.345" v="176" actId="14100"/>
      <pc:docMkLst>
        <pc:docMk/>
      </pc:docMkLst>
      <pc:sldChg chg="addSp delSp modSp mod">
        <pc:chgData name="Naman Dixit" userId="1db183a74c8441a3" providerId="LiveId" clId="{A1F454D6-E695-4C5C-A4D9-6475C9DC3C57}" dt="2021-12-31T11:34:34.365" v="157" actId="14100"/>
        <pc:sldMkLst>
          <pc:docMk/>
          <pc:sldMk cId="3941610558" sldId="256"/>
        </pc:sldMkLst>
        <pc:spChg chg="mod">
          <ac:chgData name="Naman Dixit" userId="1db183a74c8441a3" providerId="LiveId" clId="{A1F454D6-E695-4C5C-A4D9-6475C9DC3C57}" dt="2021-12-31T11:32:13.992" v="153" actId="1076"/>
          <ac:spMkLst>
            <pc:docMk/>
            <pc:sldMk cId="3941610558" sldId="256"/>
            <ac:spMk id="2" creationId="{0406456C-4E36-48BE-9527-B4FFD71F49B2}"/>
          </ac:spMkLst>
        </pc:spChg>
        <pc:spChg chg="mod">
          <ac:chgData name="Naman Dixit" userId="1db183a74c8441a3" providerId="LiveId" clId="{A1F454D6-E695-4C5C-A4D9-6475C9DC3C57}" dt="2021-12-31T11:34:27.138" v="156" actId="14100"/>
          <ac:spMkLst>
            <pc:docMk/>
            <pc:sldMk cId="3941610558" sldId="256"/>
            <ac:spMk id="3" creationId="{7F8C4977-4DF2-40EF-823F-DFF6B906043C}"/>
          </ac:spMkLst>
        </pc:spChg>
        <pc:picChg chg="add mod">
          <ac:chgData name="Naman Dixit" userId="1db183a74c8441a3" providerId="LiveId" clId="{A1F454D6-E695-4C5C-A4D9-6475C9DC3C57}" dt="2021-12-31T11:34:34.365" v="157" actId="14100"/>
          <ac:picMkLst>
            <pc:docMk/>
            <pc:sldMk cId="3941610558" sldId="256"/>
            <ac:picMk id="2050" creationId="{80159EA5-E3D2-459D-ACB2-6E6D5B57B1E1}"/>
          </ac:picMkLst>
        </pc:picChg>
        <pc:picChg chg="del mod">
          <ac:chgData name="Naman Dixit" userId="1db183a74c8441a3" providerId="LiveId" clId="{A1F454D6-E695-4C5C-A4D9-6475C9DC3C57}" dt="2021-12-31T11:32:03.288" v="150" actId="478"/>
          <ac:picMkLst>
            <pc:docMk/>
            <pc:sldMk cId="3941610558" sldId="256"/>
            <ac:picMk id="3074" creationId="{2205849E-DF30-47F6-8D43-A0116E03565C}"/>
          </ac:picMkLst>
        </pc:picChg>
      </pc:sldChg>
      <pc:sldChg chg="addSp delSp modSp mod">
        <pc:chgData name="Naman Dixit" userId="1db183a74c8441a3" providerId="LiveId" clId="{A1F454D6-E695-4C5C-A4D9-6475C9DC3C57}" dt="2021-12-31T20:12:55.345" v="176" actId="14100"/>
        <pc:sldMkLst>
          <pc:docMk/>
          <pc:sldMk cId="1046854295" sldId="266"/>
        </pc:sldMkLst>
        <pc:spChg chg="del">
          <ac:chgData name="Naman Dixit" userId="1db183a74c8441a3" providerId="LiveId" clId="{A1F454D6-E695-4C5C-A4D9-6475C9DC3C57}" dt="2021-12-31T11:25:28.391" v="0" actId="478"/>
          <ac:spMkLst>
            <pc:docMk/>
            <pc:sldMk cId="1046854295" sldId="266"/>
            <ac:spMk id="4" creationId="{F895F0C7-E534-44B8-927C-BB33F60A7AC9}"/>
          </ac:spMkLst>
        </pc:spChg>
        <pc:spChg chg="add del mod">
          <ac:chgData name="Naman Dixit" userId="1db183a74c8441a3" providerId="LiveId" clId="{A1F454D6-E695-4C5C-A4D9-6475C9DC3C57}" dt="2021-12-31T11:26:39.726" v="13" actId="22"/>
          <ac:spMkLst>
            <pc:docMk/>
            <pc:sldMk cId="1046854295" sldId="266"/>
            <ac:spMk id="5" creationId="{9C3F3703-BD11-4035-ADAE-57D81D281D56}"/>
          </ac:spMkLst>
        </pc:spChg>
        <pc:spChg chg="del mod">
          <ac:chgData name="Naman Dixit" userId="1db183a74c8441a3" providerId="LiveId" clId="{A1F454D6-E695-4C5C-A4D9-6475C9DC3C57}" dt="2021-12-31T11:25:44.359" v="7" actId="478"/>
          <ac:spMkLst>
            <pc:docMk/>
            <pc:sldMk cId="1046854295" sldId="266"/>
            <ac:spMk id="8" creationId="{4D30ACED-7DB2-43C5-9ED1-646A46CFD7A0}"/>
          </ac:spMkLst>
        </pc:spChg>
        <pc:spChg chg="del mod">
          <ac:chgData name="Naman Dixit" userId="1db183a74c8441a3" providerId="LiveId" clId="{A1F454D6-E695-4C5C-A4D9-6475C9DC3C57}" dt="2021-12-31T11:25:54.075" v="10" actId="478"/>
          <ac:spMkLst>
            <pc:docMk/>
            <pc:sldMk cId="1046854295" sldId="266"/>
            <ac:spMk id="11" creationId="{908973A1-2470-446C-8ECE-0728E7D5A8E5}"/>
          </ac:spMkLst>
        </pc:spChg>
        <pc:spChg chg="del">
          <ac:chgData name="Naman Dixit" userId="1db183a74c8441a3" providerId="LiveId" clId="{A1F454D6-E695-4C5C-A4D9-6475C9DC3C57}" dt="2021-12-31T11:25:56.288" v="11" actId="478"/>
          <ac:spMkLst>
            <pc:docMk/>
            <pc:sldMk cId="1046854295" sldId="266"/>
            <ac:spMk id="14" creationId="{736193F5-10F2-4056-9826-EA83A7BA59C9}"/>
          </ac:spMkLst>
        </pc:spChg>
        <pc:spChg chg="mod">
          <ac:chgData name="Naman Dixit" userId="1db183a74c8441a3" providerId="LiveId" clId="{A1F454D6-E695-4C5C-A4D9-6475C9DC3C57}" dt="2021-12-31T11:27:19.226" v="61" actId="20577"/>
          <ac:spMkLst>
            <pc:docMk/>
            <pc:sldMk cId="1046854295" sldId="266"/>
            <ac:spMk id="19" creationId="{A4A28547-1485-4BDE-BBF1-1CA10F55E8D0}"/>
          </ac:spMkLst>
        </pc:spChg>
        <pc:picChg chg="add del mod">
          <ac:chgData name="Naman Dixit" userId="1db183a74c8441a3" providerId="LiveId" clId="{A1F454D6-E695-4C5C-A4D9-6475C9DC3C57}" dt="2021-12-31T20:12:34.710" v="169" actId="478"/>
          <ac:picMkLst>
            <pc:docMk/>
            <pc:sldMk cId="1046854295" sldId="266"/>
            <ac:picMk id="4" creationId="{9DEFC567-FDFD-4337-A007-FA9293BFF2AD}"/>
          </ac:picMkLst>
        </pc:picChg>
        <pc:picChg chg="add mod">
          <ac:chgData name="Naman Dixit" userId="1db183a74c8441a3" providerId="LiveId" clId="{A1F454D6-E695-4C5C-A4D9-6475C9DC3C57}" dt="2021-12-31T20:12:55.345" v="176" actId="14100"/>
          <ac:picMkLst>
            <pc:docMk/>
            <pc:sldMk cId="1046854295" sldId="266"/>
            <ac:picMk id="5" creationId="{88230A2A-B71F-4309-A121-E3C544D5262B}"/>
          </ac:picMkLst>
        </pc:picChg>
        <pc:picChg chg="del">
          <ac:chgData name="Naman Dixit" userId="1db183a74c8441a3" providerId="LiveId" clId="{A1F454D6-E695-4C5C-A4D9-6475C9DC3C57}" dt="2021-12-31T11:25:31.109" v="1" actId="478"/>
          <ac:picMkLst>
            <pc:docMk/>
            <pc:sldMk cId="1046854295" sldId="266"/>
            <ac:picMk id="6" creationId="{A726305F-C95F-42EB-A07B-0D1575CC9CFD}"/>
          </ac:picMkLst>
        </pc:picChg>
        <pc:picChg chg="add mod ord">
          <ac:chgData name="Naman Dixit" userId="1db183a74c8441a3" providerId="LiveId" clId="{A1F454D6-E695-4C5C-A4D9-6475C9DC3C57}" dt="2021-12-31T11:26:58.310" v="18" actId="14100"/>
          <ac:picMkLst>
            <pc:docMk/>
            <pc:sldMk cId="1046854295" sldId="266"/>
            <ac:picMk id="9" creationId="{323FF924-6BEC-43F8-8F88-F2C3EA3CF4DC}"/>
          </ac:picMkLst>
        </pc:picChg>
        <pc:picChg chg="del">
          <ac:chgData name="Naman Dixit" userId="1db183a74c8441a3" providerId="LiveId" clId="{A1F454D6-E695-4C5C-A4D9-6475C9DC3C57}" dt="2021-12-31T11:25:41.805" v="6" actId="478"/>
          <ac:picMkLst>
            <pc:docMk/>
            <pc:sldMk cId="1046854295" sldId="266"/>
            <ac:picMk id="10" creationId="{B7E54A1D-A025-493A-AFA6-299453DA1320}"/>
          </ac:picMkLst>
        </pc:picChg>
        <pc:picChg chg="add mod">
          <ac:chgData name="Naman Dixit" userId="1db183a74c8441a3" providerId="LiveId" clId="{A1F454D6-E695-4C5C-A4D9-6475C9DC3C57}" dt="2021-12-31T18:21:44.335" v="166"/>
          <ac:picMkLst>
            <pc:docMk/>
            <pc:sldMk cId="1046854295" sldId="266"/>
            <ac:picMk id="12" creationId="{BAC1CC7F-9D13-40DA-8CEB-5F63C2566318}"/>
          </ac:picMkLst>
        </pc:picChg>
        <pc:picChg chg="del">
          <ac:chgData name="Naman Dixit" userId="1db183a74c8441a3" providerId="LiveId" clId="{A1F454D6-E695-4C5C-A4D9-6475C9DC3C57}" dt="2021-12-31T11:25:50.269" v="9" actId="478"/>
          <ac:picMkLst>
            <pc:docMk/>
            <pc:sldMk cId="1046854295" sldId="266"/>
            <ac:picMk id="13" creationId="{592D6F0C-F5C2-4FA2-9D87-DAD48E4F33D1}"/>
          </ac:picMkLst>
        </pc:picChg>
        <pc:picChg chg="del">
          <ac:chgData name="Naman Dixit" userId="1db183a74c8441a3" providerId="LiveId" clId="{A1F454D6-E695-4C5C-A4D9-6475C9DC3C57}" dt="2021-12-31T11:25:58.255" v="12" actId="478"/>
          <ac:picMkLst>
            <pc:docMk/>
            <pc:sldMk cId="1046854295" sldId="266"/>
            <ac:picMk id="16" creationId="{5F96415C-54A0-45A7-9177-4337A0AF53AF}"/>
          </ac:picMkLst>
        </pc:picChg>
        <pc:picChg chg="del">
          <ac:chgData name="Naman Dixit" userId="1db183a74c8441a3" providerId="LiveId" clId="{A1F454D6-E695-4C5C-A4D9-6475C9DC3C57}" dt="2021-12-31T18:21:14.203" v="159" actId="478"/>
          <ac:picMkLst>
            <pc:docMk/>
            <pc:sldMk cId="1046854295" sldId="266"/>
            <ac:picMk id="22" creationId="{BF759FAC-987A-4425-84AE-22A295A7A3CE}"/>
          </ac:picMkLst>
        </pc:picChg>
      </pc:sldChg>
      <pc:sldChg chg="modSp mod">
        <pc:chgData name="Naman Dixit" userId="1db183a74c8441a3" providerId="LiveId" clId="{A1F454D6-E695-4C5C-A4D9-6475C9DC3C57}" dt="2021-12-31T11:27:48.984" v="63" actId="27636"/>
        <pc:sldMkLst>
          <pc:docMk/>
          <pc:sldMk cId="320761257" sldId="267"/>
        </pc:sldMkLst>
        <pc:spChg chg="mod">
          <ac:chgData name="Naman Dixit" userId="1db183a74c8441a3" providerId="LiveId" clId="{A1F454D6-E695-4C5C-A4D9-6475C9DC3C57}" dt="2021-12-31T11:27:48.984" v="63" actId="27636"/>
          <ac:spMkLst>
            <pc:docMk/>
            <pc:sldMk cId="320761257" sldId="267"/>
            <ac:spMk id="3" creationId="{0D87EADC-D9EA-4408-9053-EF66DBD23D23}"/>
          </ac:spMkLst>
        </pc:spChg>
      </pc:sldChg>
      <pc:sldChg chg="addSp delSp modSp mod">
        <pc:chgData name="Naman Dixit" userId="1db183a74c8441a3" providerId="LiveId" clId="{A1F454D6-E695-4C5C-A4D9-6475C9DC3C57}" dt="2021-12-31T11:31:01.132" v="103" actId="20577"/>
        <pc:sldMkLst>
          <pc:docMk/>
          <pc:sldMk cId="2638131506" sldId="268"/>
        </pc:sldMkLst>
        <pc:spChg chg="mod">
          <ac:chgData name="Naman Dixit" userId="1db183a74c8441a3" providerId="LiveId" clId="{A1F454D6-E695-4C5C-A4D9-6475C9DC3C57}" dt="2021-12-31T11:31:01.132" v="103" actId="20577"/>
          <ac:spMkLst>
            <pc:docMk/>
            <pc:sldMk cId="2638131506" sldId="268"/>
            <ac:spMk id="3" creationId="{0CD81C68-1040-4042-A3CD-6D3AAF15F54E}"/>
          </ac:spMkLst>
        </pc:spChg>
        <pc:picChg chg="del">
          <ac:chgData name="Naman Dixit" userId="1db183a74c8441a3" providerId="LiveId" clId="{A1F454D6-E695-4C5C-A4D9-6475C9DC3C57}" dt="2021-12-31T11:28:10.181" v="64" actId="478"/>
          <ac:picMkLst>
            <pc:docMk/>
            <pc:sldMk cId="2638131506" sldId="268"/>
            <ac:picMk id="5" creationId="{A417B3C5-9A3D-4838-84D9-71E6EE787C97}"/>
          </ac:picMkLst>
        </pc:picChg>
        <pc:picChg chg="add mod">
          <ac:chgData name="Naman Dixit" userId="1db183a74c8441a3" providerId="LiveId" clId="{A1F454D6-E695-4C5C-A4D9-6475C9DC3C57}" dt="2021-12-31T11:30:48.491" v="84" actId="1076"/>
          <ac:picMkLst>
            <pc:docMk/>
            <pc:sldMk cId="2638131506" sldId="268"/>
            <ac:picMk id="6" creationId="{C4FF10DA-5A1D-49DE-AD71-06CE29F7D927}"/>
          </ac:picMkLst>
        </pc:picChg>
        <pc:picChg chg="del mod">
          <ac:chgData name="Naman Dixit" userId="1db183a74c8441a3" providerId="LiveId" clId="{A1F454D6-E695-4C5C-A4D9-6475C9DC3C57}" dt="2021-12-31T11:29:02.850" v="72" actId="478"/>
          <ac:picMkLst>
            <pc:docMk/>
            <pc:sldMk cId="2638131506" sldId="268"/>
            <ac:picMk id="7" creationId="{7AD39549-E5B8-4A23-ACE9-CAF581D5EB70}"/>
          </ac:picMkLst>
        </pc:picChg>
        <pc:picChg chg="del mod">
          <ac:chgData name="Naman Dixit" userId="1db183a74c8441a3" providerId="LiveId" clId="{A1F454D6-E695-4C5C-A4D9-6475C9DC3C57}" dt="2021-12-31T11:29:40.710" v="78" actId="478"/>
          <ac:picMkLst>
            <pc:docMk/>
            <pc:sldMk cId="2638131506" sldId="268"/>
            <ac:picMk id="8" creationId="{3E3515E1-7BA5-480B-8812-384ABD16F158}"/>
          </ac:picMkLst>
        </pc:picChg>
        <pc:picChg chg="add mod">
          <ac:chgData name="Naman Dixit" userId="1db183a74c8441a3" providerId="LiveId" clId="{A1F454D6-E695-4C5C-A4D9-6475C9DC3C57}" dt="2021-12-31T11:30:42.777" v="83" actId="1076"/>
          <ac:picMkLst>
            <pc:docMk/>
            <pc:sldMk cId="2638131506" sldId="268"/>
            <ac:picMk id="10" creationId="{0C329F4A-061E-4BFF-B037-AAA46C8A8AE8}"/>
          </ac:picMkLst>
        </pc:picChg>
        <pc:picChg chg="add mod">
          <ac:chgData name="Naman Dixit" userId="1db183a74c8441a3" providerId="LiveId" clId="{A1F454D6-E695-4C5C-A4D9-6475C9DC3C57}" dt="2021-12-31T11:30:36.833" v="82" actId="1076"/>
          <ac:picMkLst>
            <pc:docMk/>
            <pc:sldMk cId="2638131506" sldId="268"/>
            <ac:picMk id="12" creationId="{EDB4BDAC-CB76-462C-9A2C-1C2547DEC80F}"/>
          </ac:picMkLst>
        </pc:picChg>
        <pc:picChg chg="add mod">
          <ac:chgData name="Naman Dixit" userId="1db183a74c8441a3" providerId="LiveId" clId="{A1F454D6-E695-4C5C-A4D9-6475C9DC3C57}" dt="2021-12-31T11:28:31.029" v="67" actId="1076"/>
          <ac:picMkLst>
            <pc:docMk/>
            <pc:sldMk cId="2638131506" sldId="268"/>
            <ac:picMk id="1026" creationId="{36B1F0C8-29BE-4FA8-A6B6-6C440FC54019}"/>
          </ac:picMkLst>
        </pc:picChg>
        <pc:picChg chg="del">
          <ac:chgData name="Naman Dixit" userId="1db183a74c8441a3" providerId="LiveId" clId="{A1F454D6-E695-4C5C-A4D9-6475C9DC3C57}" dt="2021-12-31T11:28:55.460" v="70" actId="478"/>
          <ac:picMkLst>
            <pc:docMk/>
            <pc:sldMk cId="2638131506" sldId="268"/>
            <ac:picMk id="2050" creationId="{4D442639-5EAD-48E4-B4C2-5B21DA2ABCD6}"/>
          </ac:picMkLst>
        </pc:picChg>
      </pc:sldChg>
      <pc:sldChg chg="del">
        <pc:chgData name="Naman Dixit" userId="1db183a74c8441a3" providerId="LiveId" clId="{A1F454D6-E695-4C5C-A4D9-6475C9DC3C57}" dt="2021-12-31T11:34:54.991" v="158" actId="2696"/>
        <pc:sldMkLst>
          <pc:docMk/>
          <pc:sldMk cId="3230995029"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456C-4E36-48BE-9527-B4FFD71F49B2}"/>
              </a:ext>
            </a:extLst>
          </p:cNvPr>
          <p:cNvSpPr>
            <a:spLocks noGrp="1"/>
          </p:cNvSpPr>
          <p:nvPr>
            <p:ph type="ctrTitle"/>
          </p:nvPr>
        </p:nvSpPr>
        <p:spPr>
          <a:xfrm>
            <a:off x="1424940" y="118315"/>
            <a:ext cx="9001462" cy="1226391"/>
          </a:xfrm>
        </p:spPr>
        <p:txBody>
          <a:bodyPr>
            <a:normAutofit fontScale="90000"/>
          </a:bodyPr>
          <a:lstStyle/>
          <a:p>
            <a:r>
              <a:rPr lang="en-IN" dirty="0"/>
              <a:t>Review prediction classifier model</a:t>
            </a:r>
          </a:p>
        </p:txBody>
      </p:sp>
      <p:sp>
        <p:nvSpPr>
          <p:cNvPr id="3" name="Subtitle 2">
            <a:extLst>
              <a:ext uri="{FF2B5EF4-FFF2-40B4-BE49-F238E27FC236}">
                <a16:creationId xmlns:a16="http://schemas.microsoft.com/office/drawing/2014/main" id="{7F8C4977-4DF2-40EF-823F-DFF6B906043C}"/>
              </a:ext>
            </a:extLst>
          </p:cNvPr>
          <p:cNvSpPr>
            <a:spLocks noGrp="1"/>
          </p:cNvSpPr>
          <p:nvPr>
            <p:ph type="subTitle" idx="1"/>
          </p:nvPr>
        </p:nvSpPr>
        <p:spPr>
          <a:xfrm>
            <a:off x="2541746" y="2369495"/>
            <a:ext cx="6863616" cy="4201634"/>
          </a:xfrm>
        </p:spPr>
        <p:txBody>
          <a:bodyPr/>
          <a:lstStyle/>
          <a:p>
            <a:endParaRPr lang="en-IN" dirty="0"/>
          </a:p>
        </p:txBody>
      </p:sp>
      <p:pic>
        <p:nvPicPr>
          <p:cNvPr id="2050" name="Picture 2" descr="Review Rating Prediction: A Combined Approach | by Yereya Berdugo | Towards  Data Science">
            <a:extLst>
              <a:ext uri="{FF2B5EF4-FFF2-40B4-BE49-F238E27FC236}">
                <a16:creationId xmlns:a16="http://schemas.microsoft.com/office/drawing/2014/main" id="{80159EA5-E3D2-459D-ACB2-6E6D5B57B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344706"/>
            <a:ext cx="10287000" cy="5394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61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40D5-ABDE-4327-A02E-EE9FAFC74F00}"/>
              </a:ext>
            </a:extLst>
          </p:cNvPr>
          <p:cNvSpPr>
            <a:spLocks noGrp="1"/>
          </p:cNvSpPr>
          <p:nvPr>
            <p:ph type="ctrTitle"/>
          </p:nvPr>
        </p:nvSpPr>
        <p:spPr>
          <a:xfrm>
            <a:off x="1632929" y="315539"/>
            <a:ext cx="7414260" cy="751261"/>
          </a:xfrm>
        </p:spPr>
        <p:txBody>
          <a:bodyPr/>
          <a:lstStyle/>
          <a:p>
            <a:r>
              <a:rPr lang="en-IN" dirty="0"/>
              <a:t>Metrics </a:t>
            </a:r>
          </a:p>
        </p:txBody>
      </p:sp>
      <p:sp>
        <p:nvSpPr>
          <p:cNvPr id="3" name="Subtitle 2">
            <a:extLst>
              <a:ext uri="{FF2B5EF4-FFF2-40B4-BE49-F238E27FC236}">
                <a16:creationId xmlns:a16="http://schemas.microsoft.com/office/drawing/2014/main" id="{0CD81C68-1040-4042-A3CD-6D3AAF15F54E}"/>
              </a:ext>
            </a:extLst>
          </p:cNvPr>
          <p:cNvSpPr>
            <a:spLocks noGrp="1"/>
          </p:cNvSpPr>
          <p:nvPr>
            <p:ph type="subTitle" idx="1"/>
          </p:nvPr>
        </p:nvSpPr>
        <p:spPr>
          <a:xfrm>
            <a:off x="80682" y="1192307"/>
            <a:ext cx="12111317" cy="5099142"/>
          </a:xfrm>
        </p:spPr>
        <p:txBody>
          <a:bodyPr/>
          <a:lstStyle/>
          <a:p>
            <a:pPr marL="457200" indent="-457200" algn="l">
              <a:buAutoNum type="arabicPeriod"/>
            </a:pPr>
            <a:r>
              <a:rPr lang="en-IN" dirty="0"/>
              <a:t>Accuracy score</a:t>
            </a:r>
          </a:p>
          <a:p>
            <a:pPr marL="457200" indent="-457200" algn="l">
              <a:buAutoNum type="arabicPeriod"/>
            </a:pPr>
            <a:r>
              <a:rPr lang="en-IN" dirty="0"/>
              <a:t>Confusion matrix</a:t>
            </a:r>
          </a:p>
          <a:p>
            <a:pPr marL="457200" indent="-457200" algn="l">
              <a:buAutoNum type="arabicPeriod"/>
            </a:pPr>
            <a:r>
              <a:rPr lang="en-IN" dirty="0"/>
              <a:t>Recall</a:t>
            </a:r>
          </a:p>
          <a:p>
            <a:pPr marL="457200" indent="-457200" algn="l">
              <a:buAutoNum type="arabicPeriod"/>
            </a:pPr>
            <a:r>
              <a:rPr lang="en-IN" dirty="0"/>
              <a:t>Precision</a:t>
            </a:r>
          </a:p>
          <a:p>
            <a:pPr marL="457200" indent="-457200" algn="l">
              <a:buAutoNum type="arabicPeriod"/>
            </a:pPr>
            <a:r>
              <a:rPr lang="en-IN" dirty="0"/>
              <a:t>Auc roc Score</a:t>
            </a:r>
          </a:p>
        </p:txBody>
      </p:sp>
      <p:pic>
        <p:nvPicPr>
          <p:cNvPr id="1026" name="Picture 2">
            <a:extLst>
              <a:ext uri="{FF2B5EF4-FFF2-40B4-BE49-F238E27FC236}">
                <a16:creationId xmlns:a16="http://schemas.microsoft.com/office/drawing/2014/main" id="{36B1F0C8-29BE-4FA8-A6B6-6C440FC54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101" y="849925"/>
            <a:ext cx="341947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4FF10DA-5A1D-49DE-AD71-06CE29F7D927}"/>
              </a:ext>
            </a:extLst>
          </p:cNvPr>
          <p:cNvPicPr>
            <a:picLocks noChangeAspect="1"/>
          </p:cNvPicPr>
          <p:nvPr/>
        </p:nvPicPr>
        <p:blipFill>
          <a:blip r:embed="rId3"/>
          <a:stretch>
            <a:fillRect/>
          </a:stretch>
        </p:blipFill>
        <p:spPr>
          <a:xfrm>
            <a:off x="6965576" y="958161"/>
            <a:ext cx="4745870" cy="2993986"/>
          </a:xfrm>
          <a:prstGeom prst="rect">
            <a:avLst/>
          </a:prstGeom>
        </p:spPr>
      </p:pic>
      <p:pic>
        <p:nvPicPr>
          <p:cNvPr id="10" name="Picture 9">
            <a:extLst>
              <a:ext uri="{FF2B5EF4-FFF2-40B4-BE49-F238E27FC236}">
                <a16:creationId xmlns:a16="http://schemas.microsoft.com/office/drawing/2014/main" id="{0C329F4A-061E-4BFF-B037-AAA46C8A8AE8}"/>
              </a:ext>
            </a:extLst>
          </p:cNvPr>
          <p:cNvPicPr>
            <a:picLocks noChangeAspect="1"/>
          </p:cNvPicPr>
          <p:nvPr/>
        </p:nvPicPr>
        <p:blipFill>
          <a:blip r:embed="rId4"/>
          <a:stretch>
            <a:fillRect/>
          </a:stretch>
        </p:blipFill>
        <p:spPr>
          <a:xfrm>
            <a:off x="3003933" y="5341267"/>
            <a:ext cx="6005080" cy="1333616"/>
          </a:xfrm>
          <a:prstGeom prst="rect">
            <a:avLst/>
          </a:prstGeom>
        </p:spPr>
      </p:pic>
      <p:pic>
        <p:nvPicPr>
          <p:cNvPr id="12" name="Picture 11">
            <a:extLst>
              <a:ext uri="{FF2B5EF4-FFF2-40B4-BE49-F238E27FC236}">
                <a16:creationId xmlns:a16="http://schemas.microsoft.com/office/drawing/2014/main" id="{EDB4BDAC-CB76-462C-9A2C-1C2547DEC80F}"/>
              </a:ext>
            </a:extLst>
          </p:cNvPr>
          <p:cNvPicPr>
            <a:picLocks noChangeAspect="1"/>
          </p:cNvPicPr>
          <p:nvPr/>
        </p:nvPicPr>
        <p:blipFill>
          <a:blip r:embed="rId5"/>
          <a:stretch>
            <a:fillRect/>
          </a:stretch>
        </p:blipFill>
        <p:spPr>
          <a:xfrm>
            <a:off x="3003933" y="4068688"/>
            <a:ext cx="4503810" cy="1074513"/>
          </a:xfrm>
          <a:prstGeom prst="rect">
            <a:avLst/>
          </a:prstGeom>
        </p:spPr>
      </p:pic>
    </p:spTree>
    <p:extLst>
      <p:ext uri="{BB962C8B-B14F-4D97-AF65-F5344CB8AC3E}">
        <p14:creationId xmlns:p14="http://schemas.microsoft.com/office/powerpoint/2010/main" val="2638131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69B3-D451-4CF4-9614-7A8AF7154CAB}"/>
              </a:ext>
            </a:extLst>
          </p:cNvPr>
          <p:cNvSpPr>
            <a:spLocks noGrp="1"/>
          </p:cNvSpPr>
          <p:nvPr>
            <p:ph type="ctrTitle"/>
          </p:nvPr>
        </p:nvSpPr>
        <p:spPr>
          <a:xfrm>
            <a:off x="1595269" y="544139"/>
            <a:ext cx="9001462" cy="805049"/>
          </a:xfrm>
        </p:spPr>
        <p:txBody>
          <a:bodyPr/>
          <a:lstStyle/>
          <a:p>
            <a:r>
              <a:rPr lang="en-IN" dirty="0"/>
              <a:t>conclusion</a:t>
            </a:r>
          </a:p>
        </p:txBody>
      </p:sp>
      <p:sp>
        <p:nvSpPr>
          <p:cNvPr id="3" name="Subtitle 2">
            <a:extLst>
              <a:ext uri="{FF2B5EF4-FFF2-40B4-BE49-F238E27FC236}">
                <a16:creationId xmlns:a16="http://schemas.microsoft.com/office/drawing/2014/main" id="{0D87EADC-D9EA-4408-9053-EF66DBD23D23}"/>
              </a:ext>
            </a:extLst>
          </p:cNvPr>
          <p:cNvSpPr>
            <a:spLocks noGrp="1"/>
          </p:cNvSpPr>
          <p:nvPr>
            <p:ph type="subTitle" idx="1"/>
          </p:nvPr>
        </p:nvSpPr>
        <p:spPr>
          <a:xfrm>
            <a:off x="1595269" y="1443317"/>
            <a:ext cx="9001462" cy="4383741"/>
          </a:xfrm>
        </p:spPr>
        <p:txBody>
          <a:bodyPr>
            <a:normAutofit fontScale="92500" lnSpcReduction="10000"/>
          </a:bodyPr>
          <a:lstStyle/>
          <a:p>
            <a:pPr marL="73025" marR="160655">
              <a:lnSpc>
                <a:spcPct val="127000"/>
              </a:lnSpc>
              <a:spcAft>
                <a:spcPts val="0"/>
              </a:spcAft>
            </a:pPr>
            <a:r>
              <a:rPr lang="en-US" sz="1800" dirty="0">
                <a:effectLst/>
                <a:latin typeface="Calibri" panose="020F0502020204030204" pitchFamily="34" charset="0"/>
                <a:ea typeface="Calibri" panose="020F0502020204030204" pitchFamily="34" charset="0"/>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 Through this project we were able to learn various Natural language processing techniques like lemmatization, stemming, removal of stop words. This project has demonstrated the importance of sampling effectively, modelling and predicting data. Through different powerful tools of visualization, we were able to analyze and interpret different hidden insights about the data. The few challenges while working on this project where: -</a:t>
            </a:r>
            <a:endParaRPr lang="en-IN" sz="1800" dirty="0">
              <a:effectLst/>
              <a:latin typeface="Calibri" panose="020F0502020204030204" pitchFamily="34" charset="0"/>
              <a:ea typeface="Calibri" panose="020F0502020204030204" pitchFamily="34" charset="0"/>
            </a:endParaRPr>
          </a:p>
          <a:p>
            <a:pPr marL="73025" marR="160655">
              <a:lnSpc>
                <a:spcPct val="127000"/>
              </a:lnSpc>
              <a:spcAft>
                <a:spcPts val="0"/>
              </a:spcAft>
            </a:pPr>
            <a:r>
              <a:rPr lang="en-US" sz="1800" dirty="0">
                <a:effectLst/>
                <a:latin typeface="Calibri" panose="020F0502020204030204" pitchFamily="34" charset="0"/>
                <a:ea typeface="Calibri" panose="020F0502020204030204" pitchFamily="34" charset="0"/>
              </a:rPr>
              <a:t> • Imbalanced dataset</a:t>
            </a:r>
            <a:endParaRPr lang="en-IN" sz="1800" dirty="0">
              <a:effectLst/>
              <a:latin typeface="Calibri" panose="020F0502020204030204" pitchFamily="34" charset="0"/>
              <a:ea typeface="Calibri" panose="020F0502020204030204" pitchFamily="34" charset="0"/>
            </a:endParaRPr>
          </a:p>
          <a:p>
            <a:pPr marL="73025" marR="160655">
              <a:lnSpc>
                <a:spcPct val="127000"/>
              </a:lnSpc>
              <a:spcAft>
                <a:spcPts val="0"/>
              </a:spcAft>
            </a:pPr>
            <a:r>
              <a:rPr lang="en-US" sz="1800" dirty="0">
                <a:effectLst/>
                <a:latin typeface="Calibri" panose="020F0502020204030204" pitchFamily="34" charset="0"/>
                <a:ea typeface="Calibri" panose="020F0502020204030204" pitchFamily="34" charset="0"/>
              </a:rPr>
              <a:t> • Lots of text data</a:t>
            </a:r>
            <a:endParaRPr lang="en-IN" sz="1800" dirty="0">
              <a:effectLst/>
              <a:latin typeface="Calibri" panose="020F0502020204030204" pitchFamily="34" charset="0"/>
              <a:ea typeface="Calibri" panose="020F0502020204030204" pitchFamily="34" charset="0"/>
            </a:endParaRPr>
          </a:p>
          <a:p>
            <a:pPr marL="73025" marR="160655">
              <a:lnSpc>
                <a:spcPct val="127000"/>
              </a:lnSpc>
              <a:spcAft>
                <a:spcPts val="0"/>
              </a:spcAft>
            </a:pPr>
            <a:r>
              <a:rPr lang="en-US" sz="1800" dirty="0">
                <a:effectLst/>
                <a:latin typeface="Calibri" panose="020F0502020204030204" pitchFamily="34" charset="0"/>
                <a:ea typeface="Calibri" panose="020F0502020204030204" pitchFamily="34" charset="0"/>
              </a:rPr>
              <a:t> The dataset was highly imbalanced so we balanced the dataset using smote technique. We converted text data into vectors with the help of </a:t>
            </a:r>
            <a:r>
              <a:rPr lang="en-US" sz="1800" dirty="0" err="1">
                <a:effectLst/>
                <a:latin typeface="Calibri" panose="020F0502020204030204" pitchFamily="34" charset="0"/>
                <a:ea typeface="Calibri" panose="020F0502020204030204" pitchFamily="34" charset="0"/>
              </a:rPr>
              <a:t>tfidf</a:t>
            </a:r>
            <a:r>
              <a:rPr lang="en-US" sz="1800" dirty="0">
                <a:effectLst/>
                <a:latin typeface="Calibri" panose="020F0502020204030204" pitchFamily="34" charset="0"/>
                <a:ea typeface="Calibri" panose="020F0502020204030204" pitchFamily="34" charset="0"/>
              </a:rPr>
              <a:t> vectorizer.</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076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3F54-CF07-441D-97B4-294C03C278FD}"/>
              </a:ext>
            </a:extLst>
          </p:cNvPr>
          <p:cNvSpPr>
            <a:spLocks noGrp="1"/>
          </p:cNvSpPr>
          <p:nvPr>
            <p:ph type="ctrTitle"/>
          </p:nvPr>
        </p:nvSpPr>
        <p:spPr>
          <a:xfrm>
            <a:off x="1469763" y="405933"/>
            <a:ext cx="9001462" cy="952500"/>
          </a:xfrm>
        </p:spPr>
        <p:txBody>
          <a:bodyPr/>
          <a:lstStyle/>
          <a:p>
            <a:r>
              <a:rPr lang="en-IN" dirty="0"/>
              <a:t>introduction</a:t>
            </a:r>
          </a:p>
        </p:txBody>
      </p:sp>
      <p:sp>
        <p:nvSpPr>
          <p:cNvPr id="3" name="Subtitle 2">
            <a:extLst>
              <a:ext uri="{FF2B5EF4-FFF2-40B4-BE49-F238E27FC236}">
                <a16:creationId xmlns:a16="http://schemas.microsoft.com/office/drawing/2014/main" id="{169BB6E6-514F-4902-9985-61352DDFAF9E}"/>
              </a:ext>
            </a:extLst>
          </p:cNvPr>
          <p:cNvSpPr>
            <a:spLocks noGrp="1"/>
          </p:cNvSpPr>
          <p:nvPr>
            <p:ph type="subTitle" idx="1"/>
          </p:nvPr>
        </p:nvSpPr>
        <p:spPr>
          <a:xfrm>
            <a:off x="1407010" y="1272987"/>
            <a:ext cx="9001462" cy="5179080"/>
          </a:xfrm>
        </p:spPr>
        <p:txBody>
          <a:bodyPr>
            <a:normAutofit/>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Nowadays, a massive number of reviews is available online. Besides offering a valuable source of information, these informational contents generated by users, also called User Generated Contents (UGC) strongly impact the purchase decision of customers. As a matter of fact, a recent survey (Hinckley, 2015) revealed that 67.7% of consumers are effectively influenced by online reviews when making their purchase decisions. More precisely, 54.7% recognized that these reviews were either fairly, very or absolutely important in their purchase decision making. Relying on online reviews has thus become a second nature for consumer’s comment.</a:t>
            </a:r>
          </a:p>
          <a:p>
            <a:pPr algn="l">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463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ABAC-C85C-4997-B67B-D06819CB7F81}"/>
              </a:ext>
            </a:extLst>
          </p:cNvPr>
          <p:cNvSpPr>
            <a:spLocks noGrp="1"/>
          </p:cNvSpPr>
          <p:nvPr>
            <p:ph type="ctrTitle"/>
          </p:nvPr>
        </p:nvSpPr>
        <p:spPr>
          <a:xfrm>
            <a:off x="1595269" y="584481"/>
            <a:ext cx="9001462" cy="822978"/>
          </a:xfrm>
        </p:spPr>
        <p:txBody>
          <a:bodyPr/>
          <a:lstStyle/>
          <a:p>
            <a:r>
              <a:rPr lang="en-IN" dirty="0"/>
              <a:t>objective</a:t>
            </a:r>
          </a:p>
        </p:txBody>
      </p:sp>
      <p:sp>
        <p:nvSpPr>
          <p:cNvPr id="3" name="Subtitle 2">
            <a:extLst>
              <a:ext uri="{FF2B5EF4-FFF2-40B4-BE49-F238E27FC236}">
                <a16:creationId xmlns:a16="http://schemas.microsoft.com/office/drawing/2014/main" id="{4F1A0143-E586-48C5-8DC9-AC56A9E2DA0D}"/>
              </a:ext>
            </a:extLst>
          </p:cNvPr>
          <p:cNvSpPr>
            <a:spLocks noGrp="1"/>
          </p:cNvSpPr>
          <p:nvPr>
            <p:ph type="subTitle" idx="1"/>
          </p:nvPr>
        </p:nvSpPr>
        <p:spPr>
          <a:xfrm>
            <a:off x="1595269" y="1264024"/>
            <a:ext cx="9001462" cy="3993776"/>
          </a:xfrm>
        </p:spPr>
        <p:txBody>
          <a:bodyPr>
            <a:normAutofit/>
          </a:bodyPr>
          <a:lstStyle/>
          <a:p>
            <a:pPr algn="l"/>
            <a:r>
              <a:rPr lang="en-IN" dirty="0"/>
              <a:t>The objective of comment classifier model 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rating. So, we have to build a model which can predict the rating by seeing the review.</a:t>
            </a:r>
          </a:p>
          <a:p>
            <a:pPr algn="l"/>
            <a:endParaRPr lang="en-IN" dirty="0"/>
          </a:p>
        </p:txBody>
      </p:sp>
    </p:spTree>
    <p:extLst>
      <p:ext uri="{BB962C8B-B14F-4D97-AF65-F5344CB8AC3E}">
        <p14:creationId xmlns:p14="http://schemas.microsoft.com/office/powerpoint/2010/main" val="49697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1CEC-FF5D-4211-8895-9713E9DC70B0}"/>
              </a:ext>
            </a:extLst>
          </p:cNvPr>
          <p:cNvSpPr>
            <a:spLocks noGrp="1"/>
          </p:cNvSpPr>
          <p:nvPr>
            <p:ph type="title"/>
          </p:nvPr>
        </p:nvSpPr>
        <p:spPr>
          <a:xfrm>
            <a:off x="842078" y="152400"/>
            <a:ext cx="10353761" cy="824753"/>
          </a:xfrm>
        </p:spPr>
        <p:txBody>
          <a:bodyPr/>
          <a:lstStyle/>
          <a:p>
            <a:r>
              <a:rPr lang="en-IN" dirty="0"/>
              <a:t>Dataset description</a:t>
            </a:r>
          </a:p>
        </p:txBody>
      </p:sp>
      <p:sp>
        <p:nvSpPr>
          <p:cNvPr id="3" name="Content Placeholder 2">
            <a:extLst>
              <a:ext uri="{FF2B5EF4-FFF2-40B4-BE49-F238E27FC236}">
                <a16:creationId xmlns:a16="http://schemas.microsoft.com/office/drawing/2014/main" id="{C5B8C853-64C2-460A-8D52-F5AFB37E25E5}"/>
              </a:ext>
            </a:extLst>
          </p:cNvPr>
          <p:cNvSpPr>
            <a:spLocks noGrp="1"/>
          </p:cNvSpPr>
          <p:nvPr>
            <p:ph idx="1"/>
          </p:nvPr>
        </p:nvSpPr>
        <p:spPr>
          <a:xfrm>
            <a:off x="919119" y="779929"/>
            <a:ext cx="10353762" cy="4572000"/>
          </a:xfrm>
        </p:spPr>
        <p:txBody>
          <a:bodyPr>
            <a:normAutofit/>
          </a:bodyPr>
          <a:lstStyle/>
          <a:p>
            <a:pPr marL="0" indent="0" algn="l">
              <a:lnSpc>
                <a:spcPct val="107000"/>
              </a:lnSpc>
              <a:spcAft>
                <a:spcPts val="800"/>
              </a:spcAft>
              <a:buNone/>
            </a:pPr>
            <a:r>
              <a:rPr lang="en-IN" sz="2000" dirty="0">
                <a:effectLst/>
                <a:latin typeface="Calibri" panose="020F0502020204030204" pitchFamily="34" charset="0"/>
                <a:ea typeface="Calibri" panose="020F0502020204030204" pitchFamily="34" charset="0"/>
              </a:rPr>
              <a:t>I have used Flipkart website to extract reviews from ['laptops', 'Phones', 'Headphones', 'smart watches', 'Professional Cameras', 'Printers', 'monitors', 'Home theatre', 'router']. There    are in total 25544 rows and 2 columns of ratings and reviews are present in our dataset:-</a:t>
            </a:r>
          </a:p>
          <a:p>
            <a:pPr algn="l">
              <a:lnSpc>
                <a:spcPct val="107000"/>
              </a:lnSpc>
              <a:spcAft>
                <a:spcPts val="800"/>
              </a:spcAft>
            </a:pPr>
            <a:r>
              <a:rPr lang="en-US" altLang="en-US" sz="2000" dirty="0">
                <a:latin typeface="Calibri" panose="020F0502020204030204" pitchFamily="34" charset="0"/>
                <a:cs typeface="Calibri" panose="020F0502020204030204" pitchFamily="34" charset="0"/>
              </a:rPr>
              <a:t>Ratings:  It is the Label column, which includes ratings in the form of integers from 1 to 5. </a:t>
            </a:r>
          </a:p>
          <a:p>
            <a:pPr algn="l">
              <a:lnSpc>
                <a:spcPct val="107000"/>
              </a:lnSpc>
              <a:spcAft>
                <a:spcPts val="800"/>
              </a:spcAft>
            </a:pPr>
            <a:r>
              <a:rPr lang="en-US" altLang="en-US" sz="2000" dirty="0">
                <a:latin typeface="Calibri" panose="020F0502020204030204" pitchFamily="34" charset="0"/>
                <a:cs typeface="Calibri" panose="020F0502020204030204" pitchFamily="34" charset="0"/>
              </a:rPr>
              <a:t>Full review: It contains text data on the basis of which we have to build a model to predict ratings</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buNone/>
            </a:pPr>
            <a:endParaRPr lang="en-IN" dirty="0"/>
          </a:p>
        </p:txBody>
      </p:sp>
      <p:pic>
        <p:nvPicPr>
          <p:cNvPr id="6" name="Picture 5">
            <a:extLst>
              <a:ext uri="{FF2B5EF4-FFF2-40B4-BE49-F238E27FC236}">
                <a16:creationId xmlns:a16="http://schemas.microsoft.com/office/drawing/2014/main" id="{BB24DC90-6988-486C-95C1-611C0678A144}"/>
              </a:ext>
            </a:extLst>
          </p:cNvPr>
          <p:cNvPicPr/>
          <p:nvPr/>
        </p:nvPicPr>
        <p:blipFill>
          <a:blip r:embed="rId2"/>
          <a:stretch>
            <a:fillRect/>
          </a:stretch>
        </p:blipFill>
        <p:spPr>
          <a:xfrm>
            <a:off x="1881692" y="3821430"/>
            <a:ext cx="6187440" cy="1958340"/>
          </a:xfrm>
          <a:prstGeom prst="rect">
            <a:avLst/>
          </a:prstGeom>
        </p:spPr>
      </p:pic>
    </p:spTree>
    <p:extLst>
      <p:ext uri="{BB962C8B-B14F-4D97-AF65-F5344CB8AC3E}">
        <p14:creationId xmlns:p14="http://schemas.microsoft.com/office/powerpoint/2010/main" val="185679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4E9B-2AF0-45C6-A5EE-E7B6907BC2D0}"/>
              </a:ext>
            </a:extLst>
          </p:cNvPr>
          <p:cNvSpPr>
            <a:spLocks noGrp="1"/>
          </p:cNvSpPr>
          <p:nvPr>
            <p:ph type="title"/>
          </p:nvPr>
        </p:nvSpPr>
        <p:spPr>
          <a:xfrm>
            <a:off x="913794" y="277906"/>
            <a:ext cx="10353761" cy="878541"/>
          </a:xfrm>
        </p:spPr>
        <p:txBody>
          <a:bodyPr/>
          <a:lstStyle/>
          <a:p>
            <a:r>
              <a:rPr lang="en-IN" dirty="0"/>
              <a:t>Data pre-processing</a:t>
            </a:r>
          </a:p>
        </p:txBody>
      </p:sp>
      <p:sp>
        <p:nvSpPr>
          <p:cNvPr id="3" name="Content Placeholder 2">
            <a:extLst>
              <a:ext uri="{FF2B5EF4-FFF2-40B4-BE49-F238E27FC236}">
                <a16:creationId xmlns:a16="http://schemas.microsoft.com/office/drawing/2014/main" id="{FE331F96-43FA-4F39-8AC1-96F252D21B8B}"/>
              </a:ext>
            </a:extLst>
          </p:cNvPr>
          <p:cNvSpPr>
            <a:spLocks noGrp="1"/>
          </p:cNvSpPr>
          <p:nvPr>
            <p:ph idx="1"/>
          </p:nvPr>
        </p:nvSpPr>
        <p:spPr>
          <a:xfrm>
            <a:off x="913795" y="1004047"/>
            <a:ext cx="10353762" cy="4787153"/>
          </a:xfrm>
        </p:spPr>
        <p:txBody>
          <a:bodyPr/>
          <a:lstStyle/>
          <a:p>
            <a:r>
              <a:rPr lang="en-IN" dirty="0"/>
              <a:t>Converting lower case to upper case:</a:t>
            </a:r>
          </a:p>
          <a:p>
            <a:endParaRPr lang="en-IN" dirty="0"/>
          </a:p>
          <a:p>
            <a:r>
              <a:rPr lang="en-IN" dirty="0"/>
              <a:t>Text normalisation: it includes removing punctuation and symbols.</a:t>
            </a:r>
          </a:p>
          <a:p>
            <a:endParaRPr lang="en-IN" dirty="0"/>
          </a:p>
          <a:p>
            <a:endParaRPr lang="en-IN" dirty="0"/>
          </a:p>
        </p:txBody>
      </p:sp>
      <p:pic>
        <p:nvPicPr>
          <p:cNvPr id="6" name="Picture 5">
            <a:extLst>
              <a:ext uri="{FF2B5EF4-FFF2-40B4-BE49-F238E27FC236}">
                <a16:creationId xmlns:a16="http://schemas.microsoft.com/office/drawing/2014/main" id="{C30C3F25-3640-4AC0-A9A4-F562E6C4A697}"/>
              </a:ext>
            </a:extLst>
          </p:cNvPr>
          <p:cNvPicPr/>
          <p:nvPr/>
        </p:nvPicPr>
        <p:blipFill>
          <a:blip r:embed="rId2"/>
          <a:stretch>
            <a:fillRect/>
          </a:stretch>
        </p:blipFill>
        <p:spPr>
          <a:xfrm>
            <a:off x="1338692" y="1436837"/>
            <a:ext cx="3451860" cy="441960"/>
          </a:xfrm>
          <a:prstGeom prst="rect">
            <a:avLst/>
          </a:prstGeom>
        </p:spPr>
      </p:pic>
      <p:pic>
        <p:nvPicPr>
          <p:cNvPr id="7" name="Picture 6">
            <a:extLst>
              <a:ext uri="{FF2B5EF4-FFF2-40B4-BE49-F238E27FC236}">
                <a16:creationId xmlns:a16="http://schemas.microsoft.com/office/drawing/2014/main" id="{93402666-4DAF-4797-8AAA-89D5EBCEAAAF}"/>
              </a:ext>
            </a:extLst>
          </p:cNvPr>
          <p:cNvPicPr/>
          <p:nvPr/>
        </p:nvPicPr>
        <p:blipFill>
          <a:blip r:embed="rId3"/>
          <a:stretch>
            <a:fillRect/>
          </a:stretch>
        </p:blipFill>
        <p:spPr>
          <a:xfrm>
            <a:off x="1338692" y="2729938"/>
            <a:ext cx="6500495" cy="2855073"/>
          </a:xfrm>
          <a:prstGeom prst="rect">
            <a:avLst/>
          </a:prstGeom>
        </p:spPr>
      </p:pic>
    </p:spTree>
    <p:extLst>
      <p:ext uri="{BB962C8B-B14F-4D97-AF65-F5344CB8AC3E}">
        <p14:creationId xmlns:p14="http://schemas.microsoft.com/office/powerpoint/2010/main" val="75197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397-1534-4DBD-AAD3-B0D6EC826ADE}"/>
              </a:ext>
            </a:extLst>
          </p:cNvPr>
          <p:cNvSpPr>
            <a:spLocks noGrp="1"/>
          </p:cNvSpPr>
          <p:nvPr>
            <p:ph type="title"/>
          </p:nvPr>
        </p:nvSpPr>
        <p:spPr>
          <a:xfrm>
            <a:off x="913796" y="233083"/>
            <a:ext cx="10353761" cy="968188"/>
          </a:xfrm>
        </p:spPr>
        <p:txBody>
          <a:bodyPr/>
          <a:lstStyle/>
          <a:p>
            <a:r>
              <a:rPr lang="en-IN" dirty="0"/>
              <a:t>Stop words &amp; lemmatisation</a:t>
            </a:r>
          </a:p>
        </p:txBody>
      </p:sp>
      <p:sp>
        <p:nvSpPr>
          <p:cNvPr id="3" name="Content Placeholder 2">
            <a:extLst>
              <a:ext uri="{FF2B5EF4-FFF2-40B4-BE49-F238E27FC236}">
                <a16:creationId xmlns:a16="http://schemas.microsoft.com/office/drawing/2014/main" id="{F8BC67E3-E192-4035-8BD1-3FC82E3114B3}"/>
              </a:ext>
            </a:extLst>
          </p:cNvPr>
          <p:cNvSpPr>
            <a:spLocks noGrp="1"/>
          </p:cNvSpPr>
          <p:nvPr>
            <p:ph idx="1"/>
          </p:nvPr>
        </p:nvSpPr>
        <p:spPr>
          <a:xfrm>
            <a:off x="913795" y="986118"/>
            <a:ext cx="10353762" cy="4805082"/>
          </a:xfrm>
        </p:spPr>
        <p:txBody>
          <a:bodyPr/>
          <a:lstStyle/>
          <a:p>
            <a:r>
              <a:rPr lang="en-IN" dirty="0"/>
              <a:t>Stop words : Stop words are those words that are frequently used in both written and verbal communication and thereby do not have either a positive/negative impact on our statement.</a:t>
            </a:r>
          </a:p>
          <a:p>
            <a:endParaRPr lang="en-IN" dirty="0"/>
          </a:p>
          <a:p>
            <a:endParaRPr lang="en-IN" dirty="0"/>
          </a:p>
          <a:p>
            <a:r>
              <a:rPr lang="en-IN" dirty="0"/>
              <a:t>Lemmatisation: lemmatisation is the process of grouping together of different inflated form words so they can be analysed as a single item.</a:t>
            </a:r>
          </a:p>
          <a:p>
            <a:endParaRPr lang="en-IN" dirty="0"/>
          </a:p>
        </p:txBody>
      </p:sp>
      <p:pic>
        <p:nvPicPr>
          <p:cNvPr id="6" name="Picture 5">
            <a:extLst>
              <a:ext uri="{FF2B5EF4-FFF2-40B4-BE49-F238E27FC236}">
                <a16:creationId xmlns:a16="http://schemas.microsoft.com/office/drawing/2014/main" id="{B4D725E8-8733-4401-BAA1-75D93FD79714}"/>
              </a:ext>
            </a:extLst>
          </p:cNvPr>
          <p:cNvPicPr/>
          <p:nvPr/>
        </p:nvPicPr>
        <p:blipFill>
          <a:blip r:embed="rId2"/>
          <a:stretch>
            <a:fillRect/>
          </a:stretch>
        </p:blipFill>
        <p:spPr>
          <a:xfrm>
            <a:off x="1298693" y="2361969"/>
            <a:ext cx="6645910" cy="662305"/>
          </a:xfrm>
          <a:prstGeom prst="rect">
            <a:avLst/>
          </a:prstGeom>
        </p:spPr>
      </p:pic>
      <p:pic>
        <p:nvPicPr>
          <p:cNvPr id="7" name="Picture 6">
            <a:extLst>
              <a:ext uri="{FF2B5EF4-FFF2-40B4-BE49-F238E27FC236}">
                <a16:creationId xmlns:a16="http://schemas.microsoft.com/office/drawing/2014/main" id="{015872E4-B6EB-47F1-BC84-49F1EE98D0CE}"/>
              </a:ext>
            </a:extLst>
          </p:cNvPr>
          <p:cNvPicPr/>
          <p:nvPr/>
        </p:nvPicPr>
        <p:blipFill>
          <a:blip r:embed="rId3"/>
          <a:stretch>
            <a:fillRect/>
          </a:stretch>
        </p:blipFill>
        <p:spPr>
          <a:xfrm>
            <a:off x="1298693" y="4398309"/>
            <a:ext cx="4625340" cy="571500"/>
          </a:xfrm>
          <a:prstGeom prst="rect">
            <a:avLst/>
          </a:prstGeom>
        </p:spPr>
      </p:pic>
    </p:spTree>
    <p:extLst>
      <p:ext uri="{BB962C8B-B14F-4D97-AF65-F5344CB8AC3E}">
        <p14:creationId xmlns:p14="http://schemas.microsoft.com/office/powerpoint/2010/main" val="334847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DEA-88B0-4A8F-AAC8-51E487310F53}"/>
              </a:ext>
            </a:extLst>
          </p:cNvPr>
          <p:cNvSpPr>
            <a:spLocks noGrp="1"/>
          </p:cNvSpPr>
          <p:nvPr>
            <p:ph type="title"/>
          </p:nvPr>
        </p:nvSpPr>
        <p:spPr>
          <a:xfrm>
            <a:off x="913795" y="367553"/>
            <a:ext cx="9270111" cy="959224"/>
          </a:xfrm>
        </p:spPr>
        <p:txBody>
          <a:bodyPr/>
          <a:lstStyle/>
          <a:p>
            <a:r>
              <a:rPr lang="en-IN" dirty="0"/>
              <a:t>vectorisation</a:t>
            </a:r>
          </a:p>
        </p:txBody>
      </p:sp>
      <p:sp>
        <p:nvSpPr>
          <p:cNvPr id="3" name="Content Placeholder 2">
            <a:extLst>
              <a:ext uri="{FF2B5EF4-FFF2-40B4-BE49-F238E27FC236}">
                <a16:creationId xmlns:a16="http://schemas.microsoft.com/office/drawing/2014/main" id="{B2598E28-E3AA-4EEB-8D7B-402628C0F3B3}"/>
              </a:ext>
            </a:extLst>
          </p:cNvPr>
          <p:cNvSpPr>
            <a:spLocks noGrp="1"/>
          </p:cNvSpPr>
          <p:nvPr>
            <p:ph idx="1"/>
          </p:nvPr>
        </p:nvSpPr>
        <p:spPr>
          <a:xfrm>
            <a:off x="913795" y="1084729"/>
            <a:ext cx="10353762" cy="4706471"/>
          </a:xfrm>
        </p:spPr>
        <p:txBody>
          <a:bodyPr/>
          <a:lstStyle/>
          <a:p>
            <a:r>
              <a:rPr lang="en-IN" dirty="0"/>
              <a:t>Tf-idf vectorisation : </a:t>
            </a:r>
          </a:p>
          <a:p>
            <a:endParaRPr lang="en-IN" dirty="0"/>
          </a:p>
        </p:txBody>
      </p:sp>
      <p:pic>
        <p:nvPicPr>
          <p:cNvPr id="4" name="Picture 3">
            <a:extLst>
              <a:ext uri="{FF2B5EF4-FFF2-40B4-BE49-F238E27FC236}">
                <a16:creationId xmlns:a16="http://schemas.microsoft.com/office/drawing/2014/main" id="{3E060542-A858-43F5-AD84-D16875CCCF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2457" y="1753123"/>
            <a:ext cx="6645910" cy="3172460"/>
          </a:xfrm>
          <a:prstGeom prst="rect">
            <a:avLst/>
          </a:prstGeom>
          <a:noFill/>
          <a:ln>
            <a:noFill/>
          </a:ln>
        </p:spPr>
      </p:pic>
      <p:pic>
        <p:nvPicPr>
          <p:cNvPr id="5" name="Picture 4">
            <a:extLst>
              <a:ext uri="{FF2B5EF4-FFF2-40B4-BE49-F238E27FC236}">
                <a16:creationId xmlns:a16="http://schemas.microsoft.com/office/drawing/2014/main" id="{4BD37CB2-365D-4186-9AAE-21DE42E2835A}"/>
              </a:ext>
            </a:extLst>
          </p:cNvPr>
          <p:cNvPicPr/>
          <p:nvPr/>
        </p:nvPicPr>
        <p:blipFill>
          <a:blip r:embed="rId3"/>
          <a:stretch>
            <a:fillRect/>
          </a:stretch>
        </p:blipFill>
        <p:spPr>
          <a:xfrm>
            <a:off x="1652457" y="5351929"/>
            <a:ext cx="5074920" cy="1082040"/>
          </a:xfrm>
          <a:prstGeom prst="rect">
            <a:avLst/>
          </a:prstGeom>
        </p:spPr>
      </p:pic>
    </p:spTree>
    <p:extLst>
      <p:ext uri="{BB962C8B-B14F-4D97-AF65-F5344CB8AC3E}">
        <p14:creationId xmlns:p14="http://schemas.microsoft.com/office/powerpoint/2010/main" val="1404147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224E-58F7-43E0-8E86-1A367749B8EF}"/>
              </a:ext>
            </a:extLst>
          </p:cNvPr>
          <p:cNvSpPr>
            <a:spLocks noGrp="1"/>
          </p:cNvSpPr>
          <p:nvPr>
            <p:ph type="title"/>
          </p:nvPr>
        </p:nvSpPr>
        <p:spPr>
          <a:xfrm>
            <a:off x="1003442" y="197224"/>
            <a:ext cx="9323899" cy="869576"/>
          </a:xfrm>
        </p:spPr>
        <p:txBody>
          <a:bodyPr/>
          <a:lstStyle/>
          <a:p>
            <a:r>
              <a:rPr lang="en-IN" dirty="0"/>
              <a:t>visualisation</a:t>
            </a:r>
          </a:p>
        </p:txBody>
      </p:sp>
      <p:sp>
        <p:nvSpPr>
          <p:cNvPr id="3" name="Content Placeholder 2">
            <a:extLst>
              <a:ext uri="{FF2B5EF4-FFF2-40B4-BE49-F238E27FC236}">
                <a16:creationId xmlns:a16="http://schemas.microsoft.com/office/drawing/2014/main" id="{5812149F-7DC8-469F-8081-3CFE0643EC2E}"/>
              </a:ext>
            </a:extLst>
          </p:cNvPr>
          <p:cNvSpPr>
            <a:spLocks noGrp="1"/>
          </p:cNvSpPr>
          <p:nvPr>
            <p:ph idx="1"/>
          </p:nvPr>
        </p:nvSpPr>
        <p:spPr>
          <a:xfrm>
            <a:off x="913795" y="842682"/>
            <a:ext cx="10353762" cy="4948518"/>
          </a:xfrm>
        </p:spPr>
        <p:txBody>
          <a:bodyPr/>
          <a:lstStyle/>
          <a:p>
            <a:r>
              <a:rPr lang="en-IN" dirty="0"/>
              <a:t>Word cloud:</a:t>
            </a:r>
            <a:r>
              <a:rPr lang="en-US" sz="1600" dirty="0"/>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r>
              <a:rPr lang="en-US" dirty="0"/>
              <a:t>.</a:t>
            </a:r>
            <a:endParaRPr lang="en-IN" dirty="0"/>
          </a:p>
          <a:p>
            <a:endParaRPr lang="en-IN" dirty="0"/>
          </a:p>
          <a:p>
            <a:endParaRPr lang="en-IN" dirty="0"/>
          </a:p>
        </p:txBody>
      </p:sp>
      <p:pic>
        <p:nvPicPr>
          <p:cNvPr id="5" name="Picture 4">
            <a:extLst>
              <a:ext uri="{FF2B5EF4-FFF2-40B4-BE49-F238E27FC236}">
                <a16:creationId xmlns:a16="http://schemas.microsoft.com/office/drawing/2014/main" id="{CD5CAB1A-29CE-4CA4-8DBB-BDBBBD37B0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75939" y="1942707"/>
            <a:ext cx="6645910" cy="4783455"/>
          </a:xfrm>
          <a:prstGeom prst="rect">
            <a:avLst/>
          </a:prstGeom>
          <a:noFill/>
          <a:ln>
            <a:noFill/>
          </a:ln>
        </p:spPr>
      </p:pic>
    </p:spTree>
    <p:extLst>
      <p:ext uri="{BB962C8B-B14F-4D97-AF65-F5344CB8AC3E}">
        <p14:creationId xmlns:p14="http://schemas.microsoft.com/office/powerpoint/2010/main" val="183516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239A-0B21-49C6-AF42-93BA137174C9}"/>
              </a:ext>
            </a:extLst>
          </p:cNvPr>
          <p:cNvSpPr>
            <a:spLocks noGrp="1"/>
          </p:cNvSpPr>
          <p:nvPr>
            <p:ph type="title"/>
          </p:nvPr>
        </p:nvSpPr>
        <p:spPr>
          <a:xfrm>
            <a:off x="913795" y="188259"/>
            <a:ext cx="9207358" cy="977153"/>
          </a:xfrm>
        </p:spPr>
        <p:txBody>
          <a:bodyPr/>
          <a:lstStyle/>
          <a:p>
            <a:r>
              <a:rPr lang="en-IN" dirty="0"/>
              <a:t>Model building</a:t>
            </a:r>
          </a:p>
        </p:txBody>
      </p:sp>
      <p:sp>
        <p:nvSpPr>
          <p:cNvPr id="17" name="Arrow: Right 16">
            <a:extLst>
              <a:ext uri="{FF2B5EF4-FFF2-40B4-BE49-F238E27FC236}">
                <a16:creationId xmlns:a16="http://schemas.microsoft.com/office/drawing/2014/main" id="{61D8BA4D-4752-4AC5-8667-A11405CF5F74}"/>
              </a:ext>
            </a:extLst>
          </p:cNvPr>
          <p:cNvSpPr/>
          <p:nvPr/>
        </p:nvSpPr>
        <p:spPr>
          <a:xfrm>
            <a:off x="4930588" y="2976282"/>
            <a:ext cx="932330" cy="105783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E9103A8-657D-42CD-BE22-D452868F28B5}"/>
              </a:ext>
            </a:extLst>
          </p:cNvPr>
          <p:cNvSpPr/>
          <p:nvPr/>
        </p:nvSpPr>
        <p:spPr>
          <a:xfrm>
            <a:off x="6096000" y="2321859"/>
            <a:ext cx="1589405" cy="5071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Best model</a:t>
            </a:r>
          </a:p>
        </p:txBody>
      </p:sp>
      <p:sp>
        <p:nvSpPr>
          <p:cNvPr id="19" name="Rectangle 18">
            <a:extLst>
              <a:ext uri="{FF2B5EF4-FFF2-40B4-BE49-F238E27FC236}">
                <a16:creationId xmlns:a16="http://schemas.microsoft.com/office/drawing/2014/main" id="{A4A28547-1485-4BDE-BBF1-1CA10F55E8D0}"/>
              </a:ext>
            </a:extLst>
          </p:cNvPr>
          <p:cNvSpPr/>
          <p:nvPr/>
        </p:nvSpPr>
        <p:spPr>
          <a:xfrm>
            <a:off x="6096000" y="3155576"/>
            <a:ext cx="1589405" cy="126402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Random forest Classifier</a:t>
            </a:r>
          </a:p>
        </p:txBody>
      </p:sp>
      <p:sp>
        <p:nvSpPr>
          <p:cNvPr id="20" name="Arrow: Right 19">
            <a:extLst>
              <a:ext uri="{FF2B5EF4-FFF2-40B4-BE49-F238E27FC236}">
                <a16:creationId xmlns:a16="http://schemas.microsoft.com/office/drawing/2014/main" id="{4835CAB8-B0BE-45AF-8C06-1CEEE35450F6}"/>
              </a:ext>
            </a:extLst>
          </p:cNvPr>
          <p:cNvSpPr/>
          <p:nvPr/>
        </p:nvSpPr>
        <p:spPr>
          <a:xfrm>
            <a:off x="7951694" y="3429000"/>
            <a:ext cx="681318" cy="45271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96B4F905-DD8B-4FD9-BF5A-583D4DE1E147}"/>
              </a:ext>
            </a:extLst>
          </p:cNvPr>
          <p:cNvSpPr/>
          <p:nvPr/>
        </p:nvSpPr>
        <p:spPr>
          <a:xfrm>
            <a:off x="8633012" y="1721224"/>
            <a:ext cx="3424517" cy="44055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pic>
        <p:nvPicPr>
          <p:cNvPr id="9" name="Content Placeholder 8">
            <a:extLst>
              <a:ext uri="{FF2B5EF4-FFF2-40B4-BE49-F238E27FC236}">
                <a16:creationId xmlns:a16="http://schemas.microsoft.com/office/drawing/2014/main" id="{323FF924-6BEC-43F8-8F88-F2C3EA3CF4DC}"/>
              </a:ext>
            </a:extLst>
          </p:cNvPr>
          <p:cNvPicPr>
            <a:picLocks noGrp="1" noChangeAspect="1"/>
          </p:cNvPicPr>
          <p:nvPr>
            <p:ph idx="1"/>
          </p:nvPr>
        </p:nvPicPr>
        <p:blipFill>
          <a:blip r:embed="rId2"/>
          <a:stretch>
            <a:fillRect/>
          </a:stretch>
        </p:blipFill>
        <p:spPr>
          <a:xfrm>
            <a:off x="134471" y="1532965"/>
            <a:ext cx="4643717" cy="4715435"/>
          </a:xfrm>
        </p:spPr>
      </p:pic>
      <p:pic>
        <p:nvPicPr>
          <p:cNvPr id="5" name="Picture 4">
            <a:extLst>
              <a:ext uri="{FF2B5EF4-FFF2-40B4-BE49-F238E27FC236}">
                <a16:creationId xmlns:a16="http://schemas.microsoft.com/office/drawing/2014/main" id="{88230A2A-B71F-4309-A121-E3C544D5262B}"/>
              </a:ext>
            </a:extLst>
          </p:cNvPr>
          <p:cNvPicPr>
            <a:picLocks noChangeAspect="1"/>
          </p:cNvPicPr>
          <p:nvPr/>
        </p:nvPicPr>
        <p:blipFill>
          <a:blip r:embed="rId3"/>
          <a:stretch>
            <a:fillRect/>
          </a:stretch>
        </p:blipFill>
        <p:spPr>
          <a:xfrm>
            <a:off x="8633012" y="1818485"/>
            <a:ext cx="3316941" cy="4214762"/>
          </a:xfrm>
          <a:prstGeom prst="rect">
            <a:avLst/>
          </a:prstGeom>
        </p:spPr>
      </p:pic>
    </p:spTree>
    <p:extLst>
      <p:ext uri="{BB962C8B-B14F-4D97-AF65-F5344CB8AC3E}">
        <p14:creationId xmlns:p14="http://schemas.microsoft.com/office/powerpoint/2010/main" val="1046854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553</TotalTime>
  <Words>659</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Rockwell</vt:lpstr>
      <vt:lpstr>Damask</vt:lpstr>
      <vt:lpstr>Review prediction classifier model</vt:lpstr>
      <vt:lpstr>introduction</vt:lpstr>
      <vt:lpstr>objective</vt:lpstr>
      <vt:lpstr>Dataset description</vt:lpstr>
      <vt:lpstr>Data pre-processing</vt:lpstr>
      <vt:lpstr>Stop words &amp; lemmatisation</vt:lpstr>
      <vt:lpstr>vectorisation</vt:lpstr>
      <vt:lpstr>visualisation</vt:lpstr>
      <vt:lpstr>Model building</vt:lpstr>
      <vt:lpstr>Metrics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Gupta</dc:creator>
  <cp:lastModifiedBy>Naman Dixit</cp:lastModifiedBy>
  <cp:revision>13</cp:revision>
  <dcterms:created xsi:type="dcterms:W3CDTF">2021-12-10T05:43:22Z</dcterms:created>
  <dcterms:modified xsi:type="dcterms:W3CDTF">2021-12-31T20:12:58Z</dcterms:modified>
</cp:coreProperties>
</file>