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C2826-F98C-4439-A866-00345CC3AD09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D643F-8A04-44E6-B9C6-0EE43CDF1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5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428E5-58CB-4E30-B543-EA4B7A97266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4222-B42A-4568-89FA-D72A6F3D6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637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4222-B42A-4568-89FA-D72A6F3D63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E620E-1FD3-447C-AC29-A3B42FA61DBD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18B2-6691-4AC3-97DE-508C2A512B0C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197B-8C57-4307-929C-927E612805F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1CEC-E0F2-4434-B62F-109BC83D6223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D4F9-D92D-4D9B-944B-4857B6CF346F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2A87-EDEC-4B91-9F6B-82AB10342493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C9FB9-A9C6-4F7C-95F3-29B8C69A04A3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3AE-73F7-4B75-8367-9106F45DA387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396D-7B71-496D-9695-FBEAB46467B8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430824-2E87-4B41-B2CF-BC2A173FB4E6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28802-5364-492A-B04B-5FCFF9A8048E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D2DAE6-DEF7-49A4-95BF-8A9ED1F45427}" type="datetime1">
              <a:rPr lang="en-US" smtClean="0"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stotickets.com/" TargetMode="External"/><Relationship Id="rId2" Type="http://schemas.openxmlformats.org/officeDocument/2006/relationships/hyperlink" Target="https://github.com/girishkumarkh/OldCPPProjects/blob/master/C%2B%2B%20Project%20on%20Railway%20Ticket%20Reservation.cp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380835687_Online_Vehicle_Rental_System_Project_Report" TargetMode="External"/><Relationship Id="rId5" Type="http://schemas.openxmlformats.org/officeDocument/2006/relationships/hyperlink" Target="https://www.researchgate.net/publication/359851657_An_Online_Road_Transport_Booking_System" TargetMode="External"/><Relationship Id="rId4" Type="http://schemas.openxmlformats.org/officeDocument/2006/relationships/hyperlink" Target="https://www.researchgate.net/publication/342466860_A_PROJECT_ON_ONLINE_TICKET_BOOKING_SYSTE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597" y="491706"/>
            <a:ext cx="10058400" cy="2582576"/>
          </a:xfrm>
        </p:spPr>
        <p:txBody>
          <a:bodyPr/>
          <a:lstStyle/>
          <a:p>
            <a:r>
              <a:rPr lang="en-US" b="1" dirty="0"/>
              <a:t>Bus Ticket booking system</a:t>
            </a:r>
          </a:p>
        </p:txBody>
      </p:sp>
      <p:sp>
        <p:nvSpPr>
          <p:cNvPr id="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341418" y="1950730"/>
            <a:ext cx="4455388" cy="2247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Group Members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Umesh Raj Joshi(023-787)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Yubaraj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Karki(023-785)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Pratham Aryal(023-796)</a:t>
            </a:r>
            <a:endParaRPr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pic>
        <p:nvPicPr>
          <p:cNvPr id="5" name="Picture 4" descr="A bus with a white background&#10;&#10;Description automatically generated">
            <a:extLst>
              <a:ext uri="{FF2B5EF4-FFF2-40B4-BE49-F238E27FC236}">
                <a16:creationId xmlns:a16="http://schemas.microsoft.com/office/drawing/2014/main" id="{6FA2E5D3-7A84-CC87-E8EE-E58FA204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63" y="4309634"/>
            <a:ext cx="20669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5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A628B-6786-9D25-C66B-1215FF32F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14" y="0"/>
            <a:ext cx="5430485" cy="63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4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B34D63-168F-F42E-6289-3EB1D6CD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0"/>
            <a:ext cx="5116502" cy="82296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Use case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6FEA6-94AC-15A8-2E94-D3EDDC15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0C1A9-CBAA-434B-479B-4A458E02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804" y="822960"/>
            <a:ext cx="4810089" cy="5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21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9B34F-B281-87EA-E26F-CCE97D57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58985"/>
            <a:ext cx="5162222" cy="878275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Class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327E9-4067-7FCD-F55D-F6A55FCE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955F7-680F-A41B-B71F-94D39EA4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89" y="756251"/>
            <a:ext cx="5162222" cy="56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1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8D723-13BE-4E2C-467F-2D5B285E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58985"/>
            <a:ext cx="4822804" cy="76397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Gantt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92BBC-46B3-5F31-12FC-C69CCB0D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A4BFB-FE9A-D3A8-BFC1-CC9F013DD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562" y="1070575"/>
            <a:ext cx="9960197" cy="46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1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E747-80BA-0C23-D7D7-C41D884E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BB76-EC25-1BCE-CE3E-31BB9CCAB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Implement functions for verifying username-password authentication and role-based authorization to restrict access to specific functionalities.</a:t>
            </a:r>
          </a:p>
          <a:p>
            <a:pPr marL="1085850" marR="0" lvl="2" indent="-1714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b="1" dirty="0">
              <a:ln w="0"/>
              <a:solidFill>
                <a:schemeClr val="tx1"/>
              </a:solidFill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Tracking available ticket, update route, selecting vehicle and customer review also manage the ticket counter in a proper way.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</a:pPr>
            <a:endParaRPr lang="en-US" sz="2400" dirty="0">
              <a:ln w="0"/>
              <a:solidFill>
                <a:schemeClr val="tx1"/>
              </a:solidFill>
              <a:latin typeface="+mj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n w="0"/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Mangal" panose="02040503050203030202" pitchFamily="18" charset="0"/>
              </a:rPr>
              <a:t>Online payment can easily done through this system and validate transaction details and update available ticket and vehicle.</a:t>
            </a:r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B4377-77F3-BD32-C901-DB2E2E7A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4BBF6-073C-1F80-A100-FC689A9B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5377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1C7B-EAB9-9C75-FEAB-23A3274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77A3-54C1-7439-4BC6-C4F242E6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While developing the project we have learnt a lot about online ticket booking system.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The online ticket booking system was developed to replace the manual process of booking for a vehicle.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During the development process we studied carefully and understood the criteria of implementation process.</a:t>
            </a:r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26DC4-58A8-5AEF-1471-EEC10159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4A359-C5E6-55C8-FD80-CA128A6F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5481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748E-B40D-0EB6-5FE8-929AE355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778-6869-5188-651A-60E3BCF0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1845734"/>
            <a:ext cx="9349740" cy="4326466"/>
          </a:xfrm>
        </p:spPr>
        <p:txBody>
          <a:bodyPr>
            <a:normAutofit fontScale="70000" lnSpcReduction="20000"/>
          </a:bodyPr>
          <a:lstStyle/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 </a:t>
            </a:r>
            <a:endParaRPr lang="en-US" sz="20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iro" panose="020B0604020202020204" charset="-78"/>
            </a:endParaRP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[1].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Grish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kumar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, ”Railway ticket booking system” (github.com)website. </a:t>
            </a:r>
            <a:r>
              <a:rPr lang="en-US" sz="20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  <a:hlinkClick r:id="rId2"/>
              </a:rPr>
              <a:t>https://github.com/girishkumarkh/OldCPPProjects/blob/master/C%2B%2B%20Project%20on%20Railway%20Ticket%20Reservation.cpp</a:t>
            </a:r>
            <a:r>
              <a:rPr lang="en-US" sz="20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. [Accessed: 2024]</a:t>
            </a:r>
            <a:endParaRPr lang="en-US" sz="20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iro" panose="020B0604020202020204" charset="-78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[2].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Sasto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 ticket Nepal PVT.LTD (2020). Programming in HTML, CSS and other web Based Programming language (satoticket.com) a private company. </a:t>
            </a:r>
            <a:r>
              <a:rPr lang="en-US" sz="20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  <a:hlinkClick r:id="rId3"/>
              </a:rPr>
              <a:t>https://www.sastotickets.com/</a:t>
            </a:r>
            <a:r>
              <a:rPr lang="en-US" sz="20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 [Accessed: 2024]</a:t>
            </a:r>
            <a:endParaRPr lang="en-US" sz="20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iro" panose="020B0604020202020204" charset="-7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[3].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Puynaslok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 Sarkar, “online ticket booking system” (researchgate.net) website. </a:t>
            </a:r>
            <a:r>
              <a:rPr lang="en-US" sz="20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  <a:hlinkClick r:id="rId4"/>
              </a:rPr>
              <a:t>https://www.researchgate.net/publication/342466860_A_PROJECT_ON_ONLINE_TICKET_BOOKING_SYSTEM</a:t>
            </a:r>
            <a:r>
              <a:rPr lang="en-US" sz="20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[Accessed: 2024]</a:t>
            </a:r>
            <a:endParaRPr lang="en-US" sz="20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iro" panose="020B0604020202020204" charset="-7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[4].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Menshah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 Yaw, “online road transport booking system” (researchgate.net) website. </a:t>
            </a:r>
            <a:r>
              <a:rPr lang="en-US" sz="20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  <a:hlinkClick r:id="rId5"/>
              </a:rPr>
              <a:t>https://www.researchgate.net/publication/359851657_An_Online_Road_Transport_Booking_System</a:t>
            </a:r>
            <a:r>
              <a:rPr lang="en-US" sz="20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[Accessed: 2024]</a:t>
            </a:r>
            <a:endParaRPr lang="en-US" sz="20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iro" panose="020B0604020202020204" charset="-78"/>
            </a:endParaRPr>
          </a:p>
          <a:p>
            <a:pPr marL="0" marR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204978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[5]. Kamal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Acharaya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, “online </a:t>
            </a:r>
            <a:r>
              <a:rPr lang="en-US" sz="2000" dirty="0" err="1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vechicle</a:t>
            </a:r>
            <a:r>
              <a:rPr lang="en-US" sz="2000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 rental system” (researchgate.net) website. </a:t>
            </a:r>
            <a:r>
              <a:rPr lang="en-US" sz="2000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  <a:hlinkClick r:id="rId6"/>
              </a:rPr>
              <a:t>https://www.researchgate.net/publication/380835687_Online_Vehicle_Rental_System_Project_Report</a:t>
            </a:r>
            <a:r>
              <a:rPr lang="en-US" sz="2000" u="sng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Cairo" panose="020B0604020202020204" charset="-78"/>
              </a:rPr>
              <a:t>[Accessed: 2024]</a:t>
            </a:r>
            <a:endParaRPr lang="en-US" sz="20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Cairo" panose="020B0604020202020204" charset="-78"/>
            </a:endParaRPr>
          </a:p>
          <a:p>
            <a:pPr marL="152400" indent="0" algn="just">
              <a:buNone/>
            </a:pPr>
            <a:endParaRPr lang="en-US" sz="2000" b="1" dirty="0">
              <a:latin typeface="+mj-lt"/>
              <a:cs typeface="Cairo" panose="020B0604020202020204" charset="-78"/>
            </a:endParaRP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77904-2C45-3115-050B-4D99D556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A2567-0E31-749B-70F0-711E5CD0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02100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0"/>
          </a:xfrm>
        </p:spPr>
        <p:txBody>
          <a:bodyPr/>
          <a:lstStyle/>
          <a:p>
            <a:r>
              <a:rPr lang="en" dirty="0">
                <a:latin typeface="+mj-lt"/>
              </a:rPr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0561"/>
            <a:ext cx="10058400" cy="410853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Scopes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Used SDLC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Feasibility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Gannt 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Expected outcome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Bus ticket booking </a:t>
            </a:r>
            <a:r>
              <a:rPr lang="en-US" sz="2000" dirty="0"/>
              <a:t>system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282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A83-D682-DDF9-01D3-63A9930B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207D-13D0-8283-2374-8C839A1B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584180" cy="4451774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solidFill>
                  <a:schemeClr val="tx1"/>
                </a:solidFill>
                <a:latin typeface="+mj-lt"/>
                <a:cs typeface="Cairo" panose="020B0604020202020204" charset="-78"/>
              </a:rPr>
              <a:t>Online ticket booking system is the process whereby consumer directly book the ticket online.</a:t>
            </a:r>
            <a:br>
              <a:rPr lang="en-US" sz="2400" dirty="0">
                <a:ln w="0"/>
                <a:solidFill>
                  <a:schemeClr val="tx1"/>
                </a:solidFill>
                <a:latin typeface="+mj-lt"/>
                <a:cs typeface="Cairo" panose="020B0604020202020204" charset="-78"/>
              </a:rPr>
            </a:br>
            <a:r>
              <a:rPr lang="en-US" sz="2400" dirty="0">
                <a:ln w="0"/>
                <a:solidFill>
                  <a:schemeClr val="tx1"/>
                </a:solidFill>
                <a:latin typeface="+mj-lt"/>
                <a:cs typeface="Cairo" panose="020B0604020202020204" charset="-78"/>
              </a:rPr>
              <a:t>Online ticket booking system is the process of booking ticket from merchants who sell on internet.</a:t>
            </a:r>
            <a:br>
              <a:rPr lang="en-US" sz="2400" dirty="0">
                <a:ln w="0"/>
                <a:solidFill>
                  <a:schemeClr val="tx1"/>
                </a:solidFill>
                <a:latin typeface="+mj-lt"/>
                <a:cs typeface="Cairo" panose="020B0604020202020204" charset="-78"/>
              </a:rPr>
            </a:br>
            <a:r>
              <a:rPr lang="en-US" sz="2400" dirty="0">
                <a:ln w="0"/>
                <a:solidFill>
                  <a:schemeClr val="tx1"/>
                </a:solidFill>
                <a:latin typeface="+mj-lt"/>
                <a:cs typeface="Cairo" panose="020B0604020202020204" charset="-78"/>
              </a:rPr>
              <a:t>We are diligently crafting a comprehensive booking  system leveraging the flexibility and efficiency of the C++ programming language.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C4E18-7281-8EDB-F413-B304C3FE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79AC4-6136-D666-3A8D-6B6026A4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7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680F-ED73-D367-A3A0-A176C286E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4DA24-498E-97B3-CD84-E613AA44CD5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early ticket booking system,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times information of booked ticket were lost. 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the ticket booking company and ticket counter book their ticket in paper which is more complicated to the customer. 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F8358-9067-0EFE-CC25-4A3C5B23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019E8-652D-CCB4-5E9E-1D5DC11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183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778E-0B24-6B27-ABC8-1B00B03F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0B20-F638-6986-9ADF-112D409593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Our aim </a:t>
            </a:r>
          </a:p>
          <a:p>
            <a:pPr marL="0" indent="0"/>
            <a:r>
              <a:rPr lang="en-US" sz="2000" dirty="0">
                <a:ln w="0"/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iro" panose="020B0604020202020204" charset="-78"/>
              </a:rPr>
              <a:t>To data secure and confidential and solve the current issue of ticket booking system.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n w="0"/>
              <a:solidFill>
                <a:schemeClr val="tx1"/>
              </a:solidFill>
              <a:latin typeface="+mj-lt"/>
              <a:cs typeface="Cairo" panose="020B0604020202020204" charset="-78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34577-0434-1B95-9DDE-21E8F844D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iro" panose="020B0604020202020204" charset="-78"/>
              </a:rPr>
              <a:t>To minimize the paper work which is used during the ticket booking and also create easy interface for customer for booking their tickets</a:t>
            </a:r>
            <a:r>
              <a:rPr lang="en-US" dirty="0">
                <a:ln w="0"/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iro" panose="020B0604020202020204" charset="-78"/>
              </a:rPr>
              <a:t>.</a:t>
            </a:r>
            <a:endParaRPr lang="en-US" dirty="0">
              <a:ln w="0"/>
              <a:solidFill>
                <a:schemeClr val="tx1"/>
              </a:solidFill>
              <a:latin typeface="+mj-lt"/>
              <a:cs typeface="Cairo" panose="020B0604020202020204" charset="-78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79AC6-F438-363F-F63B-0E245033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AE98-2DA2-1E67-F1B5-8F17A38C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1798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3F55-7E1F-86F0-4015-AD86F23B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3782B-A955-4C07-9AF3-56C72AC16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Ticket booking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B5822-8C2E-62F5-1B66-6C20CD9B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2811780" cy="33782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iro" panose="020B0604020202020204" charset="-78"/>
              </a:rPr>
              <a:t>Allow users to book ticket easily and don’t have any kinds of problems with booking a ticket.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51BC8-AD3A-57BB-B90D-57C980EC2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1072" y="1890380"/>
            <a:ext cx="2811780" cy="736282"/>
          </a:xfrm>
        </p:spPr>
        <p:txBody>
          <a:bodyPr/>
          <a:lstStyle/>
          <a:p>
            <a:r>
              <a:rPr lang="en-US" dirty="0"/>
              <a:t>Ticket status and road status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C3900-7C63-2493-2B06-212A01160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1072" y="2648676"/>
            <a:ext cx="2811780" cy="3378200"/>
          </a:xfrm>
        </p:spPr>
        <p:txBody>
          <a:bodyPr/>
          <a:lstStyle/>
          <a:p>
            <a:r>
              <a:rPr lang="en-US" dirty="0">
                <a:latin typeface="+mj-lt"/>
              </a:rPr>
              <a:t>Allow users to check the details of the booked tickets and also the roads status for the past years.</a:t>
            </a:r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EFF511-BFA1-F033-8BDE-01C0A6AD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D603B-18D4-BF50-B838-A93AE85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BFE47AE2-B4FD-27FC-CA6F-B15FA0EF1F4A}"/>
              </a:ext>
            </a:extLst>
          </p:cNvPr>
          <p:cNvSpPr txBox="1">
            <a:spLocks/>
          </p:cNvSpPr>
          <p:nvPr/>
        </p:nvSpPr>
        <p:spPr>
          <a:xfrm>
            <a:off x="8141972" y="2648676"/>
            <a:ext cx="2811780" cy="3378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The system is very user friendly and easy to use for anyone.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AA701B4-BD6D-B6CE-5709-C922E8DA3B65}"/>
              </a:ext>
            </a:extLst>
          </p:cNvPr>
          <p:cNvSpPr txBox="1">
            <a:spLocks/>
          </p:cNvSpPr>
          <p:nvPr/>
        </p:nvSpPr>
        <p:spPr>
          <a:xfrm>
            <a:off x="8282940" y="1912394"/>
            <a:ext cx="2811780" cy="736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User friendly</a:t>
            </a:r>
          </a:p>
        </p:txBody>
      </p:sp>
    </p:spTree>
    <p:extLst>
      <p:ext uri="{BB962C8B-B14F-4D97-AF65-F5344CB8AC3E}">
        <p14:creationId xmlns:p14="http://schemas.microsoft.com/office/powerpoint/2010/main" val="19540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8EE1-8FD2-074D-0C89-F6E613AF1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SDLC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C5BC-5E27-354B-7966-DFAB08ABD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876" y="1845734"/>
            <a:ext cx="4822804" cy="4023360"/>
          </a:xfrm>
        </p:spPr>
        <p:txBody>
          <a:bodyPr/>
          <a:lstStyle/>
          <a:p>
            <a:r>
              <a:rPr lang="en-US" i="0" dirty="0">
                <a:ln w="0"/>
                <a:solidFill>
                  <a:schemeClr val="tx1"/>
                </a:solidFill>
                <a:latin typeface="+mj-lt"/>
                <a:cs typeface="Cairo" panose="020B0604020202020204" charset="-78"/>
              </a:rPr>
              <a:t>The Waterfall methodology also known as the Waterfall model  is a sequential development process that flows like a waterfall through all phases of a project (analysis, design, development, and testing, for example), with each phase completely wrapping up before the next phase begins.</a:t>
            </a:r>
            <a:endParaRPr lang="en-US" dirty="0">
              <a:ln w="0"/>
              <a:solidFill>
                <a:schemeClr val="tx1"/>
              </a:solidFill>
              <a:latin typeface="+mj-lt"/>
              <a:cs typeface="Cairo" panose="020B0604020202020204" charset="-78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1EE0-7A55-542E-B511-800D7E4E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Bus ticket booking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C7DD-4A2E-361F-1C02-D9655610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8" name="Picture 7" descr="Waterfall methodology: cascade model of project management">
            <a:extLst>
              <a:ext uri="{FF2B5EF4-FFF2-40B4-BE49-F238E27FC236}">
                <a16:creationId xmlns:a16="http://schemas.microsoft.com/office/drawing/2014/main" id="{C724746F-C76E-2CC8-8149-E3F7C4AB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984" y="2188344"/>
            <a:ext cx="4324016" cy="368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05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5F6C-F251-189C-F877-E48DBBE30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228600"/>
            <a:ext cx="10058400" cy="1450757"/>
          </a:xfrm>
        </p:spPr>
        <p:txBody>
          <a:bodyPr/>
          <a:lstStyle/>
          <a:p>
            <a:r>
              <a:rPr lang="en-US" dirty="0"/>
              <a:t>Feasibility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EBBB3-B14B-3017-9542-21ADA668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 ticket booking system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ABFA4-5AFA-DF5E-7EE6-70C6D13D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DB9D20-E684-A3C3-01BC-12CAB49ECBB5}"/>
              </a:ext>
            </a:extLst>
          </p:cNvPr>
          <p:cNvSpPr txBox="1">
            <a:spLocks/>
          </p:cNvSpPr>
          <p:nvPr/>
        </p:nvSpPr>
        <p:spPr>
          <a:xfrm>
            <a:off x="1097280" y="1846052"/>
            <a:ext cx="2286000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Technical feasibility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52A9C38-2919-737D-D613-99346560A2B1}"/>
              </a:ext>
            </a:extLst>
          </p:cNvPr>
          <p:cNvSpPr txBox="1">
            <a:spLocks/>
          </p:cNvSpPr>
          <p:nvPr/>
        </p:nvSpPr>
        <p:spPr>
          <a:xfrm>
            <a:off x="3870962" y="1846052"/>
            <a:ext cx="3009898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 Operational feasibility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57E3D3-0A53-2891-6E44-F809E553DC54}"/>
              </a:ext>
            </a:extLst>
          </p:cNvPr>
          <p:cNvSpPr txBox="1">
            <a:spLocks/>
          </p:cNvSpPr>
          <p:nvPr/>
        </p:nvSpPr>
        <p:spPr>
          <a:xfrm>
            <a:off x="7886702" y="1846052"/>
            <a:ext cx="3009898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Scheduling feasibility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EECB2A-752D-A35B-3517-4B29075AADCF}"/>
              </a:ext>
            </a:extLst>
          </p:cNvPr>
          <p:cNvSpPr txBox="1">
            <a:spLocks/>
          </p:cNvSpPr>
          <p:nvPr/>
        </p:nvSpPr>
        <p:spPr>
          <a:xfrm>
            <a:off x="861064" y="3255770"/>
            <a:ext cx="3009898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Economic feasibility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0CF2E44-9481-3042-6904-812573FCC071}"/>
              </a:ext>
            </a:extLst>
          </p:cNvPr>
          <p:cNvSpPr txBox="1">
            <a:spLocks/>
          </p:cNvSpPr>
          <p:nvPr/>
        </p:nvSpPr>
        <p:spPr>
          <a:xfrm>
            <a:off x="4411982" y="3255770"/>
            <a:ext cx="3009898" cy="7362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 Legal feasibility</a:t>
            </a:r>
          </a:p>
        </p:txBody>
      </p:sp>
    </p:spTree>
    <p:extLst>
      <p:ext uri="{BB962C8B-B14F-4D97-AF65-F5344CB8AC3E}">
        <p14:creationId xmlns:p14="http://schemas.microsoft.com/office/powerpoint/2010/main" val="205672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BF1C2-A516-E666-7ADE-0C9761EF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58985"/>
            <a:ext cx="5139362" cy="809695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</a:rPr>
              <a:t>Flowchart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9C7DC-8698-31F4-10CE-D194432E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B0C87-07C2-3A39-A627-9E2BE32F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541" y="868680"/>
            <a:ext cx="4851476" cy="554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00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750</Words>
  <Application>Microsoft Office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Retrospect</vt:lpstr>
      <vt:lpstr>Bus Ticket booking system</vt:lpstr>
      <vt:lpstr>Table of contents</vt:lpstr>
      <vt:lpstr>Introduction </vt:lpstr>
      <vt:lpstr>Problem Statement</vt:lpstr>
      <vt:lpstr>Objective of the project</vt:lpstr>
      <vt:lpstr>Scope of the project</vt:lpstr>
      <vt:lpstr>Used SDLC model</vt:lpstr>
      <vt:lpstr>Feasibility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Outcome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Ticket booking system</dc:title>
  <dc:creator>Nitro</dc:creator>
  <cp:lastModifiedBy>prathamaryal6975@gmail.com</cp:lastModifiedBy>
  <cp:revision>4</cp:revision>
  <dcterms:created xsi:type="dcterms:W3CDTF">2025-01-09T15:47:54Z</dcterms:created>
  <dcterms:modified xsi:type="dcterms:W3CDTF">2025-01-18T03:07:36Z</dcterms:modified>
</cp:coreProperties>
</file>