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2"/>
  </p:notesMasterIdLst>
  <p:sldIdLst>
    <p:sldId id="256" r:id="rId2"/>
    <p:sldId id="26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AF70-B515-4E3A-96B4-C677B4B761C2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3F282-FC43-4BAE-93EF-85EB97DF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3F282-FC43-4BAE-93EF-85EB97DF5D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97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ABB5-AF50-4990-BCF2-776D1A776AE5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D8243-6880-4D84-B8CD-CF6C622DC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535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7C0F-1464-430F-8751-75127E7A438A}" type="datetime1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D8243-6880-4D84-B8CD-CF6C622DC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5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2DE3-69EE-4E53-A125-C8B1FD2AF137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D8243-6880-4D84-B8CD-CF6C622DC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1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CB4-0466-4FCA-B01B-668998A7BF45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D8243-6880-4D84-B8CD-CF6C622DC21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7386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0CE4-F384-4C8E-AFF4-1F3B4A5D7B34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D8243-6880-4D84-B8CD-CF6C622DC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90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DE82E-45B6-48D1-904F-AD8565468059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D8243-6880-4D84-B8CD-CF6C622DC21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0088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A603-FE9E-4EED-9577-B66E6F448CE1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D8243-6880-4D84-B8CD-CF6C622DC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58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36FF-D5F0-4CEC-8F02-C662B15EDF75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D8243-6880-4D84-B8CD-CF6C622DC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27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4470-51AD-4823-9AB9-BA370AA4F64B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D8243-6880-4D84-B8CD-CF6C622DC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6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8E2F-FA30-40A7-B0FA-C335D2F6370A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D8243-6880-4D84-B8CD-CF6C622DC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4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F1B9-6547-4BAD-907B-2A1A7F9D884F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D8243-6880-4D84-B8CD-CF6C622DC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0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FA3F-F9FA-45A1-B5FA-6349F97B00E8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D8243-6880-4D84-B8CD-CF6C622DC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6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15A3-4034-4115-BB85-DE7622BB7E75}" type="datetime1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D8243-6880-4D84-B8CD-CF6C622DC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4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31F1-E765-44E9-8DF4-72295EFC2534}" type="datetime1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D8243-6880-4D84-B8CD-CF6C622DC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0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F45A-1BD3-4F29-B052-29A4BB5FB13F}" type="datetime1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D8243-6880-4D84-B8CD-CF6C622DC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2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CC2C-7DF5-49F3-806A-C0CE08C00852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D8243-6880-4D84-B8CD-CF6C622DC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5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F92A-90BC-4166-950B-A71ED84FBC3A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D8243-6880-4D84-B8CD-CF6C622DC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9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25491E6-2198-4549-88A0-A27E8672B3FF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B4D8243-6880-4D84-B8CD-CF6C622DC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284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8416" y="179614"/>
            <a:ext cx="9637183" cy="1005558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TECH CLUB WBESITE DESIGN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626" y="3030297"/>
            <a:ext cx="5469923" cy="184378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Team </a:t>
            </a:r>
            <a:r>
              <a:rPr lang="en-US" sz="2400" dirty="0" smtClean="0">
                <a:solidFill>
                  <a:schemeClr val="tx1"/>
                </a:solidFill>
              </a:rPr>
              <a:t>Name: </a:t>
            </a:r>
            <a:r>
              <a:rPr lang="en-US" sz="2400" dirty="0" err="1" smtClean="0">
                <a:solidFill>
                  <a:schemeClr val="tx1"/>
                </a:solidFill>
              </a:rPr>
              <a:t>DOMinators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Team </a:t>
            </a:r>
            <a:r>
              <a:rPr lang="en-US" sz="2400" dirty="0" smtClean="0">
                <a:solidFill>
                  <a:schemeClr val="tx1"/>
                </a:solidFill>
              </a:rPr>
              <a:t>Members: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Umesh</a:t>
            </a:r>
            <a:r>
              <a:rPr lang="en-US" sz="2400" dirty="0" smtClean="0">
                <a:solidFill>
                  <a:schemeClr val="tx1"/>
                </a:solidFill>
              </a:rPr>
              <a:t> Joshi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Tilak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Tamang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Nirajan Chaudhary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Roshan </a:t>
            </a:r>
            <a:r>
              <a:rPr lang="en-US" sz="2400" dirty="0" err="1" smtClean="0">
                <a:solidFill>
                  <a:schemeClr val="tx1"/>
                </a:solidFill>
              </a:rPr>
              <a:t>Budhathoki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D8243-6880-4D84-B8CD-CF6C622DC2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5527" y="1885950"/>
            <a:ext cx="8534400" cy="16974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D8243-6880-4D84-B8CD-CF6C622DC2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0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262" y="161773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262" y="1668840"/>
            <a:ext cx="8534400" cy="1904093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chemeClr val="tx1"/>
                </a:solidFill>
              </a:rPr>
              <a:t>Tech Club Website</a:t>
            </a:r>
          </a:p>
          <a:p>
            <a:pPr marL="0" indent="0" algn="just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A </a:t>
            </a:r>
            <a:r>
              <a:rPr lang="en-US" sz="1800" dirty="0">
                <a:solidFill>
                  <a:schemeClr val="tx1"/>
                </a:solidFill>
              </a:rPr>
              <a:t>tech club website is an online platform that provides information, </a:t>
            </a:r>
            <a:r>
              <a:rPr lang="en-US" sz="1800" dirty="0" smtClean="0">
                <a:solidFill>
                  <a:schemeClr val="tx1"/>
                </a:solidFill>
              </a:rPr>
              <a:t>resources</a:t>
            </a:r>
            <a:r>
              <a:rPr lang="en-US" sz="1800" dirty="0">
                <a:solidFill>
                  <a:schemeClr val="tx1"/>
                </a:solidFill>
              </a:rPr>
              <a:t>, and community support for members interested in technology-related activities and projects.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D8243-6880-4D84-B8CD-CF6C622DC2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0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88673"/>
            <a:ext cx="9144000" cy="100881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OBJECTIVE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440076"/>
            <a:ext cx="9144000" cy="213588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1. </a:t>
            </a:r>
            <a:r>
              <a:rPr lang="en-US" sz="2000" dirty="0" smtClean="0">
                <a:solidFill>
                  <a:schemeClr val="tx1"/>
                </a:solidFill>
              </a:rPr>
              <a:t>Increase </a:t>
            </a:r>
            <a:r>
              <a:rPr lang="en-US" sz="2000" dirty="0">
                <a:solidFill>
                  <a:schemeClr val="tx1"/>
                </a:solidFill>
              </a:rPr>
              <a:t>Member </a:t>
            </a:r>
            <a:r>
              <a:rPr lang="en-US" sz="2000" dirty="0" smtClean="0">
                <a:solidFill>
                  <a:schemeClr val="tx1"/>
                </a:solidFill>
              </a:rPr>
              <a:t>Engagement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2. </a:t>
            </a:r>
            <a:r>
              <a:rPr lang="en-US" sz="2000" dirty="0" smtClean="0">
                <a:solidFill>
                  <a:schemeClr val="tx1"/>
                </a:solidFill>
              </a:rPr>
              <a:t>Provide </a:t>
            </a:r>
            <a:r>
              <a:rPr lang="en-US" sz="2000" dirty="0">
                <a:solidFill>
                  <a:schemeClr val="tx1"/>
                </a:solidFill>
              </a:rPr>
              <a:t>Up-to-Date </a:t>
            </a:r>
            <a:r>
              <a:rPr lang="en-US" sz="2000" dirty="0" smtClean="0">
                <a:solidFill>
                  <a:schemeClr val="tx1"/>
                </a:solidFill>
              </a:rPr>
              <a:t>Resources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D8243-6880-4D84-B8CD-CF6C622DC2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9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2357" y="253093"/>
            <a:ext cx="9144000" cy="8164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STATEMENT &amp;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2357" y="1414970"/>
            <a:ext cx="9144000" cy="2675337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 smtClean="0">
                <a:solidFill>
                  <a:schemeClr val="tx1"/>
                </a:solidFill>
              </a:rPr>
              <a:t>Problem: </a:t>
            </a: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chemeClr val="tx1"/>
                </a:solidFill>
              </a:rPr>
              <a:t>tech club website lacks user engagement and up-to-date resources, leading to low member participation and outdated information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  <a:p>
            <a:pPr algn="just"/>
            <a:r>
              <a:rPr lang="en-US" sz="2000" b="1" dirty="0" smtClean="0">
                <a:solidFill>
                  <a:schemeClr val="tx1"/>
                </a:solidFill>
              </a:rPr>
              <a:t>Solutions</a:t>
            </a:r>
            <a:endParaRPr lang="en-US" sz="2400" b="1" dirty="0">
              <a:solidFill>
                <a:schemeClr val="tx1"/>
              </a:solidFill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1. </a:t>
            </a:r>
            <a:r>
              <a:rPr lang="en-US" sz="1800" dirty="0" smtClean="0">
                <a:solidFill>
                  <a:schemeClr val="tx1"/>
                </a:solidFill>
              </a:rPr>
              <a:t>Regular </a:t>
            </a:r>
            <a:r>
              <a:rPr lang="en-US" sz="1800" dirty="0">
                <a:solidFill>
                  <a:schemeClr val="tx1"/>
                </a:solidFill>
              </a:rPr>
              <a:t>Content </a:t>
            </a:r>
            <a:r>
              <a:rPr lang="en-US" sz="1800" dirty="0" smtClean="0">
                <a:solidFill>
                  <a:schemeClr val="tx1"/>
                </a:solidFill>
              </a:rPr>
              <a:t>Updates</a:t>
            </a:r>
            <a:endParaRPr lang="en-US" sz="1800" dirty="0">
              <a:solidFill>
                <a:schemeClr val="tx1"/>
              </a:solidFill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2. </a:t>
            </a:r>
            <a:r>
              <a:rPr lang="en-US" sz="1800" dirty="0" smtClean="0">
                <a:solidFill>
                  <a:schemeClr val="tx1"/>
                </a:solidFill>
              </a:rPr>
              <a:t>Interactive Features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</a:rPr>
              <a:t>3. User Profiles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</a:rPr>
              <a:t>4. Event Calendar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</a:rPr>
              <a:t>5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  <a:r>
              <a:rPr lang="en-US" sz="1800" dirty="0" smtClean="0">
                <a:solidFill>
                  <a:schemeClr val="tx1"/>
                </a:solidFill>
              </a:rPr>
              <a:t>Mobile Optimization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just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D8243-6880-4D84-B8CD-CF6C622DC2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7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271" y="114300"/>
            <a:ext cx="11846379" cy="1507067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TOOLS AND TECHNOLOGIES USED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269" y="1670353"/>
            <a:ext cx="8534400" cy="314657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Hyper Text Mark up </a:t>
            </a:r>
            <a:r>
              <a:rPr lang="en-US" dirty="0" smtClean="0">
                <a:solidFill>
                  <a:schemeClr val="tx1"/>
                </a:solidFill>
              </a:rPr>
              <a:t>Language(HTML)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Cascading Style </a:t>
            </a:r>
            <a:r>
              <a:rPr lang="en-US" dirty="0" smtClean="0">
                <a:solidFill>
                  <a:schemeClr val="tx1"/>
                </a:solidFill>
              </a:rPr>
              <a:t>Sheets(CSS)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JavaScript(JS)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UI/UX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D8243-6880-4D84-B8CD-CF6C622DC2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36" y="138793"/>
            <a:ext cx="10762117" cy="997857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CHALLENGES &amp; SOLUTIONS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719" y="1553028"/>
            <a:ext cx="8534400" cy="4563836"/>
          </a:xfrm>
        </p:spPr>
        <p:txBody>
          <a:bodyPr>
            <a:noAutofit/>
          </a:bodyPr>
          <a:lstStyle/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Challenges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1. </a:t>
            </a:r>
            <a:r>
              <a:rPr lang="en-US" sz="1800" dirty="0" smtClean="0">
                <a:solidFill>
                  <a:schemeClr val="tx1"/>
                </a:solidFill>
              </a:rPr>
              <a:t>Time Limitation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2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  <a:r>
              <a:rPr lang="en-US" sz="1800" dirty="0" smtClean="0">
                <a:solidFill>
                  <a:schemeClr val="tx1"/>
                </a:solidFill>
              </a:rPr>
              <a:t>Lack of frameworks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Solutions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1. </a:t>
            </a:r>
            <a:r>
              <a:rPr lang="en-US" sz="1800" b="1" dirty="0" smtClean="0">
                <a:solidFill>
                  <a:schemeClr val="tx1"/>
                </a:solidFill>
              </a:rPr>
              <a:t>Time Limitation: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 - Tried to design in time.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tx1"/>
                </a:solidFill>
              </a:rPr>
              <a:t>2. </a:t>
            </a:r>
            <a:r>
              <a:rPr lang="en-US" sz="1800" b="1" dirty="0" smtClean="0">
                <a:solidFill>
                  <a:schemeClr val="tx1"/>
                </a:solidFill>
              </a:rPr>
              <a:t>Lack of frameworks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	using core concept.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D8243-6880-4D84-B8CD-CF6C622DC2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1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-67734"/>
            <a:ext cx="10255931" cy="1507067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Innovation &amp; </a:t>
            </a:r>
            <a:r>
              <a:rPr lang="en-US" sz="5400" dirty="0" smtClean="0"/>
              <a:t>uniqueness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930729"/>
            <a:ext cx="8534400" cy="4237264"/>
          </a:xfrm>
        </p:spPr>
        <p:txBody>
          <a:bodyPr>
            <a:noAutofit/>
          </a:bodyPr>
          <a:lstStyle/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Innovation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- </a:t>
            </a:r>
            <a:r>
              <a:rPr lang="en-US" sz="1800" dirty="0" smtClean="0">
                <a:solidFill>
                  <a:schemeClr val="tx1"/>
                </a:solidFill>
              </a:rPr>
              <a:t>Interactive </a:t>
            </a:r>
            <a:r>
              <a:rPr lang="en-US" sz="1800" dirty="0">
                <a:solidFill>
                  <a:schemeClr val="tx1"/>
                </a:solidFill>
              </a:rPr>
              <a:t>Learning </a:t>
            </a:r>
            <a:r>
              <a:rPr lang="en-US" sz="1800" dirty="0" smtClean="0">
                <a:solidFill>
                  <a:schemeClr val="tx1"/>
                </a:solidFill>
              </a:rPr>
              <a:t>Modules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- </a:t>
            </a:r>
            <a:r>
              <a:rPr lang="en-US" sz="1800" dirty="0" smtClean="0">
                <a:solidFill>
                  <a:schemeClr val="tx1"/>
                </a:solidFill>
              </a:rPr>
              <a:t>Event </a:t>
            </a:r>
            <a:r>
              <a:rPr lang="en-US" sz="1800" dirty="0" err="1" smtClean="0">
                <a:solidFill>
                  <a:schemeClr val="tx1"/>
                </a:solidFill>
              </a:rPr>
              <a:t>Calender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- </a:t>
            </a:r>
            <a:r>
              <a:rPr lang="en-US" sz="1800" dirty="0" smtClean="0">
                <a:solidFill>
                  <a:schemeClr val="tx1"/>
                </a:solidFill>
              </a:rPr>
              <a:t>Blog and innovations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Uniqueness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- </a:t>
            </a:r>
            <a:r>
              <a:rPr lang="en-US" sz="1800" dirty="0" smtClean="0">
                <a:solidFill>
                  <a:schemeClr val="tx1"/>
                </a:solidFill>
              </a:rPr>
              <a:t>Member Spotlight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- </a:t>
            </a:r>
            <a:r>
              <a:rPr lang="en-US" sz="1800" dirty="0" smtClean="0">
                <a:solidFill>
                  <a:schemeClr val="tx1"/>
                </a:solidFill>
              </a:rPr>
              <a:t>Collaborative Projects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- </a:t>
            </a:r>
            <a:r>
              <a:rPr lang="en-US" sz="1800" dirty="0" smtClean="0">
                <a:solidFill>
                  <a:schemeClr val="tx1"/>
                </a:solidFill>
              </a:rPr>
              <a:t>Community Challenges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D8243-6880-4D84-B8CD-CF6C622DC2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1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840" y="160866"/>
            <a:ext cx="10794773" cy="1507067"/>
          </a:xfrm>
        </p:spPr>
        <p:txBody>
          <a:bodyPr>
            <a:noAutofit/>
          </a:bodyPr>
          <a:lstStyle/>
          <a:p>
            <a:r>
              <a:rPr lang="en-US" sz="5400" dirty="0" smtClean="0"/>
              <a:t>Conclusion &amp; Future Scope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840" y="1896534"/>
            <a:ext cx="8534400" cy="3615267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</a:rPr>
              <a:t>Conclusion</a:t>
            </a:r>
            <a:endParaRPr lang="en-US" sz="1800" b="1" dirty="0">
              <a:solidFill>
                <a:schemeClr val="tx1"/>
              </a:solidFill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By enhancing member engagement and providing up-to-date resources, the tech club website can become a vibrant and valuable platform for technology enthusiasts. Implementing innovative features and fostering a collaborative community will ensure the website remains relevant and engaging.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800" b="1" dirty="0" smtClean="0">
                <a:solidFill>
                  <a:schemeClr val="tx1"/>
                </a:solidFill>
              </a:rPr>
              <a:t>Future </a:t>
            </a:r>
            <a:r>
              <a:rPr lang="en-US" sz="1800" b="1" dirty="0">
                <a:solidFill>
                  <a:schemeClr val="tx1"/>
                </a:solidFill>
              </a:rPr>
              <a:t>Scope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en-US" sz="1600" dirty="0" smtClean="0">
                <a:solidFill>
                  <a:schemeClr val="tx1"/>
                </a:solidFill>
              </a:rPr>
              <a:t>Expand </a:t>
            </a:r>
            <a:r>
              <a:rPr lang="en-US" sz="1600" dirty="0">
                <a:solidFill>
                  <a:schemeClr val="tx1"/>
                </a:solidFill>
              </a:rPr>
              <a:t>Global </a:t>
            </a:r>
            <a:r>
              <a:rPr lang="en-US" sz="1600" dirty="0" smtClean="0">
                <a:solidFill>
                  <a:schemeClr val="tx1"/>
                </a:solidFill>
              </a:rPr>
              <a:t>Reach</a:t>
            </a: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en-US" sz="1600" dirty="0" smtClean="0">
                <a:solidFill>
                  <a:schemeClr val="tx1"/>
                </a:solidFill>
              </a:rPr>
              <a:t>Advanced </a:t>
            </a:r>
            <a:r>
              <a:rPr lang="en-US" sz="1600" dirty="0">
                <a:solidFill>
                  <a:schemeClr val="tx1"/>
                </a:solidFill>
              </a:rPr>
              <a:t>Learning </a:t>
            </a:r>
            <a:r>
              <a:rPr lang="en-US" sz="1600" dirty="0" smtClean="0">
                <a:solidFill>
                  <a:schemeClr val="tx1"/>
                </a:solidFill>
              </a:rPr>
              <a:t>Paths</a:t>
            </a: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en-US" sz="1600" dirty="0" smtClean="0">
                <a:solidFill>
                  <a:schemeClr val="tx1"/>
                </a:solidFill>
              </a:rPr>
              <a:t>Integration </a:t>
            </a:r>
            <a:r>
              <a:rPr lang="en-US" sz="1600" dirty="0">
                <a:solidFill>
                  <a:schemeClr val="tx1"/>
                </a:solidFill>
              </a:rPr>
              <a:t>with </a:t>
            </a:r>
            <a:r>
              <a:rPr lang="en-US" sz="1600" dirty="0" smtClean="0">
                <a:solidFill>
                  <a:schemeClr val="tx1"/>
                </a:solidFill>
              </a:rPr>
              <a:t>Industry</a:t>
            </a: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en-US" sz="1600" dirty="0" smtClean="0">
                <a:solidFill>
                  <a:schemeClr val="tx1"/>
                </a:solidFill>
              </a:rPr>
              <a:t>Mobile </a:t>
            </a:r>
            <a:r>
              <a:rPr lang="en-US" sz="1600" dirty="0">
                <a:solidFill>
                  <a:schemeClr val="tx1"/>
                </a:solidFill>
              </a:rPr>
              <a:t>App </a:t>
            </a:r>
            <a:r>
              <a:rPr lang="en-US" sz="1600" dirty="0" smtClean="0">
                <a:solidFill>
                  <a:schemeClr val="tx1"/>
                </a:solidFill>
              </a:rPr>
              <a:t>Development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D8243-6880-4D84-B8CD-CF6C622DC2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0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777" y="2539092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Q &amp; </a:t>
            </a:r>
            <a:r>
              <a:rPr lang="en-US" sz="6000" dirty="0" smtClean="0"/>
              <a:t>A</a:t>
            </a:r>
            <a:endParaRPr lang="en-US" sz="6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D8243-6880-4D84-B8CD-CF6C622DC2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6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293</TotalTime>
  <Words>264</Words>
  <Application>Microsoft Office PowerPoint</Application>
  <PresentationFormat>Widescreen</PresentationFormat>
  <Paragraphs>72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Slice</vt:lpstr>
      <vt:lpstr>TECH CLUB WBESITE DESIGN</vt:lpstr>
      <vt:lpstr>INTRODUCTION</vt:lpstr>
      <vt:lpstr>OBJECTIVE</vt:lpstr>
      <vt:lpstr>PROBLEM STATEMENT &amp; SOLUTION</vt:lpstr>
      <vt:lpstr>TOOLS AND TECHNOLOGIES USED</vt:lpstr>
      <vt:lpstr>CHALLENGES &amp; SOLUTIONS</vt:lpstr>
      <vt:lpstr>Innovation &amp; uniqueness</vt:lpstr>
      <vt:lpstr>Conclusion &amp; Future Scope</vt:lpstr>
      <vt:lpstr>Q &amp; A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CLUB WBESITE DESIGN</dc:title>
  <dc:creator>Microsoft account</dc:creator>
  <cp:lastModifiedBy>Microsoft account</cp:lastModifiedBy>
  <cp:revision>30</cp:revision>
  <dcterms:created xsi:type="dcterms:W3CDTF">2025-02-23T04:27:41Z</dcterms:created>
  <dcterms:modified xsi:type="dcterms:W3CDTF">2025-02-23T09:46:43Z</dcterms:modified>
</cp:coreProperties>
</file>