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algn="l" defTabSz="4416425" rtl="0" eaLnBrk="0" fontAlgn="base" hangingPunct="0">
      <a:spcBef>
        <a:spcPct val="0"/>
      </a:spcBef>
      <a:spcAft>
        <a:spcPct val="0"/>
      </a:spcAft>
      <a:defRPr sz="8700" kern="1200">
        <a:solidFill>
          <a:schemeClr val="tx1"/>
        </a:solidFill>
        <a:latin typeface="Arial" panose="020B0604020202020204" pitchFamily="34" charset="0"/>
        <a:ea typeface="+mn-ea"/>
        <a:cs typeface="Arial" panose="020B0604020202020204" pitchFamily="34" charset="0"/>
      </a:defRPr>
    </a:lvl1pPr>
    <a:lvl2pPr marL="2208213" indent="-1724025" algn="l" defTabSz="4416425" rtl="0" eaLnBrk="0" fontAlgn="base" hangingPunct="0">
      <a:spcBef>
        <a:spcPct val="0"/>
      </a:spcBef>
      <a:spcAft>
        <a:spcPct val="0"/>
      </a:spcAft>
      <a:defRPr sz="8700" kern="1200">
        <a:solidFill>
          <a:schemeClr val="tx1"/>
        </a:solidFill>
        <a:latin typeface="Arial" panose="020B0604020202020204" pitchFamily="34" charset="0"/>
        <a:ea typeface="+mn-ea"/>
        <a:cs typeface="Arial" panose="020B0604020202020204" pitchFamily="34" charset="0"/>
      </a:defRPr>
    </a:lvl2pPr>
    <a:lvl3pPr marL="4416425" indent="-3448050" algn="l" defTabSz="4416425" rtl="0" eaLnBrk="0" fontAlgn="base" hangingPunct="0">
      <a:spcBef>
        <a:spcPct val="0"/>
      </a:spcBef>
      <a:spcAft>
        <a:spcPct val="0"/>
      </a:spcAft>
      <a:defRPr sz="8700" kern="1200">
        <a:solidFill>
          <a:schemeClr val="tx1"/>
        </a:solidFill>
        <a:latin typeface="Arial" panose="020B0604020202020204" pitchFamily="34" charset="0"/>
        <a:ea typeface="+mn-ea"/>
        <a:cs typeface="Arial" panose="020B0604020202020204" pitchFamily="34" charset="0"/>
      </a:defRPr>
    </a:lvl3pPr>
    <a:lvl4pPr marL="6624638" indent="-5173663" algn="l" defTabSz="4416425" rtl="0" eaLnBrk="0" fontAlgn="base" hangingPunct="0">
      <a:spcBef>
        <a:spcPct val="0"/>
      </a:spcBef>
      <a:spcAft>
        <a:spcPct val="0"/>
      </a:spcAft>
      <a:defRPr sz="8700" kern="1200">
        <a:solidFill>
          <a:schemeClr val="tx1"/>
        </a:solidFill>
        <a:latin typeface="Arial" panose="020B0604020202020204" pitchFamily="34" charset="0"/>
        <a:ea typeface="+mn-ea"/>
        <a:cs typeface="Arial" panose="020B0604020202020204" pitchFamily="34" charset="0"/>
      </a:defRPr>
    </a:lvl4pPr>
    <a:lvl5pPr marL="8832850" indent="-6897688" algn="l" defTabSz="4416425" rtl="0" eaLnBrk="0" fontAlgn="base" hangingPunct="0">
      <a:spcBef>
        <a:spcPct val="0"/>
      </a:spcBef>
      <a:spcAft>
        <a:spcPct val="0"/>
      </a:spcAft>
      <a:defRPr sz="87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87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87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87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87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824">
          <p15:clr>
            <a:srgbClr val="A4A3A4"/>
          </p15:clr>
        </p15:guide>
        <p15:guide id="2" pos="103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3309" autoAdjust="0"/>
    <p:restoredTop sz="92657" autoAdjust="0"/>
  </p:normalViewPr>
  <p:slideViewPr>
    <p:cSldViewPr snapToGrid="0" snapToObjects="1">
      <p:cViewPr>
        <p:scale>
          <a:sx n="33" d="100"/>
          <a:sy n="33" d="100"/>
        </p:scale>
        <p:origin x="898" y="96"/>
      </p:cViewPr>
      <p:guideLst>
        <p:guide orient="horz" pos="13824"/>
        <p:guide pos="1036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40C126-C9C5-B0A1-5C48-0B0CE80CB2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4416865"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 name="Date Placeholder 2">
            <a:extLst>
              <a:ext uri="{FF2B5EF4-FFF2-40B4-BE49-F238E27FC236}">
                <a16:creationId xmlns:a16="http://schemas.microsoft.com/office/drawing/2014/main" id="{AEBFC5C2-B5BC-7DAB-A685-D3B48CD6F42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4416865" eaLnBrk="1" hangingPunct="1">
              <a:defRPr sz="1200">
                <a:latin typeface="Arial" panose="020B0604020202020204" pitchFamily="34" charset="0"/>
                <a:cs typeface="Arial" panose="020B0604020202020204" pitchFamily="34" charset="0"/>
              </a:defRPr>
            </a:lvl1pPr>
          </a:lstStyle>
          <a:p>
            <a:pPr>
              <a:defRPr/>
            </a:pPr>
            <a:fld id="{F4FF8E06-22B9-4A0A-AB48-218D7ADF653E}" type="datetimeFigureOut">
              <a:rPr lang="en-US"/>
              <a:pPr>
                <a:defRPr/>
              </a:pPr>
              <a:t>3/25/2023</a:t>
            </a:fld>
            <a:endParaRPr lang="en-US"/>
          </a:p>
        </p:txBody>
      </p:sp>
      <p:sp>
        <p:nvSpPr>
          <p:cNvPr id="4" name="Slide Image Placeholder 3">
            <a:extLst>
              <a:ext uri="{FF2B5EF4-FFF2-40B4-BE49-F238E27FC236}">
                <a16:creationId xmlns:a16="http://schemas.microsoft.com/office/drawing/2014/main" id="{C9491FD9-776C-550D-806F-07A1367DC505}"/>
              </a:ext>
            </a:extLst>
          </p:cNvPr>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F9443B1-9C68-5963-0C76-44264365496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E9241C6-E5AA-8F54-2452-D482B92E67B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4416865"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7" name="Slide Number Placeholder 6">
            <a:extLst>
              <a:ext uri="{FF2B5EF4-FFF2-40B4-BE49-F238E27FC236}">
                <a16:creationId xmlns:a16="http://schemas.microsoft.com/office/drawing/2014/main" id="{94F36295-59B8-7E24-C70D-618021426C9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D5B4034F-1422-47E0-8271-8E468C9F004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82600" algn="l" rtl="0" eaLnBrk="0" fontAlgn="base" hangingPunct="0">
      <a:spcBef>
        <a:spcPct val="30000"/>
      </a:spcBef>
      <a:spcAft>
        <a:spcPct val="0"/>
      </a:spcAft>
      <a:defRPr sz="1300" kern="1200">
        <a:solidFill>
          <a:schemeClr val="tx1"/>
        </a:solidFill>
        <a:latin typeface="+mn-lt"/>
        <a:ea typeface="+mn-ea"/>
        <a:cs typeface="+mn-cs"/>
      </a:defRPr>
    </a:lvl2pPr>
    <a:lvl3pPr marL="966788" algn="l" rtl="0" eaLnBrk="0" fontAlgn="base" hangingPunct="0">
      <a:spcBef>
        <a:spcPct val="30000"/>
      </a:spcBef>
      <a:spcAft>
        <a:spcPct val="0"/>
      </a:spcAft>
      <a:defRPr sz="1300" kern="1200">
        <a:solidFill>
          <a:schemeClr val="tx1"/>
        </a:solidFill>
        <a:latin typeface="+mn-lt"/>
        <a:ea typeface="+mn-ea"/>
        <a:cs typeface="+mn-cs"/>
      </a:defRPr>
    </a:lvl3pPr>
    <a:lvl4pPr marL="1450975" algn="l" rtl="0" eaLnBrk="0" fontAlgn="base" hangingPunct="0">
      <a:spcBef>
        <a:spcPct val="30000"/>
      </a:spcBef>
      <a:spcAft>
        <a:spcPct val="0"/>
      </a:spcAft>
      <a:defRPr sz="1300" kern="1200">
        <a:solidFill>
          <a:schemeClr val="tx1"/>
        </a:solidFill>
        <a:latin typeface="+mn-lt"/>
        <a:ea typeface="+mn-ea"/>
        <a:cs typeface="+mn-cs"/>
      </a:defRPr>
    </a:lvl4pPr>
    <a:lvl5pPr marL="1933575" algn="l" rtl="0" eaLnBrk="0" fontAlgn="base" hangingPunct="0">
      <a:spcBef>
        <a:spcPct val="30000"/>
      </a:spcBef>
      <a:spcAft>
        <a:spcPct val="0"/>
      </a:spcAft>
      <a:defRPr sz="1300" kern="1200">
        <a:solidFill>
          <a:schemeClr val="tx1"/>
        </a:solidFill>
        <a:latin typeface="+mn-lt"/>
        <a:ea typeface="+mn-ea"/>
        <a:cs typeface="+mn-cs"/>
      </a:defRPr>
    </a:lvl5pPr>
    <a:lvl6pPr marL="2418359" algn="l" defTabSz="967344" rtl="0" eaLnBrk="1" latinLnBrk="0" hangingPunct="1">
      <a:defRPr sz="1300" kern="1200">
        <a:solidFill>
          <a:schemeClr val="tx1"/>
        </a:solidFill>
        <a:latin typeface="+mn-lt"/>
        <a:ea typeface="+mn-ea"/>
        <a:cs typeface="+mn-cs"/>
      </a:defRPr>
    </a:lvl6pPr>
    <a:lvl7pPr marL="2902031" algn="l" defTabSz="967344" rtl="0" eaLnBrk="1" latinLnBrk="0" hangingPunct="1">
      <a:defRPr sz="1300" kern="1200">
        <a:solidFill>
          <a:schemeClr val="tx1"/>
        </a:solidFill>
        <a:latin typeface="+mn-lt"/>
        <a:ea typeface="+mn-ea"/>
        <a:cs typeface="+mn-cs"/>
      </a:defRPr>
    </a:lvl7pPr>
    <a:lvl8pPr marL="3385703" algn="l" defTabSz="967344" rtl="0" eaLnBrk="1" latinLnBrk="0" hangingPunct="1">
      <a:defRPr sz="1300" kern="1200">
        <a:solidFill>
          <a:schemeClr val="tx1"/>
        </a:solidFill>
        <a:latin typeface="+mn-lt"/>
        <a:ea typeface="+mn-ea"/>
        <a:cs typeface="+mn-cs"/>
      </a:defRPr>
    </a:lvl8pPr>
    <a:lvl9pPr marL="3869375" algn="l" defTabSz="96734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FEA623B8-6DEB-5931-E338-6493458CC4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ED2F846D-6B4A-2BAB-64F9-B45617510F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a:extLst>
              <a:ext uri="{FF2B5EF4-FFF2-40B4-BE49-F238E27FC236}">
                <a16:creationId xmlns:a16="http://schemas.microsoft.com/office/drawing/2014/main" id="{EF1DE3AB-24B6-2225-6212-1892BBCEF7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8700">
                <a:solidFill>
                  <a:schemeClr val="tx1"/>
                </a:solidFill>
                <a:latin typeface="Arial" panose="020B0604020202020204" pitchFamily="34" charset="0"/>
                <a:cs typeface="Arial" panose="020B0604020202020204" pitchFamily="34" charset="0"/>
              </a:defRPr>
            </a:lvl1pPr>
            <a:lvl2pPr marL="742950" indent="-285750">
              <a:defRPr sz="8700">
                <a:solidFill>
                  <a:schemeClr val="tx1"/>
                </a:solidFill>
                <a:latin typeface="Arial" panose="020B0604020202020204" pitchFamily="34" charset="0"/>
                <a:cs typeface="Arial" panose="020B0604020202020204" pitchFamily="34" charset="0"/>
              </a:defRPr>
            </a:lvl2pPr>
            <a:lvl3pPr marL="1143000" indent="-228600">
              <a:defRPr sz="8700">
                <a:solidFill>
                  <a:schemeClr val="tx1"/>
                </a:solidFill>
                <a:latin typeface="Arial" panose="020B0604020202020204" pitchFamily="34" charset="0"/>
                <a:cs typeface="Arial" panose="020B0604020202020204" pitchFamily="34" charset="0"/>
              </a:defRPr>
            </a:lvl3pPr>
            <a:lvl4pPr marL="1600200" indent="-228600">
              <a:defRPr sz="8700">
                <a:solidFill>
                  <a:schemeClr val="tx1"/>
                </a:solidFill>
                <a:latin typeface="Arial" panose="020B0604020202020204" pitchFamily="34" charset="0"/>
                <a:cs typeface="Arial" panose="020B0604020202020204" pitchFamily="34" charset="0"/>
              </a:defRPr>
            </a:lvl4pPr>
            <a:lvl5pPr marL="2057400" indent="-228600">
              <a:defRPr sz="8700">
                <a:solidFill>
                  <a:schemeClr val="tx1"/>
                </a:solidFill>
                <a:latin typeface="Arial" panose="020B0604020202020204" pitchFamily="34" charset="0"/>
                <a:cs typeface="Arial" panose="020B0604020202020204" pitchFamily="34" charset="0"/>
              </a:defRPr>
            </a:lvl5pPr>
            <a:lvl6pPr marL="2514600" indent="-228600" defTabSz="4416425" eaLnBrk="0" fontAlgn="base" hangingPunct="0">
              <a:spcBef>
                <a:spcPct val="0"/>
              </a:spcBef>
              <a:spcAft>
                <a:spcPct val="0"/>
              </a:spcAft>
              <a:defRPr sz="8700">
                <a:solidFill>
                  <a:schemeClr val="tx1"/>
                </a:solidFill>
                <a:latin typeface="Arial" panose="020B0604020202020204" pitchFamily="34" charset="0"/>
                <a:cs typeface="Arial" panose="020B0604020202020204" pitchFamily="34" charset="0"/>
              </a:defRPr>
            </a:lvl6pPr>
            <a:lvl7pPr marL="2971800" indent="-228600" defTabSz="4416425" eaLnBrk="0" fontAlgn="base" hangingPunct="0">
              <a:spcBef>
                <a:spcPct val="0"/>
              </a:spcBef>
              <a:spcAft>
                <a:spcPct val="0"/>
              </a:spcAft>
              <a:defRPr sz="8700">
                <a:solidFill>
                  <a:schemeClr val="tx1"/>
                </a:solidFill>
                <a:latin typeface="Arial" panose="020B0604020202020204" pitchFamily="34" charset="0"/>
                <a:cs typeface="Arial" panose="020B0604020202020204" pitchFamily="34" charset="0"/>
              </a:defRPr>
            </a:lvl7pPr>
            <a:lvl8pPr marL="3429000" indent="-228600" defTabSz="4416425" eaLnBrk="0" fontAlgn="base" hangingPunct="0">
              <a:spcBef>
                <a:spcPct val="0"/>
              </a:spcBef>
              <a:spcAft>
                <a:spcPct val="0"/>
              </a:spcAft>
              <a:defRPr sz="8700">
                <a:solidFill>
                  <a:schemeClr val="tx1"/>
                </a:solidFill>
                <a:latin typeface="Arial" panose="020B0604020202020204" pitchFamily="34" charset="0"/>
                <a:cs typeface="Arial" panose="020B0604020202020204" pitchFamily="34" charset="0"/>
              </a:defRPr>
            </a:lvl8pPr>
            <a:lvl9pPr marL="3886200" indent="-228600" defTabSz="4416425" eaLnBrk="0" fontAlgn="base" hangingPunct="0">
              <a:spcBef>
                <a:spcPct val="0"/>
              </a:spcBef>
              <a:spcAft>
                <a:spcPct val="0"/>
              </a:spcAft>
              <a:defRPr sz="8700">
                <a:solidFill>
                  <a:schemeClr val="tx1"/>
                </a:solidFill>
                <a:latin typeface="Arial" panose="020B0604020202020204" pitchFamily="34" charset="0"/>
                <a:cs typeface="Arial" panose="020B0604020202020204" pitchFamily="34" charset="0"/>
              </a:defRPr>
            </a:lvl9pPr>
          </a:lstStyle>
          <a:p>
            <a:fld id="{7AEB83D6-A4C4-4087-8C7E-011B3EEC9779}" type="slidenum">
              <a:rPr lang="en-US" altLang="en-US" sz="1200"/>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1" y="13634724"/>
            <a:ext cx="27980640" cy="9408160"/>
          </a:xfrm>
        </p:spPr>
        <p:txBody>
          <a:bodyPr/>
          <a:lstStyle/>
          <a:p>
            <a:r>
              <a:rPr lang="en-US"/>
              <a:t>Click to edit Master title style</a:t>
            </a:r>
          </a:p>
        </p:txBody>
      </p:sp>
      <p:sp>
        <p:nvSpPr>
          <p:cNvPr id="3" name="Subtitle 2"/>
          <p:cNvSpPr>
            <a:spLocks noGrp="1"/>
          </p:cNvSpPr>
          <p:nvPr>
            <p:ph type="subTitle" idx="1"/>
          </p:nvPr>
        </p:nvSpPr>
        <p:spPr>
          <a:xfrm>
            <a:off x="4937761" y="24871680"/>
            <a:ext cx="23042880" cy="11216640"/>
          </a:xfrm>
        </p:spPr>
        <p:txBody>
          <a:bodyPr/>
          <a:lstStyle>
            <a:lvl1pPr marL="0" indent="0" algn="ctr">
              <a:buNone/>
              <a:defRPr>
                <a:solidFill>
                  <a:schemeClr val="tx1">
                    <a:tint val="75000"/>
                  </a:schemeClr>
                </a:solidFill>
              </a:defRPr>
            </a:lvl1pPr>
            <a:lvl2pPr marL="2208833" indent="0" algn="ctr">
              <a:buNone/>
              <a:defRPr>
                <a:solidFill>
                  <a:schemeClr val="tx1">
                    <a:tint val="75000"/>
                  </a:schemeClr>
                </a:solidFill>
              </a:defRPr>
            </a:lvl2pPr>
            <a:lvl3pPr marL="4417666" indent="0" algn="ctr">
              <a:buNone/>
              <a:defRPr>
                <a:solidFill>
                  <a:schemeClr val="tx1">
                    <a:tint val="75000"/>
                  </a:schemeClr>
                </a:solidFill>
              </a:defRPr>
            </a:lvl3pPr>
            <a:lvl4pPr marL="6626498" indent="0" algn="ctr">
              <a:buNone/>
              <a:defRPr>
                <a:solidFill>
                  <a:schemeClr val="tx1">
                    <a:tint val="75000"/>
                  </a:schemeClr>
                </a:solidFill>
              </a:defRPr>
            </a:lvl4pPr>
            <a:lvl5pPr marL="8835331" indent="0" algn="ctr">
              <a:buNone/>
              <a:defRPr>
                <a:solidFill>
                  <a:schemeClr val="tx1">
                    <a:tint val="75000"/>
                  </a:schemeClr>
                </a:solidFill>
              </a:defRPr>
            </a:lvl5pPr>
            <a:lvl6pPr marL="11044164" indent="0" algn="ctr">
              <a:buNone/>
              <a:defRPr>
                <a:solidFill>
                  <a:schemeClr val="tx1">
                    <a:tint val="75000"/>
                  </a:schemeClr>
                </a:solidFill>
              </a:defRPr>
            </a:lvl6pPr>
            <a:lvl7pPr marL="13252997" indent="0" algn="ctr">
              <a:buNone/>
              <a:defRPr>
                <a:solidFill>
                  <a:schemeClr val="tx1">
                    <a:tint val="75000"/>
                  </a:schemeClr>
                </a:solidFill>
              </a:defRPr>
            </a:lvl7pPr>
            <a:lvl8pPr marL="15461829" indent="0" algn="ctr">
              <a:buNone/>
              <a:defRPr>
                <a:solidFill>
                  <a:schemeClr val="tx1">
                    <a:tint val="75000"/>
                  </a:schemeClr>
                </a:solidFill>
              </a:defRPr>
            </a:lvl8pPr>
            <a:lvl9pPr marL="17670662"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E5F809E9-CB08-E1AF-FDE7-0D844F5202B3}"/>
              </a:ext>
            </a:extLst>
          </p:cNvPr>
          <p:cNvSpPr>
            <a:spLocks noGrp="1"/>
          </p:cNvSpPr>
          <p:nvPr>
            <p:ph type="dt" sz="half" idx="10"/>
          </p:nvPr>
        </p:nvSpPr>
        <p:spPr/>
        <p:txBody>
          <a:bodyPr/>
          <a:lstStyle>
            <a:lvl1pPr>
              <a:defRPr/>
            </a:lvl1pPr>
          </a:lstStyle>
          <a:p>
            <a:pPr>
              <a:defRPr/>
            </a:pPr>
            <a:fld id="{D11D692F-BFFD-4388-A438-64CE91C1D0E3}" type="datetimeFigureOut">
              <a:rPr lang="en-US"/>
              <a:pPr>
                <a:defRPr/>
              </a:pPr>
              <a:t>3/25/2023</a:t>
            </a:fld>
            <a:endParaRPr lang="en-US"/>
          </a:p>
        </p:txBody>
      </p:sp>
      <p:sp>
        <p:nvSpPr>
          <p:cNvPr id="5" name="Footer Placeholder 4">
            <a:extLst>
              <a:ext uri="{FF2B5EF4-FFF2-40B4-BE49-F238E27FC236}">
                <a16:creationId xmlns:a16="http://schemas.microsoft.com/office/drawing/2014/main" id="{DF546131-3B14-4304-86D9-5FC1D792E6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44F8CA0-E3E7-9D34-0EFD-A0C595F8BDA6}"/>
              </a:ext>
            </a:extLst>
          </p:cNvPr>
          <p:cNvSpPr>
            <a:spLocks noGrp="1"/>
          </p:cNvSpPr>
          <p:nvPr>
            <p:ph type="sldNum" sz="quarter" idx="12"/>
          </p:nvPr>
        </p:nvSpPr>
        <p:spPr/>
        <p:txBody>
          <a:bodyPr/>
          <a:lstStyle>
            <a:lvl1pPr>
              <a:defRPr/>
            </a:lvl1pPr>
          </a:lstStyle>
          <a:p>
            <a:fld id="{A774668F-815A-4CBF-A57F-C9913D3EF377}" type="slidenum">
              <a:rPr lang="en-US" altLang="en-US"/>
              <a:pPr/>
              <a:t>‹#›</a:t>
            </a:fld>
            <a:endParaRPr lang="en-US" altLang="en-US"/>
          </a:p>
        </p:txBody>
      </p:sp>
    </p:spTree>
    <p:extLst>
      <p:ext uri="{BB962C8B-B14F-4D97-AF65-F5344CB8AC3E}">
        <p14:creationId xmlns:p14="http://schemas.microsoft.com/office/powerpoint/2010/main" val="2241508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716785-4905-B572-6981-FC7783E64BC0}"/>
              </a:ext>
            </a:extLst>
          </p:cNvPr>
          <p:cNvSpPr>
            <a:spLocks noGrp="1"/>
          </p:cNvSpPr>
          <p:nvPr>
            <p:ph type="dt" sz="half" idx="10"/>
          </p:nvPr>
        </p:nvSpPr>
        <p:spPr/>
        <p:txBody>
          <a:bodyPr/>
          <a:lstStyle>
            <a:lvl1pPr>
              <a:defRPr/>
            </a:lvl1pPr>
          </a:lstStyle>
          <a:p>
            <a:pPr>
              <a:defRPr/>
            </a:pPr>
            <a:fld id="{E5F20782-012D-4349-BBA8-ADCCE1A0E521}" type="datetimeFigureOut">
              <a:rPr lang="en-US"/>
              <a:pPr>
                <a:defRPr/>
              </a:pPr>
              <a:t>3/25/2023</a:t>
            </a:fld>
            <a:endParaRPr lang="en-US"/>
          </a:p>
        </p:txBody>
      </p:sp>
      <p:sp>
        <p:nvSpPr>
          <p:cNvPr id="5" name="Footer Placeholder 4">
            <a:extLst>
              <a:ext uri="{FF2B5EF4-FFF2-40B4-BE49-F238E27FC236}">
                <a16:creationId xmlns:a16="http://schemas.microsoft.com/office/drawing/2014/main" id="{38C26E7B-EFF2-DADE-1E97-3B4F35D307B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A884B1A-7EEF-7B73-21D4-78817D83238B}"/>
              </a:ext>
            </a:extLst>
          </p:cNvPr>
          <p:cNvSpPr>
            <a:spLocks noGrp="1"/>
          </p:cNvSpPr>
          <p:nvPr>
            <p:ph type="sldNum" sz="quarter" idx="12"/>
          </p:nvPr>
        </p:nvSpPr>
        <p:spPr/>
        <p:txBody>
          <a:bodyPr/>
          <a:lstStyle>
            <a:lvl1pPr>
              <a:defRPr/>
            </a:lvl1pPr>
          </a:lstStyle>
          <a:p>
            <a:fld id="{8843E311-69B4-410F-B571-F161225970DF}" type="slidenum">
              <a:rPr lang="en-US" altLang="en-US"/>
              <a:pPr/>
              <a:t>‹#›</a:t>
            </a:fld>
            <a:endParaRPr lang="en-US" altLang="en-US"/>
          </a:p>
        </p:txBody>
      </p:sp>
    </p:spTree>
    <p:extLst>
      <p:ext uri="{BB962C8B-B14F-4D97-AF65-F5344CB8AC3E}">
        <p14:creationId xmlns:p14="http://schemas.microsoft.com/office/powerpoint/2010/main" val="4184350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7"/>
            <a:ext cx="740664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5920" y="1757687"/>
            <a:ext cx="2167128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BB76E-E9C8-C69B-7D13-3673EE0A8664}"/>
              </a:ext>
            </a:extLst>
          </p:cNvPr>
          <p:cNvSpPr>
            <a:spLocks noGrp="1"/>
          </p:cNvSpPr>
          <p:nvPr>
            <p:ph type="dt" sz="half" idx="10"/>
          </p:nvPr>
        </p:nvSpPr>
        <p:spPr/>
        <p:txBody>
          <a:bodyPr/>
          <a:lstStyle>
            <a:lvl1pPr>
              <a:defRPr/>
            </a:lvl1pPr>
          </a:lstStyle>
          <a:p>
            <a:pPr>
              <a:defRPr/>
            </a:pPr>
            <a:fld id="{C3C40E6F-8A85-4A49-82F7-28C5A0C71586}" type="datetimeFigureOut">
              <a:rPr lang="en-US"/>
              <a:pPr>
                <a:defRPr/>
              </a:pPr>
              <a:t>3/25/2023</a:t>
            </a:fld>
            <a:endParaRPr lang="en-US"/>
          </a:p>
        </p:txBody>
      </p:sp>
      <p:sp>
        <p:nvSpPr>
          <p:cNvPr id="5" name="Footer Placeholder 4">
            <a:extLst>
              <a:ext uri="{FF2B5EF4-FFF2-40B4-BE49-F238E27FC236}">
                <a16:creationId xmlns:a16="http://schemas.microsoft.com/office/drawing/2014/main" id="{E0BE7CB4-7DD1-C4A8-1582-951A63D5F6F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D4E849F-DCF5-3F93-8042-CCA82F8F76B5}"/>
              </a:ext>
            </a:extLst>
          </p:cNvPr>
          <p:cNvSpPr>
            <a:spLocks noGrp="1"/>
          </p:cNvSpPr>
          <p:nvPr>
            <p:ph type="sldNum" sz="quarter" idx="12"/>
          </p:nvPr>
        </p:nvSpPr>
        <p:spPr/>
        <p:txBody>
          <a:bodyPr/>
          <a:lstStyle>
            <a:lvl1pPr>
              <a:defRPr/>
            </a:lvl1pPr>
          </a:lstStyle>
          <a:p>
            <a:fld id="{7D9B1225-4311-4CD1-8BF3-F25983DA12C1}" type="slidenum">
              <a:rPr lang="en-US" altLang="en-US"/>
              <a:pPr/>
              <a:t>‹#›</a:t>
            </a:fld>
            <a:endParaRPr lang="en-US" altLang="en-US"/>
          </a:p>
        </p:txBody>
      </p:sp>
    </p:spTree>
    <p:extLst>
      <p:ext uri="{BB962C8B-B14F-4D97-AF65-F5344CB8AC3E}">
        <p14:creationId xmlns:p14="http://schemas.microsoft.com/office/powerpoint/2010/main" val="396120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964F3-A425-9604-DCDE-BADED00CACB3}"/>
              </a:ext>
            </a:extLst>
          </p:cNvPr>
          <p:cNvSpPr>
            <a:spLocks noGrp="1"/>
          </p:cNvSpPr>
          <p:nvPr>
            <p:ph type="dt" sz="half" idx="10"/>
          </p:nvPr>
        </p:nvSpPr>
        <p:spPr/>
        <p:txBody>
          <a:bodyPr/>
          <a:lstStyle>
            <a:lvl1pPr>
              <a:defRPr/>
            </a:lvl1pPr>
          </a:lstStyle>
          <a:p>
            <a:pPr>
              <a:defRPr/>
            </a:pPr>
            <a:fld id="{A5B9BEB2-A4EE-44ED-AB9A-289458012C59}" type="datetimeFigureOut">
              <a:rPr lang="en-US"/>
              <a:pPr>
                <a:defRPr/>
              </a:pPr>
              <a:t>3/25/2023</a:t>
            </a:fld>
            <a:endParaRPr lang="en-US"/>
          </a:p>
        </p:txBody>
      </p:sp>
      <p:sp>
        <p:nvSpPr>
          <p:cNvPr id="5" name="Footer Placeholder 4">
            <a:extLst>
              <a:ext uri="{FF2B5EF4-FFF2-40B4-BE49-F238E27FC236}">
                <a16:creationId xmlns:a16="http://schemas.microsoft.com/office/drawing/2014/main" id="{DA3E3192-1429-7C5E-84DF-AF38B080171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93E187D-0F61-7F90-9098-F2146B440529}"/>
              </a:ext>
            </a:extLst>
          </p:cNvPr>
          <p:cNvSpPr>
            <a:spLocks noGrp="1"/>
          </p:cNvSpPr>
          <p:nvPr>
            <p:ph type="sldNum" sz="quarter" idx="12"/>
          </p:nvPr>
        </p:nvSpPr>
        <p:spPr/>
        <p:txBody>
          <a:bodyPr/>
          <a:lstStyle>
            <a:lvl1pPr>
              <a:defRPr/>
            </a:lvl1pPr>
          </a:lstStyle>
          <a:p>
            <a:fld id="{F4E01C67-8304-4081-A0E1-B36D7C9FAE66}" type="slidenum">
              <a:rPr lang="en-US" altLang="en-US"/>
              <a:pPr/>
              <a:t>‹#›</a:t>
            </a:fld>
            <a:endParaRPr lang="en-US" altLang="en-US"/>
          </a:p>
        </p:txBody>
      </p:sp>
    </p:spTree>
    <p:extLst>
      <p:ext uri="{BB962C8B-B14F-4D97-AF65-F5344CB8AC3E}">
        <p14:creationId xmlns:p14="http://schemas.microsoft.com/office/powerpoint/2010/main" val="3918208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4"/>
            <a:ext cx="27980640" cy="8717280"/>
          </a:xfrm>
        </p:spPr>
        <p:txBody>
          <a:bodyPr anchor="t"/>
          <a:lstStyle>
            <a:lvl1pPr algn="l">
              <a:defRPr sz="19400" b="1" cap="all"/>
            </a:lvl1pPr>
          </a:lstStyle>
          <a:p>
            <a:r>
              <a:rPr lang="en-US"/>
              <a:t>Click to edit Master title style</a:t>
            </a:r>
          </a:p>
        </p:txBody>
      </p:sp>
      <p:sp>
        <p:nvSpPr>
          <p:cNvPr id="3" name="Text Placeholder 2"/>
          <p:cNvSpPr>
            <a:spLocks noGrp="1"/>
          </p:cNvSpPr>
          <p:nvPr>
            <p:ph type="body" idx="1"/>
          </p:nvPr>
        </p:nvSpPr>
        <p:spPr>
          <a:xfrm>
            <a:off x="2600327" y="18602966"/>
            <a:ext cx="27980640" cy="9601197"/>
          </a:xfrm>
        </p:spPr>
        <p:txBody>
          <a:bodyPr anchor="b"/>
          <a:lstStyle>
            <a:lvl1pPr marL="0" indent="0">
              <a:buNone/>
              <a:defRPr sz="9600">
                <a:solidFill>
                  <a:schemeClr val="tx1">
                    <a:tint val="75000"/>
                  </a:schemeClr>
                </a:solidFill>
              </a:defRPr>
            </a:lvl1pPr>
            <a:lvl2pPr marL="2208833" indent="0">
              <a:buNone/>
              <a:defRPr sz="8700">
                <a:solidFill>
                  <a:schemeClr val="tx1">
                    <a:tint val="75000"/>
                  </a:schemeClr>
                </a:solidFill>
              </a:defRPr>
            </a:lvl2pPr>
            <a:lvl3pPr marL="4417666" indent="0">
              <a:buNone/>
              <a:defRPr sz="7700">
                <a:solidFill>
                  <a:schemeClr val="tx1">
                    <a:tint val="75000"/>
                  </a:schemeClr>
                </a:solidFill>
              </a:defRPr>
            </a:lvl3pPr>
            <a:lvl4pPr marL="6626498" indent="0">
              <a:buNone/>
              <a:defRPr sz="6800">
                <a:solidFill>
                  <a:schemeClr val="tx1">
                    <a:tint val="75000"/>
                  </a:schemeClr>
                </a:solidFill>
              </a:defRPr>
            </a:lvl4pPr>
            <a:lvl5pPr marL="8835331" indent="0">
              <a:buNone/>
              <a:defRPr sz="6800">
                <a:solidFill>
                  <a:schemeClr val="tx1">
                    <a:tint val="75000"/>
                  </a:schemeClr>
                </a:solidFill>
              </a:defRPr>
            </a:lvl5pPr>
            <a:lvl6pPr marL="11044164" indent="0">
              <a:buNone/>
              <a:defRPr sz="6800">
                <a:solidFill>
                  <a:schemeClr val="tx1">
                    <a:tint val="75000"/>
                  </a:schemeClr>
                </a:solidFill>
              </a:defRPr>
            </a:lvl6pPr>
            <a:lvl7pPr marL="13252997" indent="0">
              <a:buNone/>
              <a:defRPr sz="6800">
                <a:solidFill>
                  <a:schemeClr val="tx1">
                    <a:tint val="75000"/>
                  </a:schemeClr>
                </a:solidFill>
              </a:defRPr>
            </a:lvl7pPr>
            <a:lvl8pPr marL="15461829" indent="0">
              <a:buNone/>
              <a:defRPr sz="6800">
                <a:solidFill>
                  <a:schemeClr val="tx1">
                    <a:tint val="75000"/>
                  </a:schemeClr>
                </a:solidFill>
              </a:defRPr>
            </a:lvl8pPr>
            <a:lvl9pPr marL="17670662" indent="0">
              <a:buNone/>
              <a:defRPr sz="68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216AB5-1C50-A166-34F5-D4CABF52AADA}"/>
              </a:ext>
            </a:extLst>
          </p:cNvPr>
          <p:cNvSpPr>
            <a:spLocks noGrp="1"/>
          </p:cNvSpPr>
          <p:nvPr>
            <p:ph type="dt" sz="half" idx="10"/>
          </p:nvPr>
        </p:nvSpPr>
        <p:spPr/>
        <p:txBody>
          <a:bodyPr/>
          <a:lstStyle>
            <a:lvl1pPr>
              <a:defRPr/>
            </a:lvl1pPr>
          </a:lstStyle>
          <a:p>
            <a:pPr>
              <a:defRPr/>
            </a:pPr>
            <a:fld id="{F8E95B47-53E2-487D-A9A6-A1B16760BCAD}" type="datetimeFigureOut">
              <a:rPr lang="en-US"/>
              <a:pPr>
                <a:defRPr/>
              </a:pPr>
              <a:t>3/25/2023</a:t>
            </a:fld>
            <a:endParaRPr lang="en-US"/>
          </a:p>
        </p:txBody>
      </p:sp>
      <p:sp>
        <p:nvSpPr>
          <p:cNvPr id="5" name="Footer Placeholder 4">
            <a:extLst>
              <a:ext uri="{FF2B5EF4-FFF2-40B4-BE49-F238E27FC236}">
                <a16:creationId xmlns:a16="http://schemas.microsoft.com/office/drawing/2014/main" id="{BED6CB33-3E2A-94A3-D6BB-A8CA2E61857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EFBB4E1-C4B0-47C7-652D-44437E3DECA5}"/>
              </a:ext>
            </a:extLst>
          </p:cNvPr>
          <p:cNvSpPr>
            <a:spLocks noGrp="1"/>
          </p:cNvSpPr>
          <p:nvPr>
            <p:ph type="sldNum" sz="quarter" idx="12"/>
          </p:nvPr>
        </p:nvSpPr>
        <p:spPr/>
        <p:txBody>
          <a:bodyPr/>
          <a:lstStyle>
            <a:lvl1pPr>
              <a:defRPr/>
            </a:lvl1pPr>
          </a:lstStyle>
          <a:p>
            <a:fld id="{90FF20A5-AD58-416F-AE18-6831AD6C407A}" type="slidenum">
              <a:rPr lang="en-US" altLang="en-US"/>
              <a:pPr/>
              <a:t>‹#›</a:t>
            </a:fld>
            <a:endParaRPr lang="en-US" altLang="en-US"/>
          </a:p>
        </p:txBody>
      </p:sp>
    </p:spTree>
    <p:extLst>
      <p:ext uri="{BB962C8B-B14F-4D97-AF65-F5344CB8AC3E}">
        <p14:creationId xmlns:p14="http://schemas.microsoft.com/office/powerpoint/2010/main" val="176982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5920" y="10241284"/>
            <a:ext cx="14538960" cy="28966162"/>
          </a:xfrm>
        </p:spPr>
        <p:txBody>
          <a:bodyPr/>
          <a:lstStyle>
            <a:lvl1pPr>
              <a:defRPr sz="13500"/>
            </a:lvl1pPr>
            <a:lvl2pPr>
              <a:defRPr sz="116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0" y="10241284"/>
            <a:ext cx="14538960" cy="28966162"/>
          </a:xfrm>
        </p:spPr>
        <p:txBody>
          <a:bodyPr/>
          <a:lstStyle>
            <a:lvl1pPr>
              <a:defRPr sz="13500"/>
            </a:lvl1pPr>
            <a:lvl2pPr>
              <a:defRPr sz="116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6B02699-6791-BEA1-8A77-40D6E0D0E344}"/>
              </a:ext>
            </a:extLst>
          </p:cNvPr>
          <p:cNvSpPr>
            <a:spLocks noGrp="1"/>
          </p:cNvSpPr>
          <p:nvPr>
            <p:ph type="dt" sz="half" idx="10"/>
          </p:nvPr>
        </p:nvSpPr>
        <p:spPr/>
        <p:txBody>
          <a:bodyPr/>
          <a:lstStyle>
            <a:lvl1pPr>
              <a:defRPr/>
            </a:lvl1pPr>
          </a:lstStyle>
          <a:p>
            <a:pPr>
              <a:defRPr/>
            </a:pPr>
            <a:fld id="{CC399996-4CD3-4FD3-92C7-12484A80EF02}" type="datetimeFigureOut">
              <a:rPr lang="en-US"/>
              <a:pPr>
                <a:defRPr/>
              </a:pPr>
              <a:t>3/25/2023</a:t>
            </a:fld>
            <a:endParaRPr lang="en-US"/>
          </a:p>
        </p:txBody>
      </p:sp>
      <p:sp>
        <p:nvSpPr>
          <p:cNvPr id="6" name="Footer Placeholder 4">
            <a:extLst>
              <a:ext uri="{FF2B5EF4-FFF2-40B4-BE49-F238E27FC236}">
                <a16:creationId xmlns:a16="http://schemas.microsoft.com/office/drawing/2014/main" id="{E650AEEE-32D1-0119-CF7A-0F8F987E16F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F4B0DBC-381F-8B13-A111-618F2BD7F0C5}"/>
              </a:ext>
            </a:extLst>
          </p:cNvPr>
          <p:cNvSpPr>
            <a:spLocks noGrp="1"/>
          </p:cNvSpPr>
          <p:nvPr>
            <p:ph type="sldNum" sz="quarter" idx="12"/>
          </p:nvPr>
        </p:nvSpPr>
        <p:spPr/>
        <p:txBody>
          <a:bodyPr/>
          <a:lstStyle>
            <a:lvl1pPr>
              <a:defRPr/>
            </a:lvl1pPr>
          </a:lstStyle>
          <a:p>
            <a:fld id="{21614365-FE60-4E09-8AEC-E7780DEDA5A3}" type="slidenum">
              <a:rPr lang="en-US" altLang="en-US"/>
              <a:pPr/>
              <a:t>‹#›</a:t>
            </a:fld>
            <a:endParaRPr lang="en-US" altLang="en-US"/>
          </a:p>
        </p:txBody>
      </p:sp>
    </p:spTree>
    <p:extLst>
      <p:ext uri="{BB962C8B-B14F-4D97-AF65-F5344CB8AC3E}">
        <p14:creationId xmlns:p14="http://schemas.microsoft.com/office/powerpoint/2010/main" val="13800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9824722"/>
            <a:ext cx="14544677" cy="4094478"/>
          </a:xfrm>
        </p:spPr>
        <p:txBody>
          <a:bodyPr anchor="b"/>
          <a:lstStyle>
            <a:lvl1pPr marL="0" indent="0">
              <a:buNone/>
              <a:defRPr sz="11600" b="1"/>
            </a:lvl1pPr>
            <a:lvl2pPr marL="2208833" indent="0">
              <a:buNone/>
              <a:defRPr sz="9600" b="1"/>
            </a:lvl2pPr>
            <a:lvl3pPr marL="4417666" indent="0">
              <a:buNone/>
              <a:defRPr sz="8700" b="1"/>
            </a:lvl3pPr>
            <a:lvl4pPr marL="6626498" indent="0">
              <a:buNone/>
              <a:defRPr sz="7700" b="1"/>
            </a:lvl4pPr>
            <a:lvl5pPr marL="8835331" indent="0">
              <a:buNone/>
              <a:defRPr sz="7700" b="1"/>
            </a:lvl5pPr>
            <a:lvl6pPr marL="11044164" indent="0">
              <a:buNone/>
              <a:defRPr sz="7700" b="1"/>
            </a:lvl6pPr>
            <a:lvl7pPr marL="13252997" indent="0">
              <a:buNone/>
              <a:defRPr sz="7700" b="1"/>
            </a:lvl7pPr>
            <a:lvl8pPr marL="15461829" indent="0">
              <a:buNone/>
              <a:defRPr sz="7700" b="1"/>
            </a:lvl8pPr>
            <a:lvl9pPr marL="17670662" indent="0">
              <a:buNone/>
              <a:defRPr sz="7700" b="1"/>
            </a:lvl9pPr>
          </a:lstStyle>
          <a:p>
            <a:pPr lvl="0"/>
            <a:r>
              <a:rPr lang="en-US"/>
              <a:t>Click to edit Master text styles</a:t>
            </a:r>
          </a:p>
        </p:txBody>
      </p:sp>
      <p:sp>
        <p:nvSpPr>
          <p:cNvPr id="4" name="Content Placeholder 3"/>
          <p:cNvSpPr>
            <a:spLocks noGrp="1"/>
          </p:cNvSpPr>
          <p:nvPr>
            <p:ph sz="half" idx="2"/>
          </p:nvPr>
        </p:nvSpPr>
        <p:spPr>
          <a:xfrm>
            <a:off x="1645921" y="13919200"/>
            <a:ext cx="14544677" cy="25288243"/>
          </a:xfrm>
        </p:spPr>
        <p:txBody>
          <a:bodyPr/>
          <a:lstStyle>
            <a:lvl1pPr>
              <a:defRPr sz="116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3" y="9824722"/>
            <a:ext cx="14550390" cy="4094478"/>
          </a:xfrm>
        </p:spPr>
        <p:txBody>
          <a:bodyPr anchor="b"/>
          <a:lstStyle>
            <a:lvl1pPr marL="0" indent="0">
              <a:buNone/>
              <a:defRPr sz="11600" b="1"/>
            </a:lvl1pPr>
            <a:lvl2pPr marL="2208833" indent="0">
              <a:buNone/>
              <a:defRPr sz="9600" b="1"/>
            </a:lvl2pPr>
            <a:lvl3pPr marL="4417666" indent="0">
              <a:buNone/>
              <a:defRPr sz="8700" b="1"/>
            </a:lvl3pPr>
            <a:lvl4pPr marL="6626498" indent="0">
              <a:buNone/>
              <a:defRPr sz="7700" b="1"/>
            </a:lvl4pPr>
            <a:lvl5pPr marL="8835331" indent="0">
              <a:buNone/>
              <a:defRPr sz="7700" b="1"/>
            </a:lvl5pPr>
            <a:lvl6pPr marL="11044164" indent="0">
              <a:buNone/>
              <a:defRPr sz="7700" b="1"/>
            </a:lvl6pPr>
            <a:lvl7pPr marL="13252997" indent="0">
              <a:buNone/>
              <a:defRPr sz="7700" b="1"/>
            </a:lvl7pPr>
            <a:lvl8pPr marL="15461829" indent="0">
              <a:buNone/>
              <a:defRPr sz="7700" b="1"/>
            </a:lvl8pPr>
            <a:lvl9pPr marL="17670662" indent="0">
              <a:buNone/>
              <a:defRPr sz="7700" b="1"/>
            </a:lvl9pPr>
          </a:lstStyle>
          <a:p>
            <a:pPr lvl="0"/>
            <a:r>
              <a:rPr lang="en-US"/>
              <a:t>Click to edit Master text styles</a:t>
            </a:r>
          </a:p>
        </p:txBody>
      </p:sp>
      <p:sp>
        <p:nvSpPr>
          <p:cNvPr id="6" name="Content Placeholder 5"/>
          <p:cNvSpPr>
            <a:spLocks noGrp="1"/>
          </p:cNvSpPr>
          <p:nvPr>
            <p:ph sz="quarter" idx="4"/>
          </p:nvPr>
        </p:nvSpPr>
        <p:spPr>
          <a:xfrm>
            <a:off x="16722093" y="13919200"/>
            <a:ext cx="14550390" cy="25288243"/>
          </a:xfrm>
        </p:spPr>
        <p:txBody>
          <a:bodyPr/>
          <a:lstStyle>
            <a:lvl1pPr>
              <a:defRPr sz="116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72F3F1A-2B38-86B6-64E7-943474F7E1DD}"/>
              </a:ext>
            </a:extLst>
          </p:cNvPr>
          <p:cNvSpPr>
            <a:spLocks noGrp="1"/>
          </p:cNvSpPr>
          <p:nvPr>
            <p:ph type="dt" sz="half" idx="10"/>
          </p:nvPr>
        </p:nvSpPr>
        <p:spPr/>
        <p:txBody>
          <a:bodyPr/>
          <a:lstStyle>
            <a:lvl1pPr>
              <a:defRPr/>
            </a:lvl1pPr>
          </a:lstStyle>
          <a:p>
            <a:pPr>
              <a:defRPr/>
            </a:pPr>
            <a:fld id="{98340CE0-1130-404A-B205-C384305876D6}" type="datetimeFigureOut">
              <a:rPr lang="en-US"/>
              <a:pPr>
                <a:defRPr/>
              </a:pPr>
              <a:t>3/25/2023</a:t>
            </a:fld>
            <a:endParaRPr lang="en-US"/>
          </a:p>
        </p:txBody>
      </p:sp>
      <p:sp>
        <p:nvSpPr>
          <p:cNvPr id="8" name="Footer Placeholder 4">
            <a:extLst>
              <a:ext uri="{FF2B5EF4-FFF2-40B4-BE49-F238E27FC236}">
                <a16:creationId xmlns:a16="http://schemas.microsoft.com/office/drawing/2014/main" id="{E7A6D671-B321-AAC8-8471-A524748E6E2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AF6122B-6C45-791D-FD06-529293ADF4BD}"/>
              </a:ext>
            </a:extLst>
          </p:cNvPr>
          <p:cNvSpPr>
            <a:spLocks noGrp="1"/>
          </p:cNvSpPr>
          <p:nvPr>
            <p:ph type="sldNum" sz="quarter" idx="12"/>
          </p:nvPr>
        </p:nvSpPr>
        <p:spPr/>
        <p:txBody>
          <a:bodyPr/>
          <a:lstStyle>
            <a:lvl1pPr>
              <a:defRPr/>
            </a:lvl1pPr>
          </a:lstStyle>
          <a:p>
            <a:fld id="{1CCA3DD4-E997-4992-9BAB-F18AC44CFF1D}" type="slidenum">
              <a:rPr lang="en-US" altLang="en-US"/>
              <a:pPr/>
              <a:t>‹#›</a:t>
            </a:fld>
            <a:endParaRPr lang="en-US" altLang="en-US"/>
          </a:p>
        </p:txBody>
      </p:sp>
    </p:spTree>
    <p:extLst>
      <p:ext uri="{BB962C8B-B14F-4D97-AF65-F5344CB8AC3E}">
        <p14:creationId xmlns:p14="http://schemas.microsoft.com/office/powerpoint/2010/main" val="335552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64DB220B-EFDF-5518-4B96-78E20CE386F8}"/>
              </a:ext>
            </a:extLst>
          </p:cNvPr>
          <p:cNvSpPr>
            <a:spLocks noGrp="1"/>
          </p:cNvSpPr>
          <p:nvPr>
            <p:ph type="dt" sz="half" idx="10"/>
          </p:nvPr>
        </p:nvSpPr>
        <p:spPr/>
        <p:txBody>
          <a:bodyPr/>
          <a:lstStyle>
            <a:lvl1pPr>
              <a:defRPr/>
            </a:lvl1pPr>
          </a:lstStyle>
          <a:p>
            <a:pPr>
              <a:defRPr/>
            </a:pPr>
            <a:fld id="{F52EAAC0-E958-4758-BB29-8518C5BE1050}" type="datetimeFigureOut">
              <a:rPr lang="en-US"/>
              <a:pPr>
                <a:defRPr/>
              </a:pPr>
              <a:t>3/25/2023</a:t>
            </a:fld>
            <a:endParaRPr lang="en-US"/>
          </a:p>
        </p:txBody>
      </p:sp>
      <p:sp>
        <p:nvSpPr>
          <p:cNvPr id="4" name="Footer Placeholder 4">
            <a:extLst>
              <a:ext uri="{FF2B5EF4-FFF2-40B4-BE49-F238E27FC236}">
                <a16:creationId xmlns:a16="http://schemas.microsoft.com/office/drawing/2014/main" id="{DE115430-2CF1-47E9-A946-4F5699918E7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6FD63E7-032A-6D9F-FE85-97BF35E0898D}"/>
              </a:ext>
            </a:extLst>
          </p:cNvPr>
          <p:cNvSpPr>
            <a:spLocks noGrp="1"/>
          </p:cNvSpPr>
          <p:nvPr>
            <p:ph type="sldNum" sz="quarter" idx="12"/>
          </p:nvPr>
        </p:nvSpPr>
        <p:spPr/>
        <p:txBody>
          <a:bodyPr/>
          <a:lstStyle>
            <a:lvl1pPr>
              <a:defRPr/>
            </a:lvl1pPr>
          </a:lstStyle>
          <a:p>
            <a:fld id="{BD1E9AEC-E7FC-4946-B34B-424EDFBA9337}" type="slidenum">
              <a:rPr lang="en-US" altLang="en-US"/>
              <a:pPr/>
              <a:t>‹#›</a:t>
            </a:fld>
            <a:endParaRPr lang="en-US" altLang="en-US"/>
          </a:p>
        </p:txBody>
      </p:sp>
    </p:spTree>
    <p:extLst>
      <p:ext uri="{BB962C8B-B14F-4D97-AF65-F5344CB8AC3E}">
        <p14:creationId xmlns:p14="http://schemas.microsoft.com/office/powerpoint/2010/main" val="3835684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75300D1-C41F-64CA-92AE-B7626DBFEB9A}"/>
              </a:ext>
            </a:extLst>
          </p:cNvPr>
          <p:cNvSpPr>
            <a:spLocks noGrp="1"/>
          </p:cNvSpPr>
          <p:nvPr>
            <p:ph type="dt" sz="half" idx="10"/>
          </p:nvPr>
        </p:nvSpPr>
        <p:spPr/>
        <p:txBody>
          <a:bodyPr/>
          <a:lstStyle>
            <a:lvl1pPr>
              <a:defRPr/>
            </a:lvl1pPr>
          </a:lstStyle>
          <a:p>
            <a:pPr>
              <a:defRPr/>
            </a:pPr>
            <a:fld id="{384191D7-57E4-47D0-B4BD-4317FB0E400F}" type="datetimeFigureOut">
              <a:rPr lang="en-US"/>
              <a:pPr>
                <a:defRPr/>
              </a:pPr>
              <a:t>3/25/2023</a:t>
            </a:fld>
            <a:endParaRPr lang="en-US"/>
          </a:p>
        </p:txBody>
      </p:sp>
      <p:sp>
        <p:nvSpPr>
          <p:cNvPr id="3" name="Footer Placeholder 4">
            <a:extLst>
              <a:ext uri="{FF2B5EF4-FFF2-40B4-BE49-F238E27FC236}">
                <a16:creationId xmlns:a16="http://schemas.microsoft.com/office/drawing/2014/main" id="{6C8B8A95-59F5-2C0C-00C1-03CAA5AE78A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7AE0491-31BF-D232-5527-60EDB7DAA74C}"/>
              </a:ext>
            </a:extLst>
          </p:cNvPr>
          <p:cNvSpPr>
            <a:spLocks noGrp="1"/>
          </p:cNvSpPr>
          <p:nvPr>
            <p:ph type="sldNum" sz="quarter" idx="12"/>
          </p:nvPr>
        </p:nvSpPr>
        <p:spPr/>
        <p:txBody>
          <a:bodyPr/>
          <a:lstStyle>
            <a:lvl1pPr>
              <a:defRPr/>
            </a:lvl1pPr>
          </a:lstStyle>
          <a:p>
            <a:fld id="{49606D22-7825-48B2-A458-B52DD4F1B903}" type="slidenum">
              <a:rPr lang="en-US" altLang="en-US"/>
              <a:pPr/>
              <a:t>‹#›</a:t>
            </a:fld>
            <a:endParaRPr lang="en-US" altLang="en-US"/>
          </a:p>
        </p:txBody>
      </p:sp>
    </p:spTree>
    <p:extLst>
      <p:ext uri="{BB962C8B-B14F-4D97-AF65-F5344CB8AC3E}">
        <p14:creationId xmlns:p14="http://schemas.microsoft.com/office/powerpoint/2010/main" val="217844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747520"/>
            <a:ext cx="10829926" cy="743712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2870181" y="1747524"/>
            <a:ext cx="18402300" cy="37459924"/>
          </a:xfrm>
        </p:spPr>
        <p:txBody>
          <a:bodyPr/>
          <a:lstStyle>
            <a:lvl1pPr>
              <a:defRPr sz="15400"/>
            </a:lvl1pPr>
            <a:lvl2pPr>
              <a:defRPr sz="13500"/>
            </a:lvl2pPr>
            <a:lvl3pPr>
              <a:defRPr sz="116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3" y="9184644"/>
            <a:ext cx="10829926" cy="30022802"/>
          </a:xfrm>
        </p:spPr>
        <p:txBody>
          <a:bodyPr/>
          <a:lstStyle>
            <a:lvl1pPr marL="0" indent="0">
              <a:buNone/>
              <a:defRPr sz="6800"/>
            </a:lvl1pPr>
            <a:lvl2pPr marL="2208833" indent="0">
              <a:buNone/>
              <a:defRPr sz="5800"/>
            </a:lvl2pPr>
            <a:lvl3pPr marL="4417666" indent="0">
              <a:buNone/>
              <a:defRPr sz="4900"/>
            </a:lvl3pPr>
            <a:lvl4pPr marL="6626498" indent="0">
              <a:buNone/>
              <a:defRPr sz="4300"/>
            </a:lvl4pPr>
            <a:lvl5pPr marL="8835331" indent="0">
              <a:buNone/>
              <a:defRPr sz="4300"/>
            </a:lvl5pPr>
            <a:lvl6pPr marL="11044164" indent="0">
              <a:buNone/>
              <a:defRPr sz="4300"/>
            </a:lvl6pPr>
            <a:lvl7pPr marL="13252997" indent="0">
              <a:buNone/>
              <a:defRPr sz="4300"/>
            </a:lvl7pPr>
            <a:lvl8pPr marL="15461829" indent="0">
              <a:buNone/>
              <a:defRPr sz="4300"/>
            </a:lvl8pPr>
            <a:lvl9pPr marL="17670662" indent="0">
              <a:buNone/>
              <a:defRPr sz="4300"/>
            </a:lvl9pPr>
          </a:lstStyle>
          <a:p>
            <a:pPr lvl="0"/>
            <a:r>
              <a:rPr lang="en-US"/>
              <a:t>Click to edit Master text styles</a:t>
            </a:r>
          </a:p>
        </p:txBody>
      </p:sp>
      <p:sp>
        <p:nvSpPr>
          <p:cNvPr id="5" name="Date Placeholder 3">
            <a:extLst>
              <a:ext uri="{FF2B5EF4-FFF2-40B4-BE49-F238E27FC236}">
                <a16:creationId xmlns:a16="http://schemas.microsoft.com/office/drawing/2014/main" id="{1FC07476-3F17-8696-15F2-F1EAEA633782}"/>
              </a:ext>
            </a:extLst>
          </p:cNvPr>
          <p:cNvSpPr>
            <a:spLocks noGrp="1"/>
          </p:cNvSpPr>
          <p:nvPr>
            <p:ph type="dt" sz="half" idx="10"/>
          </p:nvPr>
        </p:nvSpPr>
        <p:spPr/>
        <p:txBody>
          <a:bodyPr/>
          <a:lstStyle>
            <a:lvl1pPr>
              <a:defRPr/>
            </a:lvl1pPr>
          </a:lstStyle>
          <a:p>
            <a:pPr>
              <a:defRPr/>
            </a:pPr>
            <a:fld id="{EBD222CB-027D-4107-BFB2-09828D6177F4}" type="datetimeFigureOut">
              <a:rPr lang="en-US"/>
              <a:pPr>
                <a:defRPr/>
              </a:pPr>
              <a:t>3/25/2023</a:t>
            </a:fld>
            <a:endParaRPr lang="en-US"/>
          </a:p>
        </p:txBody>
      </p:sp>
      <p:sp>
        <p:nvSpPr>
          <p:cNvPr id="6" name="Footer Placeholder 4">
            <a:extLst>
              <a:ext uri="{FF2B5EF4-FFF2-40B4-BE49-F238E27FC236}">
                <a16:creationId xmlns:a16="http://schemas.microsoft.com/office/drawing/2014/main" id="{CCD647C6-E9F2-E060-AF47-5280AF0D842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359D72D-DF31-AF8F-CE9A-5F09CC209D14}"/>
              </a:ext>
            </a:extLst>
          </p:cNvPr>
          <p:cNvSpPr>
            <a:spLocks noGrp="1"/>
          </p:cNvSpPr>
          <p:nvPr>
            <p:ph type="sldNum" sz="quarter" idx="12"/>
          </p:nvPr>
        </p:nvSpPr>
        <p:spPr/>
        <p:txBody>
          <a:bodyPr/>
          <a:lstStyle>
            <a:lvl1pPr>
              <a:defRPr/>
            </a:lvl1pPr>
          </a:lstStyle>
          <a:p>
            <a:fld id="{3757B9A6-6387-45CF-9E41-FA7821A96AA2}" type="slidenum">
              <a:rPr lang="en-US" altLang="en-US"/>
              <a:pPr/>
              <a:t>‹#›</a:t>
            </a:fld>
            <a:endParaRPr lang="en-US" altLang="en-US"/>
          </a:p>
        </p:txBody>
      </p:sp>
    </p:spTree>
    <p:extLst>
      <p:ext uri="{BB962C8B-B14F-4D97-AF65-F5344CB8AC3E}">
        <p14:creationId xmlns:p14="http://schemas.microsoft.com/office/powerpoint/2010/main" val="92804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1"/>
            <a:ext cx="19751040" cy="3627124"/>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p:spPr>
        <p:txBody>
          <a:bodyPr rtlCol="0">
            <a:normAutofit/>
          </a:bodyPr>
          <a:lstStyle>
            <a:lvl1pPr marL="0" indent="0">
              <a:buNone/>
              <a:defRPr sz="15400"/>
            </a:lvl1pPr>
            <a:lvl2pPr marL="2208833" indent="0">
              <a:buNone/>
              <a:defRPr sz="13500"/>
            </a:lvl2pPr>
            <a:lvl3pPr marL="4417666" indent="0">
              <a:buNone/>
              <a:defRPr sz="11600"/>
            </a:lvl3pPr>
            <a:lvl4pPr marL="6626498" indent="0">
              <a:buNone/>
              <a:defRPr sz="9600"/>
            </a:lvl4pPr>
            <a:lvl5pPr marL="8835331" indent="0">
              <a:buNone/>
              <a:defRPr sz="9600"/>
            </a:lvl5pPr>
            <a:lvl6pPr marL="11044164" indent="0">
              <a:buNone/>
              <a:defRPr sz="9600"/>
            </a:lvl6pPr>
            <a:lvl7pPr marL="13252997" indent="0">
              <a:buNone/>
              <a:defRPr sz="9600"/>
            </a:lvl7pPr>
            <a:lvl8pPr marL="15461829" indent="0">
              <a:buNone/>
              <a:defRPr sz="9600"/>
            </a:lvl8pPr>
            <a:lvl9pPr marL="17670662" indent="0">
              <a:buNone/>
              <a:defRPr sz="9600"/>
            </a:lvl9pPr>
          </a:lstStyle>
          <a:p>
            <a:pPr lvl="0"/>
            <a:endParaRPr lang="en-US" noProof="0"/>
          </a:p>
        </p:txBody>
      </p:sp>
      <p:sp>
        <p:nvSpPr>
          <p:cNvPr id="4" name="Text Placeholder 3"/>
          <p:cNvSpPr>
            <a:spLocks noGrp="1"/>
          </p:cNvSpPr>
          <p:nvPr>
            <p:ph type="body" sz="half" idx="2"/>
          </p:nvPr>
        </p:nvSpPr>
        <p:spPr>
          <a:xfrm>
            <a:off x="6452237" y="34350963"/>
            <a:ext cx="19751040" cy="5151117"/>
          </a:xfrm>
        </p:spPr>
        <p:txBody>
          <a:bodyPr/>
          <a:lstStyle>
            <a:lvl1pPr marL="0" indent="0">
              <a:buNone/>
              <a:defRPr sz="6800"/>
            </a:lvl1pPr>
            <a:lvl2pPr marL="2208833" indent="0">
              <a:buNone/>
              <a:defRPr sz="5800"/>
            </a:lvl2pPr>
            <a:lvl3pPr marL="4417666" indent="0">
              <a:buNone/>
              <a:defRPr sz="4900"/>
            </a:lvl3pPr>
            <a:lvl4pPr marL="6626498" indent="0">
              <a:buNone/>
              <a:defRPr sz="4300"/>
            </a:lvl4pPr>
            <a:lvl5pPr marL="8835331" indent="0">
              <a:buNone/>
              <a:defRPr sz="4300"/>
            </a:lvl5pPr>
            <a:lvl6pPr marL="11044164" indent="0">
              <a:buNone/>
              <a:defRPr sz="4300"/>
            </a:lvl6pPr>
            <a:lvl7pPr marL="13252997" indent="0">
              <a:buNone/>
              <a:defRPr sz="4300"/>
            </a:lvl7pPr>
            <a:lvl8pPr marL="15461829" indent="0">
              <a:buNone/>
              <a:defRPr sz="4300"/>
            </a:lvl8pPr>
            <a:lvl9pPr marL="17670662" indent="0">
              <a:buNone/>
              <a:defRPr sz="4300"/>
            </a:lvl9pPr>
          </a:lstStyle>
          <a:p>
            <a:pPr lvl="0"/>
            <a:r>
              <a:rPr lang="en-US"/>
              <a:t>Click to edit Master text styles</a:t>
            </a:r>
          </a:p>
        </p:txBody>
      </p:sp>
      <p:sp>
        <p:nvSpPr>
          <p:cNvPr id="5" name="Date Placeholder 3">
            <a:extLst>
              <a:ext uri="{FF2B5EF4-FFF2-40B4-BE49-F238E27FC236}">
                <a16:creationId xmlns:a16="http://schemas.microsoft.com/office/drawing/2014/main" id="{FB4D963B-4F7B-5087-59E0-68E591CA13E9}"/>
              </a:ext>
            </a:extLst>
          </p:cNvPr>
          <p:cNvSpPr>
            <a:spLocks noGrp="1"/>
          </p:cNvSpPr>
          <p:nvPr>
            <p:ph type="dt" sz="half" idx="10"/>
          </p:nvPr>
        </p:nvSpPr>
        <p:spPr/>
        <p:txBody>
          <a:bodyPr/>
          <a:lstStyle>
            <a:lvl1pPr>
              <a:defRPr/>
            </a:lvl1pPr>
          </a:lstStyle>
          <a:p>
            <a:pPr>
              <a:defRPr/>
            </a:pPr>
            <a:fld id="{A45E4E9B-2CF2-40AE-A1CB-30A8022E0747}" type="datetimeFigureOut">
              <a:rPr lang="en-US"/>
              <a:pPr>
                <a:defRPr/>
              </a:pPr>
              <a:t>3/25/2023</a:t>
            </a:fld>
            <a:endParaRPr lang="en-US"/>
          </a:p>
        </p:txBody>
      </p:sp>
      <p:sp>
        <p:nvSpPr>
          <p:cNvPr id="6" name="Footer Placeholder 4">
            <a:extLst>
              <a:ext uri="{FF2B5EF4-FFF2-40B4-BE49-F238E27FC236}">
                <a16:creationId xmlns:a16="http://schemas.microsoft.com/office/drawing/2014/main" id="{0B2DD70F-0453-DD57-24F4-21750F8EBE2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CDD69D9-F22A-0DE1-B7CB-1BD5C261B74F}"/>
              </a:ext>
            </a:extLst>
          </p:cNvPr>
          <p:cNvSpPr>
            <a:spLocks noGrp="1"/>
          </p:cNvSpPr>
          <p:nvPr>
            <p:ph type="sldNum" sz="quarter" idx="12"/>
          </p:nvPr>
        </p:nvSpPr>
        <p:spPr/>
        <p:txBody>
          <a:bodyPr/>
          <a:lstStyle>
            <a:lvl1pPr>
              <a:defRPr/>
            </a:lvl1pPr>
          </a:lstStyle>
          <a:p>
            <a:fld id="{2C32C086-9B30-450C-83FE-F62EF7259211}" type="slidenum">
              <a:rPr lang="en-US" altLang="en-US"/>
              <a:pPr/>
              <a:t>‹#›</a:t>
            </a:fld>
            <a:endParaRPr lang="en-US" altLang="en-US"/>
          </a:p>
        </p:txBody>
      </p:sp>
    </p:spTree>
    <p:extLst>
      <p:ext uri="{BB962C8B-B14F-4D97-AF65-F5344CB8AC3E}">
        <p14:creationId xmlns:p14="http://schemas.microsoft.com/office/powerpoint/2010/main" val="4012232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A5CFA3F-17D1-C900-70F5-0F27E09B9EF7}"/>
              </a:ext>
            </a:extLst>
          </p:cNvPr>
          <p:cNvSpPr>
            <a:spLocks noGrp="1"/>
          </p:cNvSpPr>
          <p:nvPr>
            <p:ph type="title"/>
          </p:nvPr>
        </p:nvSpPr>
        <p:spPr bwMode="auto">
          <a:xfrm>
            <a:off x="1646238" y="1757363"/>
            <a:ext cx="29625925"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1766" tIns="220883" rIns="441766" bIns="220883"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30315F1-DA76-C299-EB84-D3936285B717}"/>
              </a:ext>
            </a:extLst>
          </p:cNvPr>
          <p:cNvSpPr>
            <a:spLocks noGrp="1"/>
          </p:cNvSpPr>
          <p:nvPr>
            <p:ph type="body" idx="1"/>
          </p:nvPr>
        </p:nvSpPr>
        <p:spPr bwMode="auto">
          <a:xfrm>
            <a:off x="1646238" y="10239375"/>
            <a:ext cx="29625925" cy="2896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1766" tIns="220883" rIns="441766" bIns="22088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A69E932-7C57-4845-D1A3-56999C16E7B7}"/>
              </a:ext>
            </a:extLst>
          </p:cNvPr>
          <p:cNvSpPr>
            <a:spLocks noGrp="1"/>
          </p:cNvSpPr>
          <p:nvPr>
            <p:ph type="dt" sz="half" idx="2"/>
          </p:nvPr>
        </p:nvSpPr>
        <p:spPr>
          <a:xfrm>
            <a:off x="1646238" y="40679688"/>
            <a:ext cx="7680325" cy="2336800"/>
          </a:xfrm>
          <a:prstGeom prst="rect">
            <a:avLst/>
          </a:prstGeom>
        </p:spPr>
        <p:txBody>
          <a:bodyPr vert="horz" lIns="441766" tIns="220883" rIns="441766" bIns="220883" rtlCol="0" anchor="ctr"/>
          <a:lstStyle>
            <a:lvl1pPr algn="l" defTabSz="4417666" eaLnBrk="1" fontAlgn="auto" hangingPunct="1">
              <a:spcBef>
                <a:spcPts val="0"/>
              </a:spcBef>
              <a:spcAft>
                <a:spcPts val="0"/>
              </a:spcAft>
              <a:defRPr sz="5800">
                <a:solidFill>
                  <a:schemeClr val="tx1">
                    <a:tint val="75000"/>
                  </a:schemeClr>
                </a:solidFill>
                <a:latin typeface="+mn-lt"/>
                <a:cs typeface="+mn-cs"/>
              </a:defRPr>
            </a:lvl1pPr>
          </a:lstStyle>
          <a:p>
            <a:pPr>
              <a:defRPr/>
            </a:pPr>
            <a:fld id="{1E1B953C-8D87-4869-AA63-726CF26C3B50}" type="datetimeFigureOut">
              <a:rPr lang="en-US"/>
              <a:pPr>
                <a:defRPr/>
              </a:pPr>
              <a:t>3/25/2023</a:t>
            </a:fld>
            <a:endParaRPr lang="en-US"/>
          </a:p>
        </p:txBody>
      </p:sp>
      <p:sp>
        <p:nvSpPr>
          <p:cNvPr id="5" name="Footer Placeholder 4">
            <a:extLst>
              <a:ext uri="{FF2B5EF4-FFF2-40B4-BE49-F238E27FC236}">
                <a16:creationId xmlns:a16="http://schemas.microsoft.com/office/drawing/2014/main" id="{9D0759FD-2C66-12D5-559D-67E990853BC7}"/>
              </a:ext>
            </a:extLst>
          </p:cNvPr>
          <p:cNvSpPr>
            <a:spLocks noGrp="1"/>
          </p:cNvSpPr>
          <p:nvPr>
            <p:ph type="ftr" sz="quarter" idx="3"/>
          </p:nvPr>
        </p:nvSpPr>
        <p:spPr>
          <a:xfrm>
            <a:off x="11247438" y="40679688"/>
            <a:ext cx="10423525" cy="2336800"/>
          </a:xfrm>
          <a:prstGeom prst="rect">
            <a:avLst/>
          </a:prstGeom>
        </p:spPr>
        <p:txBody>
          <a:bodyPr vert="horz" lIns="441766" tIns="220883" rIns="441766" bIns="220883" rtlCol="0" anchor="ctr"/>
          <a:lstStyle>
            <a:lvl1pPr algn="ctr" defTabSz="4417666" eaLnBrk="1" fontAlgn="auto" hangingPunct="1">
              <a:spcBef>
                <a:spcPts val="0"/>
              </a:spcBef>
              <a:spcAft>
                <a:spcPts val="0"/>
              </a:spcAft>
              <a:defRPr sz="58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61B0917C-B092-BDFE-0317-28EEF1136092}"/>
              </a:ext>
            </a:extLst>
          </p:cNvPr>
          <p:cNvSpPr>
            <a:spLocks noGrp="1"/>
          </p:cNvSpPr>
          <p:nvPr>
            <p:ph type="sldNum" sz="quarter" idx="4"/>
          </p:nvPr>
        </p:nvSpPr>
        <p:spPr>
          <a:xfrm>
            <a:off x="23591838" y="40679688"/>
            <a:ext cx="7680325" cy="2336800"/>
          </a:xfrm>
          <a:prstGeom prst="rect">
            <a:avLst/>
          </a:prstGeom>
        </p:spPr>
        <p:txBody>
          <a:bodyPr vert="horz" wrap="square" lIns="441766" tIns="220883" rIns="441766" bIns="220883" numCol="1" anchor="ctr" anchorCtr="0" compatLnSpc="1">
            <a:prstTxWarp prst="textNoShape">
              <a:avLst/>
            </a:prstTxWarp>
          </a:bodyPr>
          <a:lstStyle>
            <a:lvl1pPr algn="r" eaLnBrk="1" hangingPunct="1">
              <a:defRPr sz="5800">
                <a:solidFill>
                  <a:srgbClr val="898989"/>
                </a:solidFill>
                <a:latin typeface="Calibri" panose="020F0502020204030204" pitchFamily="34" charset="0"/>
              </a:defRPr>
            </a:lvl1pPr>
          </a:lstStyle>
          <a:p>
            <a:fld id="{526BE800-3FAC-4743-AD39-CAB93B2FA19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16425" rtl="0" eaLnBrk="0" fontAlgn="base" hangingPunct="0">
        <a:spcBef>
          <a:spcPct val="0"/>
        </a:spcBef>
        <a:spcAft>
          <a:spcPct val="0"/>
        </a:spcAft>
        <a:defRPr sz="21300" kern="1200">
          <a:solidFill>
            <a:schemeClr val="tx1"/>
          </a:solidFill>
          <a:latin typeface="+mj-lt"/>
          <a:ea typeface="+mj-ea"/>
          <a:cs typeface="+mj-cs"/>
        </a:defRPr>
      </a:lvl1pPr>
      <a:lvl2pPr algn="ctr" defTabSz="4416425" rtl="0" eaLnBrk="0" fontAlgn="base" hangingPunct="0">
        <a:spcBef>
          <a:spcPct val="0"/>
        </a:spcBef>
        <a:spcAft>
          <a:spcPct val="0"/>
        </a:spcAft>
        <a:defRPr sz="21300">
          <a:solidFill>
            <a:schemeClr val="tx1"/>
          </a:solidFill>
          <a:latin typeface="Calibri" panose="020F0502020204030204" pitchFamily="34" charset="0"/>
        </a:defRPr>
      </a:lvl2pPr>
      <a:lvl3pPr algn="ctr" defTabSz="4416425" rtl="0" eaLnBrk="0" fontAlgn="base" hangingPunct="0">
        <a:spcBef>
          <a:spcPct val="0"/>
        </a:spcBef>
        <a:spcAft>
          <a:spcPct val="0"/>
        </a:spcAft>
        <a:defRPr sz="21300">
          <a:solidFill>
            <a:schemeClr val="tx1"/>
          </a:solidFill>
          <a:latin typeface="Calibri" panose="020F0502020204030204" pitchFamily="34" charset="0"/>
        </a:defRPr>
      </a:lvl3pPr>
      <a:lvl4pPr algn="ctr" defTabSz="4416425" rtl="0" eaLnBrk="0" fontAlgn="base" hangingPunct="0">
        <a:spcBef>
          <a:spcPct val="0"/>
        </a:spcBef>
        <a:spcAft>
          <a:spcPct val="0"/>
        </a:spcAft>
        <a:defRPr sz="21300">
          <a:solidFill>
            <a:schemeClr val="tx1"/>
          </a:solidFill>
          <a:latin typeface="Calibri" panose="020F0502020204030204" pitchFamily="34" charset="0"/>
        </a:defRPr>
      </a:lvl4pPr>
      <a:lvl5pPr algn="ctr" defTabSz="4416425" rtl="0" eaLnBrk="0" fontAlgn="base" hangingPunct="0">
        <a:spcBef>
          <a:spcPct val="0"/>
        </a:spcBef>
        <a:spcAft>
          <a:spcPct val="0"/>
        </a:spcAft>
        <a:defRPr sz="21300">
          <a:solidFill>
            <a:schemeClr val="tx1"/>
          </a:solidFill>
          <a:latin typeface="Calibri" panose="020F0502020204030204" pitchFamily="34" charset="0"/>
        </a:defRPr>
      </a:lvl5pPr>
      <a:lvl6pPr marL="483672" algn="ctr" defTabSz="4416865" rtl="0" fontAlgn="base">
        <a:spcBef>
          <a:spcPct val="0"/>
        </a:spcBef>
        <a:spcAft>
          <a:spcPct val="0"/>
        </a:spcAft>
        <a:defRPr sz="21300">
          <a:solidFill>
            <a:schemeClr val="tx1"/>
          </a:solidFill>
          <a:latin typeface="Calibri" panose="020F0502020204030204" pitchFamily="34" charset="0"/>
        </a:defRPr>
      </a:lvl6pPr>
      <a:lvl7pPr marL="967344" algn="ctr" defTabSz="4416865" rtl="0" fontAlgn="base">
        <a:spcBef>
          <a:spcPct val="0"/>
        </a:spcBef>
        <a:spcAft>
          <a:spcPct val="0"/>
        </a:spcAft>
        <a:defRPr sz="21300">
          <a:solidFill>
            <a:schemeClr val="tx1"/>
          </a:solidFill>
          <a:latin typeface="Calibri" panose="020F0502020204030204" pitchFamily="34" charset="0"/>
        </a:defRPr>
      </a:lvl7pPr>
      <a:lvl8pPr marL="1451016" algn="ctr" defTabSz="4416865" rtl="0" fontAlgn="base">
        <a:spcBef>
          <a:spcPct val="0"/>
        </a:spcBef>
        <a:spcAft>
          <a:spcPct val="0"/>
        </a:spcAft>
        <a:defRPr sz="21300">
          <a:solidFill>
            <a:schemeClr val="tx1"/>
          </a:solidFill>
          <a:latin typeface="Calibri" panose="020F0502020204030204" pitchFamily="34" charset="0"/>
        </a:defRPr>
      </a:lvl8pPr>
      <a:lvl9pPr marL="1934688" algn="ctr" defTabSz="4416865" rtl="0" fontAlgn="base">
        <a:spcBef>
          <a:spcPct val="0"/>
        </a:spcBef>
        <a:spcAft>
          <a:spcPct val="0"/>
        </a:spcAft>
        <a:defRPr sz="21300">
          <a:solidFill>
            <a:schemeClr val="tx1"/>
          </a:solidFill>
          <a:latin typeface="Calibri" panose="020F0502020204030204" pitchFamily="34" charset="0"/>
        </a:defRPr>
      </a:lvl9pPr>
    </p:titleStyle>
    <p:bodyStyle>
      <a:lvl1pPr marL="1655763" indent="-1655763" algn="l" defTabSz="4416425" rtl="0" eaLnBrk="0" fontAlgn="base" hangingPunct="0">
        <a:spcBef>
          <a:spcPct val="20000"/>
        </a:spcBef>
        <a:spcAft>
          <a:spcPct val="0"/>
        </a:spcAft>
        <a:buFont typeface="Arial" panose="020B0604020202020204" pitchFamily="34" charset="0"/>
        <a:buChar char="•"/>
        <a:defRPr sz="15400" kern="1200">
          <a:solidFill>
            <a:schemeClr val="tx1"/>
          </a:solidFill>
          <a:latin typeface="+mn-lt"/>
          <a:ea typeface="+mn-ea"/>
          <a:cs typeface="+mn-cs"/>
        </a:defRPr>
      </a:lvl1pPr>
      <a:lvl2pPr marL="3587750" indent="-1379538" algn="l" defTabSz="4416425" rtl="0" eaLnBrk="0" fontAlgn="base" hangingPunct="0">
        <a:spcBef>
          <a:spcPct val="20000"/>
        </a:spcBef>
        <a:spcAft>
          <a:spcPct val="0"/>
        </a:spcAft>
        <a:buFont typeface="Arial" panose="020B0604020202020204" pitchFamily="34" charset="0"/>
        <a:buChar char="–"/>
        <a:defRPr sz="13500" kern="1200">
          <a:solidFill>
            <a:schemeClr val="tx1"/>
          </a:solidFill>
          <a:latin typeface="+mn-lt"/>
          <a:ea typeface="+mn-ea"/>
          <a:cs typeface="+mn-cs"/>
        </a:defRPr>
      </a:lvl2pPr>
      <a:lvl3pPr marL="5521325" indent="-1103313" algn="l" defTabSz="4416425" rtl="0" eaLnBrk="0" fontAlgn="base" hangingPunct="0">
        <a:spcBef>
          <a:spcPct val="20000"/>
        </a:spcBef>
        <a:spcAft>
          <a:spcPct val="0"/>
        </a:spcAft>
        <a:buFont typeface="Arial" panose="020B0604020202020204" pitchFamily="34" charset="0"/>
        <a:buChar char="•"/>
        <a:defRPr sz="11600" kern="1200">
          <a:solidFill>
            <a:schemeClr val="tx1"/>
          </a:solidFill>
          <a:latin typeface="+mn-lt"/>
          <a:ea typeface="+mn-ea"/>
          <a:cs typeface="+mn-cs"/>
        </a:defRPr>
      </a:lvl3pPr>
      <a:lvl4pPr marL="7729538" indent="-1103313" algn="l" defTabSz="4416425" rtl="0" eaLnBrk="0" fontAlgn="base" hangingPunct="0">
        <a:spcBef>
          <a:spcPct val="20000"/>
        </a:spcBef>
        <a:spcAft>
          <a:spcPct val="0"/>
        </a:spcAft>
        <a:buFont typeface="Arial" panose="020B0604020202020204" pitchFamily="34" charset="0"/>
        <a:buChar char="–"/>
        <a:defRPr sz="9600" kern="1200">
          <a:solidFill>
            <a:schemeClr val="tx1"/>
          </a:solidFill>
          <a:latin typeface="+mn-lt"/>
          <a:ea typeface="+mn-ea"/>
          <a:cs typeface="+mn-cs"/>
        </a:defRPr>
      </a:lvl4pPr>
      <a:lvl5pPr marL="9937750" indent="-1103313" algn="l" defTabSz="4416425" rtl="0" eaLnBrk="0" fontAlgn="base" hangingPunct="0">
        <a:spcBef>
          <a:spcPct val="20000"/>
        </a:spcBef>
        <a:spcAft>
          <a:spcPct val="0"/>
        </a:spcAft>
        <a:buFont typeface="Arial" panose="020B0604020202020204" pitchFamily="34" charset="0"/>
        <a:buChar char="»"/>
        <a:defRPr sz="9600" kern="1200">
          <a:solidFill>
            <a:schemeClr val="tx1"/>
          </a:solidFill>
          <a:latin typeface="+mn-lt"/>
          <a:ea typeface="+mn-ea"/>
          <a:cs typeface="+mn-cs"/>
        </a:defRPr>
      </a:lvl5pPr>
      <a:lvl6pPr marL="12148580" indent="-1104416" algn="l" defTabSz="4417666"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357413" indent="-1104416" algn="l" defTabSz="4417666"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566245" indent="-1104416" algn="l" defTabSz="4417666"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775078" indent="-1104416" algn="l" defTabSz="4417666"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417666" rtl="0" eaLnBrk="1" latinLnBrk="0" hangingPunct="1">
        <a:defRPr sz="8700" kern="1200">
          <a:solidFill>
            <a:schemeClr val="tx1"/>
          </a:solidFill>
          <a:latin typeface="+mn-lt"/>
          <a:ea typeface="+mn-ea"/>
          <a:cs typeface="+mn-cs"/>
        </a:defRPr>
      </a:lvl1pPr>
      <a:lvl2pPr marL="2208833" algn="l" defTabSz="4417666" rtl="0" eaLnBrk="1" latinLnBrk="0" hangingPunct="1">
        <a:defRPr sz="8700" kern="1200">
          <a:solidFill>
            <a:schemeClr val="tx1"/>
          </a:solidFill>
          <a:latin typeface="+mn-lt"/>
          <a:ea typeface="+mn-ea"/>
          <a:cs typeface="+mn-cs"/>
        </a:defRPr>
      </a:lvl2pPr>
      <a:lvl3pPr marL="4417666" algn="l" defTabSz="4417666" rtl="0" eaLnBrk="1" latinLnBrk="0" hangingPunct="1">
        <a:defRPr sz="8700" kern="1200">
          <a:solidFill>
            <a:schemeClr val="tx1"/>
          </a:solidFill>
          <a:latin typeface="+mn-lt"/>
          <a:ea typeface="+mn-ea"/>
          <a:cs typeface="+mn-cs"/>
        </a:defRPr>
      </a:lvl3pPr>
      <a:lvl4pPr marL="6626498" algn="l" defTabSz="4417666" rtl="0" eaLnBrk="1" latinLnBrk="0" hangingPunct="1">
        <a:defRPr sz="8700" kern="1200">
          <a:solidFill>
            <a:schemeClr val="tx1"/>
          </a:solidFill>
          <a:latin typeface="+mn-lt"/>
          <a:ea typeface="+mn-ea"/>
          <a:cs typeface="+mn-cs"/>
        </a:defRPr>
      </a:lvl4pPr>
      <a:lvl5pPr marL="8835331" algn="l" defTabSz="4417666" rtl="0" eaLnBrk="1" latinLnBrk="0" hangingPunct="1">
        <a:defRPr sz="8700" kern="1200">
          <a:solidFill>
            <a:schemeClr val="tx1"/>
          </a:solidFill>
          <a:latin typeface="+mn-lt"/>
          <a:ea typeface="+mn-ea"/>
          <a:cs typeface="+mn-cs"/>
        </a:defRPr>
      </a:lvl5pPr>
      <a:lvl6pPr marL="11044164" algn="l" defTabSz="4417666" rtl="0" eaLnBrk="1" latinLnBrk="0" hangingPunct="1">
        <a:defRPr sz="8700" kern="1200">
          <a:solidFill>
            <a:schemeClr val="tx1"/>
          </a:solidFill>
          <a:latin typeface="+mn-lt"/>
          <a:ea typeface="+mn-ea"/>
          <a:cs typeface="+mn-cs"/>
        </a:defRPr>
      </a:lvl6pPr>
      <a:lvl7pPr marL="13252997" algn="l" defTabSz="4417666" rtl="0" eaLnBrk="1" latinLnBrk="0" hangingPunct="1">
        <a:defRPr sz="8700" kern="1200">
          <a:solidFill>
            <a:schemeClr val="tx1"/>
          </a:solidFill>
          <a:latin typeface="+mn-lt"/>
          <a:ea typeface="+mn-ea"/>
          <a:cs typeface="+mn-cs"/>
        </a:defRPr>
      </a:lvl7pPr>
      <a:lvl8pPr marL="15461829" algn="l" defTabSz="4417666" rtl="0" eaLnBrk="1" latinLnBrk="0" hangingPunct="1">
        <a:defRPr sz="8700" kern="1200">
          <a:solidFill>
            <a:schemeClr val="tx1"/>
          </a:solidFill>
          <a:latin typeface="+mn-lt"/>
          <a:ea typeface="+mn-ea"/>
          <a:cs typeface="+mn-cs"/>
        </a:defRPr>
      </a:lvl8pPr>
      <a:lvl9pPr marL="17670662" algn="l" defTabSz="4417666"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gi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2A8E77-F89B-E1AC-22CC-DDB4316CDCDD}"/>
              </a:ext>
            </a:extLst>
          </p:cNvPr>
          <p:cNvSpPr/>
          <p:nvPr/>
        </p:nvSpPr>
        <p:spPr>
          <a:xfrm>
            <a:off x="3756025" y="0"/>
            <a:ext cx="23504525" cy="6038850"/>
          </a:xfrm>
          <a:prstGeom prst="rect">
            <a:avLst/>
          </a:prstGeom>
          <a:solidFill>
            <a:schemeClr val="tx1">
              <a:lumMod val="95000"/>
              <a:lumOff val="5000"/>
            </a:schemeClr>
          </a:solidFill>
          <a:ln w="190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6734" tIns="48367" rIns="96734" bIns="48367" anchor="ctr"/>
          <a:lstStyle/>
          <a:p>
            <a:pPr algn="ctr"/>
            <a:r>
              <a:rPr lang="en-US" sz="8800" b="1" dirty="0" smtClean="0">
                <a:solidFill>
                  <a:schemeClr val="accent6"/>
                </a:solidFill>
                <a:latin typeface="Bahamas" pitchFamily="34" charset="0"/>
              </a:rPr>
              <a:t>VARDHAMAN COLLEGE OF ENGINEERING</a:t>
            </a:r>
          </a:p>
          <a:p>
            <a:r>
              <a:rPr lang="en-US" sz="3600" dirty="0" smtClean="0"/>
              <a:t>		           (AUTONOMOUS)</a:t>
            </a:r>
          </a:p>
          <a:p>
            <a:pPr algn="ctr"/>
            <a:r>
              <a:rPr lang="en-US" sz="3600" dirty="0" smtClean="0"/>
              <a:t>Affiliated to </a:t>
            </a:r>
            <a:r>
              <a:rPr lang="en-US" sz="3600" b="1" dirty="0" smtClean="0"/>
              <a:t>JNTUH</a:t>
            </a:r>
            <a:r>
              <a:rPr lang="en-US" sz="3600" dirty="0" smtClean="0"/>
              <a:t>, Approved by </a:t>
            </a:r>
            <a:r>
              <a:rPr lang="en-US" sz="3600" b="1" dirty="0" smtClean="0"/>
              <a:t>AICTE</a:t>
            </a:r>
            <a:r>
              <a:rPr lang="en-US" sz="3600" dirty="0" smtClean="0"/>
              <a:t>, Accredited by </a:t>
            </a:r>
            <a:r>
              <a:rPr lang="en-US" sz="3600" b="1" dirty="0" smtClean="0"/>
              <a:t>NAAC</a:t>
            </a:r>
            <a:r>
              <a:rPr lang="en-US" sz="3600" dirty="0" smtClean="0"/>
              <a:t> with </a:t>
            </a:r>
            <a:r>
              <a:rPr lang="en-US" sz="3600" b="1" dirty="0" smtClean="0"/>
              <a:t>A++</a:t>
            </a:r>
            <a:r>
              <a:rPr lang="en-US" sz="3600" dirty="0" smtClean="0"/>
              <a:t> Grade, </a:t>
            </a:r>
            <a:r>
              <a:rPr lang="en-US" sz="3600" b="1" dirty="0" smtClean="0"/>
              <a:t>ISO 9001:2015</a:t>
            </a:r>
            <a:r>
              <a:rPr lang="en-US" sz="3600" dirty="0" smtClean="0"/>
              <a:t> Certified</a:t>
            </a:r>
          </a:p>
          <a:p>
            <a:pPr algn="ctr"/>
            <a:r>
              <a:rPr lang="en-US" sz="3600" dirty="0" smtClean="0"/>
              <a:t>	Kacharam, Shamshabad, Hyderabad-501218, Telangana, India</a:t>
            </a:r>
          </a:p>
          <a:p>
            <a:pPr algn="ctr"/>
            <a:r>
              <a:rPr lang="en-US" sz="4400" dirty="0" smtClean="0"/>
              <a:t> </a:t>
            </a:r>
            <a:r>
              <a:rPr lang="en-US" sz="4400" b="1" dirty="0" smtClean="0">
                <a:solidFill>
                  <a:schemeClr val="accent6"/>
                </a:solidFill>
              </a:rPr>
              <a:t>DEPARTMENT OF COMPUTER SCIENCE AND ENGINEERING</a:t>
            </a:r>
            <a:r>
              <a:rPr lang="en-US" sz="8000" dirty="0" smtClean="0">
                <a:solidFill>
                  <a:schemeClr val="accent6"/>
                </a:solidFill>
              </a:rPr>
              <a:t> </a:t>
            </a:r>
            <a:r>
              <a:rPr lang="en-US" sz="8000" b="1" dirty="0" smtClean="0">
                <a:solidFill>
                  <a:schemeClr val="accent6"/>
                </a:solidFill>
              </a:rPr>
              <a:t> </a:t>
            </a:r>
          </a:p>
          <a:p>
            <a:pPr algn="ctr"/>
            <a:r>
              <a:rPr lang="en-IN" sz="6600" b="1" dirty="0" smtClean="0">
                <a:solidFill>
                  <a:schemeClr val="accent6"/>
                </a:solidFill>
              </a:rPr>
              <a:t>EYE BALL CURSOR MOMENT USING DEEP LEARNING</a:t>
            </a:r>
          </a:p>
          <a:p>
            <a:pPr algn="ctr"/>
            <a:r>
              <a:rPr lang="en-IN" sz="5400" dirty="0" err="1" smtClean="0">
                <a:solidFill>
                  <a:schemeClr val="bg1"/>
                </a:solidFill>
              </a:rPr>
              <a:t>T.Sharmili</a:t>
            </a:r>
            <a:r>
              <a:rPr lang="en-IN" sz="5400" dirty="0" smtClean="0">
                <a:solidFill>
                  <a:schemeClr val="bg1"/>
                </a:solidFill>
              </a:rPr>
              <a:t> ,</a:t>
            </a:r>
            <a:r>
              <a:rPr lang="en-IN" sz="5400" dirty="0" err="1" smtClean="0">
                <a:solidFill>
                  <a:schemeClr val="bg1"/>
                </a:solidFill>
              </a:rPr>
              <a:t>V.Srinivas</a:t>
            </a:r>
            <a:r>
              <a:rPr lang="en-IN" sz="5400" dirty="0" smtClean="0">
                <a:solidFill>
                  <a:schemeClr val="bg1"/>
                </a:solidFill>
              </a:rPr>
              <a:t>, </a:t>
            </a:r>
            <a:r>
              <a:rPr lang="en-IN" sz="5400" dirty="0" err="1" smtClean="0">
                <a:solidFill>
                  <a:schemeClr val="bg1"/>
                </a:solidFill>
              </a:rPr>
              <a:t>V.Umesh</a:t>
            </a:r>
            <a:r>
              <a:rPr lang="en-IN" sz="5400" dirty="0" smtClean="0">
                <a:solidFill>
                  <a:schemeClr val="bg1"/>
                </a:solidFill>
              </a:rPr>
              <a:t>. Batch-19CSPW-B8</a:t>
            </a:r>
            <a:endParaRPr lang="en-US" sz="5400" dirty="0" smtClean="0">
              <a:solidFill>
                <a:schemeClr val="bg1"/>
              </a:solidFill>
            </a:endParaRPr>
          </a:p>
        </p:txBody>
      </p:sp>
      <p:sp>
        <p:nvSpPr>
          <p:cNvPr id="2" name="Rectangle 1">
            <a:extLst>
              <a:ext uri="{FF2B5EF4-FFF2-40B4-BE49-F238E27FC236}">
                <a16:creationId xmlns:a16="http://schemas.microsoft.com/office/drawing/2014/main" id="{36BC4490-1A91-108E-8D9E-42F2B7FF84AD}"/>
              </a:ext>
            </a:extLst>
          </p:cNvPr>
          <p:cNvSpPr/>
          <p:nvPr/>
        </p:nvSpPr>
        <p:spPr>
          <a:xfrm>
            <a:off x="114300" y="6038850"/>
            <a:ext cx="11988800" cy="873125"/>
          </a:xfrm>
          <a:prstGeom prst="rect">
            <a:avLst/>
          </a:prstGeom>
          <a:solidFill>
            <a:schemeClr val="accent4">
              <a:lumMod val="5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6734" tIns="48367" rIns="96734" bIns="48367" anchor="ctr"/>
          <a:lstStyle/>
          <a:p>
            <a:pPr algn="ctr" defTabSz="4417666" eaLnBrk="1" fontAlgn="auto" hangingPunct="1">
              <a:spcBef>
                <a:spcPts val="0"/>
              </a:spcBef>
              <a:spcAft>
                <a:spcPts val="0"/>
              </a:spcAft>
              <a:defRPr/>
            </a:pPr>
            <a:r>
              <a:rPr lang="en-US" sz="4200" b="1" dirty="0">
                <a:latin typeface="Times New Roman" pitchFamily="18" charset="0"/>
                <a:cs typeface="Times New Roman" pitchFamily="18" charset="0"/>
              </a:rPr>
              <a:t>INTRODUCTION</a:t>
            </a:r>
          </a:p>
        </p:txBody>
      </p:sp>
      <p:sp>
        <p:nvSpPr>
          <p:cNvPr id="3" name="Rectangle 2">
            <a:extLst>
              <a:ext uri="{FF2B5EF4-FFF2-40B4-BE49-F238E27FC236}">
                <a16:creationId xmlns:a16="http://schemas.microsoft.com/office/drawing/2014/main" id="{50BC80C0-AF76-45EA-413A-A2A924C908F4}"/>
              </a:ext>
            </a:extLst>
          </p:cNvPr>
          <p:cNvSpPr/>
          <p:nvPr/>
        </p:nvSpPr>
        <p:spPr>
          <a:xfrm>
            <a:off x="63500" y="6038850"/>
            <a:ext cx="32778700" cy="316738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6734" tIns="48367" rIns="96734" bIns="48367" anchor="ctr"/>
          <a:lstStyle/>
          <a:p>
            <a:pPr algn="ctr" defTabSz="4417666" eaLnBrk="1" fontAlgn="auto" hangingPunct="1">
              <a:spcBef>
                <a:spcPts val="0"/>
              </a:spcBef>
              <a:spcAft>
                <a:spcPts val="0"/>
              </a:spcAft>
              <a:defRPr/>
            </a:pPr>
            <a:endParaRPr lang="en-US" dirty="0"/>
          </a:p>
        </p:txBody>
      </p:sp>
      <p:sp>
        <p:nvSpPr>
          <p:cNvPr id="13" name="Rectangle 12">
            <a:extLst>
              <a:ext uri="{FF2B5EF4-FFF2-40B4-BE49-F238E27FC236}">
                <a16:creationId xmlns:a16="http://schemas.microsoft.com/office/drawing/2014/main" id="{E539F05E-6484-A05A-D0FA-ADA43191BD12}"/>
              </a:ext>
            </a:extLst>
          </p:cNvPr>
          <p:cNvSpPr/>
          <p:nvPr/>
        </p:nvSpPr>
        <p:spPr>
          <a:xfrm>
            <a:off x="114300" y="7008813"/>
            <a:ext cx="11988800" cy="478155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6734" tIns="48367" rIns="96734" bIns="48367"/>
          <a:lstStyle/>
          <a:p>
            <a:pPr marL="193469" indent="-193469" algn="just" defTabSz="4417666" eaLnBrk="1" fontAlgn="auto" hangingPunct="1">
              <a:spcBef>
                <a:spcPts val="0"/>
              </a:spcBef>
              <a:spcAft>
                <a:spcPts val="635"/>
              </a:spcAft>
              <a:buFont typeface="Arial" pitchFamily="34" charset="0"/>
              <a:buChar char="•"/>
              <a:defRPr/>
            </a:pPr>
            <a:endParaRPr lang="en-GB" sz="3400" b="1" dirty="0">
              <a:solidFill>
                <a:schemeClr val="tx1"/>
              </a:solidFill>
              <a:latin typeface="Times New Roman" pitchFamily="18" charset="0"/>
              <a:ea typeface="SimSun"/>
              <a:cs typeface="Times New Roman" pitchFamily="18" charset="0"/>
            </a:endParaRPr>
          </a:p>
        </p:txBody>
      </p:sp>
      <p:sp>
        <p:nvSpPr>
          <p:cNvPr id="16" name="Rectangle 15">
            <a:extLst>
              <a:ext uri="{FF2B5EF4-FFF2-40B4-BE49-F238E27FC236}">
                <a16:creationId xmlns:a16="http://schemas.microsoft.com/office/drawing/2014/main" id="{12F6EABC-6887-9351-D201-A98D3FB35559}"/>
              </a:ext>
            </a:extLst>
          </p:cNvPr>
          <p:cNvSpPr/>
          <p:nvPr/>
        </p:nvSpPr>
        <p:spPr>
          <a:xfrm>
            <a:off x="146050" y="11790363"/>
            <a:ext cx="11920538" cy="871537"/>
          </a:xfrm>
          <a:prstGeom prst="rect">
            <a:avLst/>
          </a:prstGeom>
          <a:solidFill>
            <a:schemeClr val="accent4">
              <a:lumMod val="5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6734" tIns="48367" rIns="96734" bIns="48367" anchor="ctr"/>
          <a:lstStyle/>
          <a:p>
            <a:pPr algn="ctr" defTabSz="4417666" eaLnBrk="1" fontAlgn="auto" hangingPunct="1">
              <a:spcBef>
                <a:spcPts val="0"/>
              </a:spcBef>
              <a:spcAft>
                <a:spcPts val="0"/>
              </a:spcAft>
              <a:defRPr/>
            </a:pPr>
            <a:r>
              <a:rPr lang="en-US" sz="4200" b="1" dirty="0">
                <a:latin typeface="Times New Roman" pitchFamily="18" charset="0"/>
                <a:cs typeface="Times New Roman" pitchFamily="18" charset="0"/>
              </a:rPr>
              <a:t>OBJECTIVES</a:t>
            </a:r>
          </a:p>
        </p:txBody>
      </p:sp>
      <p:sp>
        <p:nvSpPr>
          <p:cNvPr id="20" name="Rectangle 19">
            <a:extLst>
              <a:ext uri="{FF2B5EF4-FFF2-40B4-BE49-F238E27FC236}">
                <a16:creationId xmlns:a16="http://schemas.microsoft.com/office/drawing/2014/main" id="{385C34B9-A835-78E1-AF32-587C4FFF99C8}"/>
              </a:ext>
            </a:extLst>
          </p:cNvPr>
          <p:cNvSpPr/>
          <p:nvPr/>
        </p:nvSpPr>
        <p:spPr>
          <a:xfrm>
            <a:off x="12103100" y="16188690"/>
            <a:ext cx="20707350" cy="873125"/>
          </a:xfrm>
          <a:prstGeom prst="rect">
            <a:avLst/>
          </a:prstGeom>
          <a:solidFill>
            <a:schemeClr val="accent4">
              <a:lumMod val="5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6734" tIns="48367" rIns="96734" bIns="48367" anchor="ctr"/>
          <a:lstStyle/>
          <a:p>
            <a:pPr algn="ctr" defTabSz="4417666" eaLnBrk="1" fontAlgn="auto" hangingPunct="1">
              <a:spcBef>
                <a:spcPts val="0"/>
              </a:spcBef>
              <a:spcAft>
                <a:spcPts val="0"/>
              </a:spcAft>
              <a:defRPr/>
            </a:pPr>
            <a:r>
              <a:rPr lang="en-US" sz="5100" b="1" dirty="0">
                <a:latin typeface="Times New Roman" pitchFamily="18" charset="0"/>
                <a:cs typeface="Times New Roman" pitchFamily="18" charset="0"/>
              </a:rPr>
              <a:t>RESULTS AND DISCUSSION</a:t>
            </a:r>
          </a:p>
        </p:txBody>
      </p:sp>
      <p:sp>
        <p:nvSpPr>
          <p:cNvPr id="25" name="Rectangle 24">
            <a:extLst>
              <a:ext uri="{FF2B5EF4-FFF2-40B4-BE49-F238E27FC236}">
                <a16:creationId xmlns:a16="http://schemas.microsoft.com/office/drawing/2014/main" id="{E6B7EF00-BD17-DC40-44C6-65090DFDE892}"/>
              </a:ext>
            </a:extLst>
          </p:cNvPr>
          <p:cNvSpPr/>
          <p:nvPr/>
        </p:nvSpPr>
        <p:spPr>
          <a:xfrm>
            <a:off x="46038" y="37712650"/>
            <a:ext cx="32796162" cy="6215063"/>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6734" tIns="48367" rIns="96734" bIns="48367" anchor="ctr"/>
          <a:lstStyle/>
          <a:p>
            <a:pPr algn="ctr" defTabSz="4417666" eaLnBrk="1" fontAlgn="auto" hangingPunct="1">
              <a:spcBef>
                <a:spcPts val="0"/>
              </a:spcBef>
              <a:spcAft>
                <a:spcPts val="0"/>
              </a:spcAft>
              <a:defRPr/>
            </a:pPr>
            <a:endParaRPr lang="en-US" dirty="0"/>
          </a:p>
        </p:txBody>
      </p:sp>
      <p:sp>
        <p:nvSpPr>
          <p:cNvPr id="14" name="Rectangle 13">
            <a:extLst>
              <a:ext uri="{FF2B5EF4-FFF2-40B4-BE49-F238E27FC236}">
                <a16:creationId xmlns:a16="http://schemas.microsoft.com/office/drawing/2014/main" id="{3182F2BE-5432-C438-CE65-6E4420440749}"/>
              </a:ext>
            </a:extLst>
          </p:cNvPr>
          <p:cNvSpPr/>
          <p:nvPr/>
        </p:nvSpPr>
        <p:spPr>
          <a:xfrm>
            <a:off x="16336963" y="38804850"/>
            <a:ext cx="16489362" cy="5122863"/>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6734" tIns="48367" rIns="96734" bIns="48367"/>
          <a:lstStyle/>
          <a:p>
            <a:pPr marL="544131" indent="-544131" algn="just" defTabSz="4416865">
              <a:spcBef>
                <a:spcPts val="0"/>
              </a:spcBef>
              <a:spcAft>
                <a:spcPts val="0"/>
              </a:spcAft>
              <a:defRPr/>
            </a:pPr>
            <a:r>
              <a:rPr lang="en-GB" sz="3200" b="1" dirty="0" smtClean="0">
                <a:solidFill>
                  <a:schemeClr val="tx1"/>
                </a:solidFill>
                <a:latin typeface="Times New Roman" pitchFamily="18" charset="0"/>
                <a:cs typeface="Times New Roman" pitchFamily="18" charset="0"/>
              </a:rPr>
              <a:t> 1.  </a:t>
            </a:r>
            <a:r>
              <a:rPr lang="en-GB" sz="3200" b="1" dirty="0" err="1" smtClean="0">
                <a:solidFill>
                  <a:schemeClr val="tx1"/>
                </a:solidFill>
                <a:latin typeface="Times New Roman" pitchFamily="18" charset="0"/>
                <a:cs typeface="Times New Roman" pitchFamily="18" charset="0"/>
              </a:rPr>
              <a:t>Khare</a:t>
            </a:r>
            <a:r>
              <a:rPr lang="en-GB" sz="3200" b="1" dirty="0" smtClean="0">
                <a:solidFill>
                  <a:schemeClr val="tx1"/>
                </a:solidFill>
                <a:latin typeface="Times New Roman" pitchFamily="18" charset="0"/>
                <a:cs typeface="Times New Roman" pitchFamily="18" charset="0"/>
              </a:rPr>
              <a:t>, </a:t>
            </a:r>
            <a:r>
              <a:rPr lang="en-GB" sz="3200" b="1" dirty="0" err="1" smtClean="0">
                <a:solidFill>
                  <a:schemeClr val="tx1"/>
                </a:solidFill>
                <a:latin typeface="Times New Roman" pitchFamily="18" charset="0"/>
                <a:cs typeface="Times New Roman" pitchFamily="18" charset="0"/>
              </a:rPr>
              <a:t>Vandana</a:t>
            </a:r>
            <a:r>
              <a:rPr lang="en-GB" sz="3200" b="1" dirty="0" smtClean="0">
                <a:solidFill>
                  <a:schemeClr val="tx1"/>
                </a:solidFill>
                <a:latin typeface="Times New Roman" pitchFamily="18" charset="0"/>
                <a:cs typeface="Times New Roman" pitchFamily="18" charset="0"/>
              </a:rPr>
              <a:t>, S. </a:t>
            </a:r>
            <a:r>
              <a:rPr lang="en-GB" sz="3200" b="1" dirty="0" err="1" smtClean="0">
                <a:solidFill>
                  <a:schemeClr val="tx1"/>
                </a:solidFill>
                <a:latin typeface="Times New Roman" pitchFamily="18" charset="0"/>
                <a:cs typeface="Times New Roman" pitchFamily="18" charset="0"/>
              </a:rPr>
              <a:t>Gopala</a:t>
            </a:r>
            <a:r>
              <a:rPr lang="en-GB" sz="3200" b="1" dirty="0" smtClean="0">
                <a:solidFill>
                  <a:schemeClr val="tx1"/>
                </a:solidFill>
                <a:latin typeface="Times New Roman" pitchFamily="18" charset="0"/>
                <a:cs typeface="Times New Roman" pitchFamily="18" charset="0"/>
              </a:rPr>
              <a:t> Krishna, and </a:t>
            </a:r>
            <a:r>
              <a:rPr lang="en-GB" sz="3200" b="1" dirty="0" err="1" smtClean="0">
                <a:solidFill>
                  <a:schemeClr val="tx1"/>
                </a:solidFill>
                <a:latin typeface="Times New Roman" pitchFamily="18" charset="0"/>
                <a:cs typeface="Times New Roman" pitchFamily="18" charset="0"/>
              </a:rPr>
              <a:t>Sai</a:t>
            </a:r>
            <a:r>
              <a:rPr lang="en-GB" sz="3200" b="1" dirty="0" smtClean="0">
                <a:solidFill>
                  <a:schemeClr val="tx1"/>
                </a:solidFill>
                <a:latin typeface="Times New Roman" pitchFamily="18" charset="0"/>
                <a:cs typeface="Times New Roman" pitchFamily="18" charset="0"/>
              </a:rPr>
              <a:t> </a:t>
            </a:r>
            <a:r>
              <a:rPr lang="en-GB" sz="3200" b="1" dirty="0" err="1" smtClean="0">
                <a:solidFill>
                  <a:schemeClr val="tx1"/>
                </a:solidFill>
                <a:latin typeface="Times New Roman" pitchFamily="18" charset="0"/>
                <a:cs typeface="Times New Roman" pitchFamily="18" charset="0"/>
              </a:rPr>
              <a:t>Kalyan</a:t>
            </a:r>
            <a:r>
              <a:rPr lang="en-GB" sz="3200" b="1" dirty="0" smtClean="0">
                <a:solidFill>
                  <a:schemeClr val="tx1"/>
                </a:solidFill>
                <a:latin typeface="Times New Roman" pitchFamily="18" charset="0"/>
                <a:cs typeface="Times New Roman" pitchFamily="18" charset="0"/>
              </a:rPr>
              <a:t> </a:t>
            </a:r>
            <a:r>
              <a:rPr lang="en-GB" sz="3200" b="1" dirty="0" err="1" smtClean="0">
                <a:solidFill>
                  <a:schemeClr val="tx1"/>
                </a:solidFill>
                <a:latin typeface="Times New Roman" pitchFamily="18" charset="0"/>
                <a:cs typeface="Times New Roman" pitchFamily="18" charset="0"/>
              </a:rPr>
              <a:t>Sanisetty</a:t>
            </a:r>
            <a:r>
              <a:rPr lang="en-GB" sz="3200" b="1" dirty="0" smtClean="0">
                <a:solidFill>
                  <a:schemeClr val="tx1"/>
                </a:solidFill>
                <a:latin typeface="Times New Roman" pitchFamily="18" charset="0"/>
                <a:cs typeface="Times New Roman" pitchFamily="18" charset="0"/>
              </a:rPr>
              <a:t>. "Cursor Control Using Eye Ball Movement." In 2019 Fifth International Conference on Science Technology Engineering and Mathematics (ICONSTEM), vol. 1, pp. 232-235. IEEE, 2019.</a:t>
            </a:r>
          </a:p>
          <a:p>
            <a:pPr marL="544131" indent="-544131" algn="just" defTabSz="4416865">
              <a:spcBef>
                <a:spcPts val="0"/>
              </a:spcBef>
              <a:spcAft>
                <a:spcPts val="0"/>
              </a:spcAft>
              <a:defRPr/>
            </a:pPr>
            <a:r>
              <a:rPr lang="en-GB" sz="3200" b="1" dirty="0" smtClean="0">
                <a:solidFill>
                  <a:schemeClr val="tx1"/>
                </a:solidFill>
                <a:latin typeface="Times New Roman" pitchFamily="18" charset="0"/>
                <a:cs typeface="Times New Roman" pitchFamily="18" charset="0"/>
              </a:rPr>
              <a:t> 2  </a:t>
            </a:r>
            <a:r>
              <a:rPr lang="en-GB" sz="3200" b="1" dirty="0" err="1" smtClean="0">
                <a:solidFill>
                  <a:schemeClr val="tx1"/>
                </a:solidFill>
                <a:latin typeface="Times New Roman" pitchFamily="18" charset="0"/>
                <a:cs typeface="Times New Roman" pitchFamily="18" charset="0"/>
              </a:rPr>
              <a:t>Sharafi</a:t>
            </a:r>
            <a:r>
              <a:rPr lang="en-GB" sz="3200" b="1" dirty="0" smtClean="0">
                <a:solidFill>
                  <a:schemeClr val="tx1"/>
                </a:solidFill>
                <a:latin typeface="Times New Roman" pitchFamily="18" charset="0"/>
                <a:cs typeface="Times New Roman" pitchFamily="18" charset="0"/>
              </a:rPr>
              <a:t>, </a:t>
            </a:r>
            <a:r>
              <a:rPr lang="en-GB" sz="3200" b="1" dirty="0" err="1" smtClean="0">
                <a:solidFill>
                  <a:schemeClr val="tx1"/>
                </a:solidFill>
                <a:latin typeface="Times New Roman" pitchFamily="18" charset="0"/>
                <a:cs typeface="Times New Roman" pitchFamily="18" charset="0"/>
              </a:rPr>
              <a:t>Zohreh</a:t>
            </a:r>
            <a:r>
              <a:rPr lang="en-GB" sz="3200" b="1" dirty="0" smtClean="0">
                <a:solidFill>
                  <a:schemeClr val="tx1"/>
                </a:solidFill>
                <a:latin typeface="Times New Roman" pitchFamily="18" charset="0"/>
                <a:cs typeface="Times New Roman" pitchFamily="18" charset="0"/>
              </a:rPr>
              <a:t>, Timothy Shaffer, and Bonita Sharif. "Eye-Tracking Metrics in Software Engineering." In 2015 </a:t>
            </a:r>
            <a:r>
              <a:rPr lang="en-GB" sz="3200" b="1" dirty="0" err="1" smtClean="0">
                <a:solidFill>
                  <a:schemeClr val="tx1"/>
                </a:solidFill>
                <a:latin typeface="Times New Roman" pitchFamily="18" charset="0"/>
                <a:cs typeface="Times New Roman" pitchFamily="18" charset="0"/>
              </a:rPr>
              <a:t>AsiaPacific</a:t>
            </a:r>
            <a:r>
              <a:rPr lang="en-GB" sz="3200" b="1" dirty="0" smtClean="0">
                <a:solidFill>
                  <a:schemeClr val="tx1"/>
                </a:solidFill>
                <a:latin typeface="Times New Roman" pitchFamily="18" charset="0"/>
                <a:cs typeface="Times New Roman" pitchFamily="18" charset="0"/>
              </a:rPr>
              <a:t> Software Engineering Conference (APSEC), pp. 96-103. IEEE, 2015. </a:t>
            </a:r>
          </a:p>
          <a:p>
            <a:pPr marL="544131" indent="-544131" algn="just" defTabSz="4416865">
              <a:spcBef>
                <a:spcPts val="0"/>
              </a:spcBef>
              <a:spcAft>
                <a:spcPts val="0"/>
              </a:spcAft>
              <a:defRPr/>
            </a:pPr>
            <a:r>
              <a:rPr lang="en-GB" sz="3200" b="1" dirty="0" smtClean="0">
                <a:solidFill>
                  <a:schemeClr val="tx1"/>
                </a:solidFill>
                <a:latin typeface="Times New Roman" pitchFamily="18" charset="0"/>
                <a:cs typeface="Times New Roman" pitchFamily="18" charset="0"/>
              </a:rPr>
              <a:t>3 Chandra, S., Sharma, G., </a:t>
            </a:r>
            <a:r>
              <a:rPr lang="en-GB" sz="3200" b="1" dirty="0" err="1" smtClean="0">
                <a:solidFill>
                  <a:schemeClr val="tx1"/>
                </a:solidFill>
                <a:latin typeface="Times New Roman" pitchFamily="18" charset="0"/>
                <a:cs typeface="Times New Roman" pitchFamily="18" charset="0"/>
              </a:rPr>
              <a:t>Malhotra</a:t>
            </a:r>
            <a:r>
              <a:rPr lang="en-GB" sz="3200" b="1" dirty="0" smtClean="0">
                <a:solidFill>
                  <a:schemeClr val="tx1"/>
                </a:solidFill>
                <a:latin typeface="Times New Roman" pitchFamily="18" charset="0"/>
                <a:cs typeface="Times New Roman" pitchFamily="18" charset="0"/>
              </a:rPr>
              <a:t>, S., </a:t>
            </a:r>
            <a:r>
              <a:rPr lang="en-GB" sz="3200" b="1" dirty="0" err="1" smtClean="0">
                <a:solidFill>
                  <a:schemeClr val="tx1"/>
                </a:solidFill>
                <a:latin typeface="Times New Roman" pitchFamily="18" charset="0"/>
                <a:cs typeface="Times New Roman" pitchFamily="18" charset="0"/>
              </a:rPr>
              <a:t>Jha</a:t>
            </a:r>
            <a:r>
              <a:rPr lang="en-GB" sz="3200" b="1" dirty="0" smtClean="0">
                <a:solidFill>
                  <a:schemeClr val="tx1"/>
                </a:solidFill>
                <a:latin typeface="Times New Roman" pitchFamily="18" charset="0"/>
                <a:cs typeface="Times New Roman" pitchFamily="18" charset="0"/>
              </a:rPr>
              <a:t>, D. and </a:t>
            </a:r>
            <a:r>
              <a:rPr lang="en-GB" sz="3200" b="1" dirty="0" err="1" smtClean="0">
                <a:solidFill>
                  <a:schemeClr val="tx1"/>
                </a:solidFill>
                <a:latin typeface="Times New Roman" pitchFamily="18" charset="0"/>
                <a:cs typeface="Times New Roman" pitchFamily="18" charset="0"/>
              </a:rPr>
              <a:t>Mittal</a:t>
            </a:r>
            <a:r>
              <a:rPr lang="en-GB" sz="3200" b="1" dirty="0" smtClean="0">
                <a:solidFill>
                  <a:schemeClr val="tx1"/>
                </a:solidFill>
                <a:latin typeface="Times New Roman" pitchFamily="18" charset="0"/>
                <a:cs typeface="Times New Roman" pitchFamily="18" charset="0"/>
              </a:rPr>
              <a:t>, A.P., 2015, December. Eye tracking based human computer interaction: Applications and their uses. In 2015 International Conference on Man and Machine Interfacing (MAMI) (pp. 1-5). IEEE..</a:t>
            </a:r>
            <a:endParaRPr lang="en-US" sz="3200" b="1" dirty="0">
              <a:solidFill>
                <a:schemeClr val="tx1"/>
              </a:solidFill>
              <a:latin typeface="Times New Roman" pitchFamily="18" charset="0"/>
              <a:ea typeface="Times New Roman"/>
              <a:cs typeface="Times New Roman" pitchFamily="18" charset="0"/>
            </a:endParaRPr>
          </a:p>
          <a:p>
            <a:pPr marL="544131" indent="-544131" algn="just" defTabSz="4417666" eaLnBrk="1" fontAlgn="auto" hangingPunct="1">
              <a:spcBef>
                <a:spcPts val="0"/>
              </a:spcBef>
              <a:spcAft>
                <a:spcPts val="0"/>
              </a:spcAft>
              <a:buFont typeface="+mj-lt"/>
              <a:buAutoNum type="arabicPeriod"/>
              <a:defRPr/>
            </a:pPr>
            <a:endParaRPr lang="en-US" sz="3200" b="1" dirty="0">
              <a:solidFill>
                <a:schemeClr val="tx1"/>
              </a:solidFill>
              <a:latin typeface="Times New Roman" pitchFamily="18" charset="0"/>
              <a:cs typeface="Times New Roman" pitchFamily="18" charset="0"/>
            </a:endParaRPr>
          </a:p>
        </p:txBody>
      </p:sp>
      <p:sp>
        <p:nvSpPr>
          <p:cNvPr id="52" name="Rectangle 51">
            <a:extLst>
              <a:ext uri="{FF2B5EF4-FFF2-40B4-BE49-F238E27FC236}">
                <a16:creationId xmlns:a16="http://schemas.microsoft.com/office/drawing/2014/main" id="{3CAF2A00-7F98-4E48-D693-B7AC497E4A67}"/>
              </a:ext>
            </a:extLst>
          </p:cNvPr>
          <p:cNvSpPr/>
          <p:nvPr/>
        </p:nvSpPr>
        <p:spPr>
          <a:xfrm>
            <a:off x="58738" y="38784213"/>
            <a:ext cx="16116300" cy="51435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6734" tIns="48367" rIns="96734" bIns="48367"/>
          <a:lstStyle>
            <a:lvl1pPr marL="514350" indent="-514350">
              <a:defRPr sz="8200">
                <a:solidFill>
                  <a:schemeClr val="tx1"/>
                </a:solidFill>
                <a:latin typeface="Calibri" panose="020F0502020204030204" pitchFamily="34" charset="0"/>
              </a:defRPr>
            </a:lvl1pPr>
            <a:lvl2pPr marL="742950" indent="-285750">
              <a:defRPr sz="8200">
                <a:solidFill>
                  <a:schemeClr val="tx1"/>
                </a:solidFill>
                <a:latin typeface="Calibri" panose="020F0502020204030204" pitchFamily="34" charset="0"/>
              </a:defRPr>
            </a:lvl2pPr>
            <a:lvl3pPr marL="1143000" indent="-228600">
              <a:defRPr sz="8200">
                <a:solidFill>
                  <a:schemeClr val="tx1"/>
                </a:solidFill>
                <a:latin typeface="Calibri" panose="020F0502020204030204" pitchFamily="34" charset="0"/>
              </a:defRPr>
            </a:lvl3pPr>
            <a:lvl4pPr marL="1600200" indent="-228600">
              <a:defRPr sz="8200">
                <a:solidFill>
                  <a:schemeClr val="tx1"/>
                </a:solidFill>
                <a:latin typeface="Calibri" panose="020F0502020204030204" pitchFamily="34" charset="0"/>
              </a:defRPr>
            </a:lvl4pPr>
            <a:lvl5pPr marL="2057400" indent="-228600">
              <a:defRPr sz="8200">
                <a:solidFill>
                  <a:schemeClr val="tx1"/>
                </a:solidFill>
                <a:latin typeface="Calibri" panose="020F0502020204030204" pitchFamily="34" charset="0"/>
              </a:defRPr>
            </a:lvl5pPr>
            <a:lvl6pPr marL="2514600" indent="-228600" defTabSz="4175125" fontAlgn="base">
              <a:spcBef>
                <a:spcPct val="0"/>
              </a:spcBef>
              <a:spcAft>
                <a:spcPct val="0"/>
              </a:spcAft>
              <a:defRPr sz="8200">
                <a:solidFill>
                  <a:schemeClr val="tx1"/>
                </a:solidFill>
                <a:latin typeface="Calibri" panose="020F0502020204030204" pitchFamily="34" charset="0"/>
              </a:defRPr>
            </a:lvl6pPr>
            <a:lvl7pPr marL="2971800" indent="-228600" defTabSz="4175125" fontAlgn="base">
              <a:spcBef>
                <a:spcPct val="0"/>
              </a:spcBef>
              <a:spcAft>
                <a:spcPct val="0"/>
              </a:spcAft>
              <a:defRPr sz="8200">
                <a:solidFill>
                  <a:schemeClr val="tx1"/>
                </a:solidFill>
                <a:latin typeface="Calibri" panose="020F0502020204030204" pitchFamily="34" charset="0"/>
              </a:defRPr>
            </a:lvl7pPr>
            <a:lvl8pPr marL="3429000" indent="-228600" defTabSz="4175125" fontAlgn="base">
              <a:spcBef>
                <a:spcPct val="0"/>
              </a:spcBef>
              <a:spcAft>
                <a:spcPct val="0"/>
              </a:spcAft>
              <a:defRPr sz="8200">
                <a:solidFill>
                  <a:schemeClr val="tx1"/>
                </a:solidFill>
                <a:latin typeface="Calibri" panose="020F0502020204030204" pitchFamily="34" charset="0"/>
              </a:defRPr>
            </a:lvl8pPr>
            <a:lvl9pPr marL="3886200" indent="-228600" defTabSz="4175125" fontAlgn="base">
              <a:spcBef>
                <a:spcPct val="0"/>
              </a:spcBef>
              <a:spcAft>
                <a:spcPct val="0"/>
              </a:spcAft>
              <a:defRPr sz="8200">
                <a:solidFill>
                  <a:schemeClr val="tx1"/>
                </a:solidFill>
                <a:latin typeface="Calibri" panose="020F0502020204030204" pitchFamily="34" charset="0"/>
              </a:defRPr>
            </a:lvl9pPr>
          </a:lstStyle>
          <a:p>
            <a:pPr defTabSz="4416865">
              <a:defRPr/>
            </a:pPr>
            <a:r>
              <a:rPr lang="en-US" sz="3200" dirty="0" smtClean="0"/>
              <a:t>. We are looking forward to generalize the cursor control to the remote controlling of televisions or any other software. For this we need an hardware device which will do the whole thing at once and perform the task at ease. A specs or As or aim is to control computer with eyes. We are looking to implement few other operations which can be done by mouse. Other than click operations there are scrolling operation, selection of text and typing. For typing we are trying to invoke a virtual keyboard and the letters that are clicked will be displayed on the notepad or other blank screen</a:t>
            </a:r>
            <a:r>
              <a:rPr lang="en-US" sz="3200" dirty="0" smtClean="0"/>
              <a:t>. something </a:t>
            </a:r>
            <a:r>
              <a:rPr lang="en-US" sz="3200" dirty="0" smtClean="0"/>
              <a:t>with a camera inbuilt and the whole process running can make the daily life easier and interesting. </a:t>
            </a:r>
          </a:p>
          <a:p>
            <a:pPr defTabSz="4416865">
              <a:defRPr/>
            </a:pPr>
            <a:endParaRPr lang="en-US" sz="3200" dirty="0" smtClean="0"/>
          </a:p>
          <a:p>
            <a:pPr algn="just" defTabSz="4416865">
              <a:buFontTx/>
              <a:buAutoNum type="arabicPeriod"/>
              <a:defRPr/>
            </a:pPr>
            <a:endParaRPr lang="en-US" sz="3100" b="1" dirty="0">
              <a:latin typeface="Times New Roman" pitchFamily="18" charset="0"/>
              <a:cs typeface="Times New Roman" pitchFamily="18" charset="0"/>
            </a:endParaRPr>
          </a:p>
        </p:txBody>
      </p:sp>
      <p:sp>
        <p:nvSpPr>
          <p:cNvPr id="58" name="Rectangle 57">
            <a:extLst>
              <a:ext uri="{FF2B5EF4-FFF2-40B4-BE49-F238E27FC236}">
                <a16:creationId xmlns:a16="http://schemas.microsoft.com/office/drawing/2014/main" id="{720EFFE7-B1A0-BFBE-5DB0-18136B932758}"/>
              </a:ext>
            </a:extLst>
          </p:cNvPr>
          <p:cNvSpPr/>
          <p:nvPr/>
        </p:nvSpPr>
        <p:spPr>
          <a:xfrm>
            <a:off x="60325" y="37788850"/>
            <a:ext cx="16114713" cy="971550"/>
          </a:xfrm>
          <a:prstGeom prst="rect">
            <a:avLst/>
          </a:prstGeom>
          <a:solidFill>
            <a:schemeClr val="accent6">
              <a:lumMod val="5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6734" tIns="48367" rIns="96734" bIns="48367" anchor="ctr"/>
          <a:lstStyle/>
          <a:p>
            <a:pPr algn="ctr" defTabSz="4417666" eaLnBrk="1" fontAlgn="auto" hangingPunct="1">
              <a:spcBef>
                <a:spcPts val="0"/>
              </a:spcBef>
              <a:spcAft>
                <a:spcPts val="0"/>
              </a:spcAft>
              <a:defRPr/>
            </a:pPr>
            <a:r>
              <a:rPr lang="en-US" sz="4200" b="1" dirty="0">
                <a:solidFill>
                  <a:schemeClr val="bg1"/>
                </a:solidFill>
                <a:latin typeface="Times New Roman" pitchFamily="18" charset="0"/>
                <a:cs typeface="Times New Roman" pitchFamily="18" charset="0"/>
              </a:rPr>
              <a:t>CONCLUSIONS</a:t>
            </a:r>
          </a:p>
        </p:txBody>
      </p:sp>
      <p:sp>
        <p:nvSpPr>
          <p:cNvPr id="59" name="Rectangle 58">
            <a:extLst>
              <a:ext uri="{FF2B5EF4-FFF2-40B4-BE49-F238E27FC236}">
                <a16:creationId xmlns:a16="http://schemas.microsoft.com/office/drawing/2014/main" id="{EF2FCD00-253B-0C98-54A4-337470E1002D}"/>
              </a:ext>
            </a:extLst>
          </p:cNvPr>
          <p:cNvSpPr/>
          <p:nvPr/>
        </p:nvSpPr>
        <p:spPr>
          <a:xfrm>
            <a:off x="16336963" y="37793613"/>
            <a:ext cx="16514762" cy="966787"/>
          </a:xfrm>
          <a:prstGeom prst="rect">
            <a:avLst/>
          </a:prstGeom>
          <a:solidFill>
            <a:schemeClr val="accent6">
              <a:lumMod val="5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6734" tIns="48367" rIns="96734" bIns="48367" anchor="ctr"/>
          <a:lstStyle/>
          <a:p>
            <a:pPr algn="ctr" defTabSz="4417666" eaLnBrk="1" fontAlgn="auto" hangingPunct="1">
              <a:spcBef>
                <a:spcPts val="0"/>
              </a:spcBef>
              <a:spcAft>
                <a:spcPts val="0"/>
              </a:spcAft>
              <a:defRPr/>
            </a:pPr>
            <a:r>
              <a:rPr lang="en-US" sz="4200" b="1" dirty="0">
                <a:solidFill>
                  <a:schemeClr val="bg1"/>
                </a:solidFill>
                <a:latin typeface="Times New Roman" pitchFamily="18" charset="0"/>
                <a:cs typeface="Times New Roman" pitchFamily="18" charset="0"/>
              </a:rPr>
              <a:t>REFERENCES/PUBLICATIONS</a:t>
            </a:r>
          </a:p>
        </p:txBody>
      </p:sp>
      <p:sp>
        <p:nvSpPr>
          <p:cNvPr id="61" name="Rectangle 60">
            <a:extLst>
              <a:ext uri="{FF2B5EF4-FFF2-40B4-BE49-F238E27FC236}">
                <a16:creationId xmlns:a16="http://schemas.microsoft.com/office/drawing/2014/main" id="{2A8FD7F8-D8C7-7671-CA6A-6AAF835D9E95}"/>
              </a:ext>
            </a:extLst>
          </p:cNvPr>
          <p:cNvSpPr/>
          <p:nvPr/>
        </p:nvSpPr>
        <p:spPr>
          <a:xfrm>
            <a:off x="60325" y="12661900"/>
            <a:ext cx="11984038" cy="485775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6734" tIns="48367" rIns="96734" bIns="48367"/>
          <a:lstStyle/>
          <a:p>
            <a:pPr algn="just" defTabSz="4416865">
              <a:buFont typeface="Arial" pitchFamily="34" charset="0"/>
              <a:buChar char="•"/>
              <a:defRPr/>
            </a:pPr>
            <a:endParaRPr lang="en-GB" sz="3200" b="1" dirty="0" smtClean="0">
              <a:solidFill>
                <a:schemeClr val="tx1"/>
              </a:solidFill>
              <a:latin typeface="Times New Roman" pitchFamily="18" charset="0"/>
              <a:cs typeface="Times New Roman" pitchFamily="18" charset="0"/>
            </a:endParaRPr>
          </a:p>
        </p:txBody>
      </p:sp>
      <p:sp>
        <p:nvSpPr>
          <p:cNvPr id="62" name="Rectangle 61">
            <a:extLst>
              <a:ext uri="{FF2B5EF4-FFF2-40B4-BE49-F238E27FC236}">
                <a16:creationId xmlns:a16="http://schemas.microsoft.com/office/drawing/2014/main" id="{2F3E3A17-5A0F-DFD5-09D4-A3A73A6AF43E}"/>
              </a:ext>
            </a:extLst>
          </p:cNvPr>
          <p:cNvSpPr/>
          <p:nvPr/>
        </p:nvSpPr>
        <p:spPr>
          <a:xfrm>
            <a:off x="114300" y="16648113"/>
            <a:ext cx="11982450" cy="871537"/>
          </a:xfrm>
          <a:prstGeom prst="rect">
            <a:avLst/>
          </a:prstGeom>
          <a:solidFill>
            <a:schemeClr val="accent4">
              <a:lumMod val="5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6734" tIns="48367" rIns="96734" bIns="48367" anchor="ctr"/>
          <a:lstStyle/>
          <a:p>
            <a:pPr algn="ctr" defTabSz="4417666" eaLnBrk="1" fontAlgn="auto" hangingPunct="1">
              <a:spcBef>
                <a:spcPts val="0"/>
              </a:spcBef>
              <a:spcAft>
                <a:spcPts val="0"/>
              </a:spcAft>
              <a:defRPr/>
            </a:pPr>
            <a:r>
              <a:rPr lang="en-US" sz="4200" b="1" dirty="0">
                <a:latin typeface="Times New Roman" pitchFamily="18" charset="0"/>
                <a:cs typeface="Times New Roman" pitchFamily="18" charset="0"/>
              </a:rPr>
              <a:t>METHODOLOGY</a:t>
            </a:r>
          </a:p>
        </p:txBody>
      </p:sp>
      <p:sp>
        <p:nvSpPr>
          <p:cNvPr id="63" name="Rectangle 62">
            <a:extLst>
              <a:ext uri="{FF2B5EF4-FFF2-40B4-BE49-F238E27FC236}">
                <a16:creationId xmlns:a16="http://schemas.microsoft.com/office/drawing/2014/main" id="{2FDA3019-4C00-8628-EDB5-9AF2F6677C3D}"/>
              </a:ext>
            </a:extLst>
          </p:cNvPr>
          <p:cNvSpPr/>
          <p:nvPr/>
        </p:nvSpPr>
        <p:spPr>
          <a:xfrm>
            <a:off x="123825" y="17519650"/>
            <a:ext cx="11979275" cy="14646275"/>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6734" tIns="48367" rIns="96734" bIns="48367"/>
          <a:lstStyle/>
          <a:p>
            <a:pPr marL="193469" indent="-193469" defTabSz="4417666" eaLnBrk="1" fontAlgn="auto" hangingPunct="1">
              <a:spcBef>
                <a:spcPts val="0"/>
              </a:spcBef>
              <a:spcAft>
                <a:spcPts val="635"/>
              </a:spcAft>
              <a:defRPr/>
            </a:pPr>
            <a:endParaRPr lang="en-US" sz="3200" b="1" dirty="0">
              <a:solidFill>
                <a:schemeClr val="tx1"/>
              </a:solidFill>
              <a:latin typeface="Times New Roman" pitchFamily="18" charset="0"/>
              <a:cs typeface="Times New Roman" pitchFamily="18" charset="0"/>
            </a:endParaRPr>
          </a:p>
        </p:txBody>
      </p:sp>
      <p:sp>
        <p:nvSpPr>
          <p:cNvPr id="64" name="Rectangle 63">
            <a:extLst>
              <a:ext uri="{FF2B5EF4-FFF2-40B4-BE49-F238E27FC236}">
                <a16:creationId xmlns:a16="http://schemas.microsoft.com/office/drawing/2014/main" id="{DFDF31F9-586C-6987-F337-40A4F933E707}"/>
              </a:ext>
            </a:extLst>
          </p:cNvPr>
          <p:cNvSpPr/>
          <p:nvPr/>
        </p:nvSpPr>
        <p:spPr>
          <a:xfrm>
            <a:off x="12103100" y="6911975"/>
            <a:ext cx="20764500" cy="30800675"/>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6734" tIns="48367" rIns="96734" bIns="48367" anchor="ctr"/>
          <a:lstStyle/>
          <a:p>
            <a:pPr algn="ctr" defTabSz="4417666" eaLnBrk="1" fontAlgn="auto" hangingPunct="1">
              <a:spcBef>
                <a:spcPts val="0"/>
              </a:spcBef>
              <a:spcAft>
                <a:spcPts val="0"/>
              </a:spcAft>
              <a:defRPr/>
            </a:pPr>
            <a:endParaRPr lang="en-US" dirty="0"/>
          </a:p>
        </p:txBody>
      </p:sp>
      <p:sp>
        <p:nvSpPr>
          <p:cNvPr id="36" name="Rectangle 35">
            <a:extLst>
              <a:ext uri="{FF2B5EF4-FFF2-40B4-BE49-F238E27FC236}">
                <a16:creationId xmlns:a16="http://schemas.microsoft.com/office/drawing/2014/main" id="{E6156349-A310-9A4E-7B29-4079241C9470}"/>
              </a:ext>
            </a:extLst>
          </p:cNvPr>
          <p:cNvSpPr/>
          <p:nvPr/>
        </p:nvSpPr>
        <p:spPr>
          <a:xfrm>
            <a:off x="82550" y="17821275"/>
            <a:ext cx="11957050" cy="1265238"/>
          </a:xfrm>
          <a:prstGeom prst="rect">
            <a:avLst/>
          </a:prstGeom>
          <a:solidFill>
            <a:schemeClr val="tx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6734" tIns="48367" rIns="96734" bIns="48367" anchor="ctr"/>
          <a:lstStyle/>
          <a:p>
            <a:pPr algn="just" defTabSz="4416865">
              <a:defRPr/>
            </a:pPr>
            <a:r>
              <a:rPr lang="en-US" sz="4200" b="1" dirty="0" smtClean="0"/>
              <a:t>Data set &amp; </a:t>
            </a:r>
            <a:r>
              <a:rPr lang="en-US" sz="4200" b="1" dirty="0" err="1" smtClean="0">
                <a:solidFill>
                  <a:schemeClr val="bg1"/>
                </a:solidFill>
                <a:latin typeface="Times New Roman" pitchFamily="18" charset="0"/>
                <a:cs typeface="Times New Roman" pitchFamily="18" charset="0"/>
              </a:rPr>
              <a:t>Haar</a:t>
            </a:r>
            <a:r>
              <a:rPr lang="en-US" sz="4200" b="1" dirty="0" smtClean="0">
                <a:solidFill>
                  <a:schemeClr val="bg1"/>
                </a:solidFill>
                <a:latin typeface="Times New Roman" pitchFamily="18" charset="0"/>
                <a:cs typeface="Times New Roman" pitchFamily="18" charset="0"/>
              </a:rPr>
              <a:t> cascade classifier</a:t>
            </a:r>
            <a:endParaRPr lang="en-US" sz="4200" b="1" dirty="0">
              <a:solidFill>
                <a:schemeClr val="bg1"/>
              </a:solidFill>
              <a:latin typeface="Times New Roman" pitchFamily="18" charset="0"/>
              <a:cs typeface="Times New Roman" pitchFamily="18" charset="0"/>
            </a:endParaRPr>
          </a:p>
        </p:txBody>
      </p:sp>
      <p:sp>
        <p:nvSpPr>
          <p:cNvPr id="2066" name="Rectangle 36">
            <a:extLst>
              <a:ext uri="{FF2B5EF4-FFF2-40B4-BE49-F238E27FC236}">
                <a16:creationId xmlns:a16="http://schemas.microsoft.com/office/drawing/2014/main" id="{5D6BAF8F-9642-EE73-0C64-2DF8FC7E4422}"/>
              </a:ext>
            </a:extLst>
          </p:cNvPr>
          <p:cNvSpPr>
            <a:spLocks noChangeArrowheads="1"/>
          </p:cNvSpPr>
          <p:nvPr/>
        </p:nvSpPr>
        <p:spPr bwMode="auto">
          <a:xfrm>
            <a:off x="146050" y="19670713"/>
            <a:ext cx="11772900" cy="5514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34" tIns="48367" rIns="96734" bIns="48367">
            <a:spAutoFit/>
          </a:bodyPr>
          <a:lstStyle>
            <a:lvl1pPr>
              <a:defRPr sz="8700">
                <a:solidFill>
                  <a:schemeClr val="tx1"/>
                </a:solidFill>
                <a:latin typeface="Arial" panose="020B0604020202020204" pitchFamily="34" charset="0"/>
                <a:cs typeface="Arial" panose="020B0604020202020204" pitchFamily="34" charset="0"/>
              </a:defRPr>
            </a:lvl1pPr>
            <a:lvl2pPr marL="742950" indent="-285750">
              <a:defRPr sz="8700">
                <a:solidFill>
                  <a:schemeClr val="tx1"/>
                </a:solidFill>
                <a:latin typeface="Arial" panose="020B0604020202020204" pitchFamily="34" charset="0"/>
                <a:cs typeface="Arial" panose="020B0604020202020204" pitchFamily="34" charset="0"/>
              </a:defRPr>
            </a:lvl2pPr>
            <a:lvl3pPr marL="1143000" indent="-228600">
              <a:defRPr sz="8700">
                <a:solidFill>
                  <a:schemeClr val="tx1"/>
                </a:solidFill>
                <a:latin typeface="Arial" panose="020B0604020202020204" pitchFamily="34" charset="0"/>
                <a:cs typeface="Arial" panose="020B0604020202020204" pitchFamily="34" charset="0"/>
              </a:defRPr>
            </a:lvl3pPr>
            <a:lvl4pPr marL="1600200" indent="-228600">
              <a:defRPr sz="8700">
                <a:solidFill>
                  <a:schemeClr val="tx1"/>
                </a:solidFill>
                <a:latin typeface="Arial" panose="020B0604020202020204" pitchFamily="34" charset="0"/>
                <a:cs typeface="Arial" panose="020B0604020202020204" pitchFamily="34" charset="0"/>
              </a:defRPr>
            </a:lvl4pPr>
            <a:lvl5pPr marL="2057400" indent="-228600">
              <a:defRPr sz="8700">
                <a:solidFill>
                  <a:schemeClr val="tx1"/>
                </a:solidFill>
                <a:latin typeface="Arial" panose="020B0604020202020204" pitchFamily="34" charset="0"/>
                <a:cs typeface="Arial" panose="020B0604020202020204" pitchFamily="34" charset="0"/>
              </a:defRPr>
            </a:lvl5pPr>
            <a:lvl6pPr marL="2514600" indent="-228600" defTabSz="4416425" eaLnBrk="0" fontAlgn="base" hangingPunct="0">
              <a:spcBef>
                <a:spcPct val="0"/>
              </a:spcBef>
              <a:spcAft>
                <a:spcPct val="0"/>
              </a:spcAft>
              <a:defRPr sz="8700">
                <a:solidFill>
                  <a:schemeClr val="tx1"/>
                </a:solidFill>
                <a:latin typeface="Arial" panose="020B0604020202020204" pitchFamily="34" charset="0"/>
                <a:cs typeface="Arial" panose="020B0604020202020204" pitchFamily="34" charset="0"/>
              </a:defRPr>
            </a:lvl6pPr>
            <a:lvl7pPr marL="2971800" indent="-228600" defTabSz="4416425" eaLnBrk="0" fontAlgn="base" hangingPunct="0">
              <a:spcBef>
                <a:spcPct val="0"/>
              </a:spcBef>
              <a:spcAft>
                <a:spcPct val="0"/>
              </a:spcAft>
              <a:defRPr sz="8700">
                <a:solidFill>
                  <a:schemeClr val="tx1"/>
                </a:solidFill>
                <a:latin typeface="Arial" panose="020B0604020202020204" pitchFamily="34" charset="0"/>
                <a:cs typeface="Arial" panose="020B0604020202020204" pitchFamily="34" charset="0"/>
              </a:defRPr>
            </a:lvl7pPr>
            <a:lvl8pPr marL="3429000" indent="-228600" defTabSz="4416425" eaLnBrk="0" fontAlgn="base" hangingPunct="0">
              <a:spcBef>
                <a:spcPct val="0"/>
              </a:spcBef>
              <a:spcAft>
                <a:spcPct val="0"/>
              </a:spcAft>
              <a:defRPr sz="8700">
                <a:solidFill>
                  <a:schemeClr val="tx1"/>
                </a:solidFill>
                <a:latin typeface="Arial" panose="020B0604020202020204" pitchFamily="34" charset="0"/>
                <a:cs typeface="Arial" panose="020B0604020202020204" pitchFamily="34" charset="0"/>
              </a:defRPr>
            </a:lvl8pPr>
            <a:lvl9pPr marL="3886200" indent="-228600" defTabSz="4416425" eaLnBrk="0" fontAlgn="base" hangingPunct="0">
              <a:spcBef>
                <a:spcPct val="0"/>
              </a:spcBef>
              <a:spcAft>
                <a:spcPct val="0"/>
              </a:spcAft>
              <a:defRPr sz="8700">
                <a:solidFill>
                  <a:schemeClr val="tx1"/>
                </a:solidFill>
                <a:latin typeface="Arial" panose="020B0604020202020204" pitchFamily="34" charset="0"/>
                <a:cs typeface="Arial" panose="020B0604020202020204" pitchFamily="34" charset="0"/>
              </a:defRPr>
            </a:lvl9pPr>
          </a:lstStyle>
          <a:p>
            <a:pPr algn="just"/>
            <a:r>
              <a:rPr lang="en-IN" sz="3200" dirty="0" smtClean="0"/>
              <a:t>We have used the support of </a:t>
            </a:r>
            <a:r>
              <a:rPr lang="en-IN" sz="3200" dirty="0" err="1" smtClean="0"/>
              <a:t>Haar</a:t>
            </a:r>
            <a:r>
              <a:rPr lang="en-IN" sz="3200" dirty="0" smtClean="0"/>
              <a:t> cascade classifier which is used for object detection. In this algorithm the model trains with many positive and negative values based on the shadowing and edge feature, line feature and four rectangle feature. There is an open source xml file which can be downloaded from the </a:t>
            </a:r>
            <a:r>
              <a:rPr lang="en-IN" sz="3200" dirty="0" err="1" smtClean="0"/>
              <a:t>github</a:t>
            </a:r>
            <a:r>
              <a:rPr lang="en-IN" sz="3200" dirty="0" smtClean="0"/>
              <a:t> link of </a:t>
            </a:r>
            <a:r>
              <a:rPr lang="en-IN" sz="3200" dirty="0" err="1" smtClean="0"/>
              <a:t>OpenCV</a:t>
            </a:r>
            <a:r>
              <a:rPr lang="en-IN" sz="3200" dirty="0" smtClean="0"/>
              <a:t> or </a:t>
            </a:r>
            <a:r>
              <a:rPr lang="en-IN" sz="3200" dirty="0" smtClean="0"/>
              <a:t>creating the dataset we have looped with the frames of our face using </a:t>
            </a:r>
            <a:r>
              <a:rPr lang="en-IN" sz="3200" dirty="0" err="1" smtClean="0"/>
              <a:t>OpenCV</a:t>
            </a:r>
            <a:r>
              <a:rPr lang="en-IN" sz="3200" dirty="0" smtClean="0"/>
              <a:t> and generated an event listener which will capture the image when an click operation is done. While clicking it is necessary to look at the cursor because it will be the picture storing with a file name of “</a:t>
            </a:r>
            <a:r>
              <a:rPr lang="en-IN" sz="3200" dirty="0" err="1" smtClean="0"/>
              <a:t>X_pixel</a:t>
            </a:r>
            <a:r>
              <a:rPr lang="en-IN" sz="3200" dirty="0" smtClean="0"/>
              <a:t> </a:t>
            </a:r>
            <a:r>
              <a:rPr lang="en-IN" sz="3200" dirty="0" err="1" smtClean="0"/>
              <a:t>Y_pixel_buttonPressed</a:t>
            </a:r>
            <a:r>
              <a:rPr lang="en-IN" sz="3200" dirty="0" smtClean="0"/>
              <a:t>”. </a:t>
            </a:r>
            <a:endParaRPr lang="en-US" altLang="en-US" sz="3200" b="1" dirty="0">
              <a:latin typeface="Times New Roman" panose="02020603050405020304" pitchFamily="18" charset="0"/>
              <a:cs typeface="Times New Roman" panose="02020603050405020304" pitchFamily="18" charset="0"/>
            </a:endParaRPr>
          </a:p>
        </p:txBody>
      </p:sp>
      <p:sp>
        <p:nvSpPr>
          <p:cNvPr id="46" name="Rectangle 45">
            <a:extLst>
              <a:ext uri="{FF2B5EF4-FFF2-40B4-BE49-F238E27FC236}">
                <a16:creationId xmlns:a16="http://schemas.microsoft.com/office/drawing/2014/main" id="{3B5288A2-22AC-0AAB-A310-8B8A71F2BAAB}"/>
              </a:ext>
            </a:extLst>
          </p:cNvPr>
          <p:cNvSpPr/>
          <p:nvPr/>
        </p:nvSpPr>
        <p:spPr>
          <a:xfrm>
            <a:off x="114300" y="25230138"/>
            <a:ext cx="11809413" cy="1077912"/>
          </a:xfrm>
          <a:prstGeom prst="rect">
            <a:avLst/>
          </a:prstGeom>
          <a:solidFill>
            <a:schemeClr val="tx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6734" tIns="48367" rIns="96734" bIns="48367" anchor="ctr"/>
          <a:lstStyle/>
          <a:p>
            <a:pPr algn="just" defTabSz="4416865">
              <a:defRPr/>
            </a:pPr>
            <a:r>
              <a:rPr lang="en-IN" sz="4200" b="1" dirty="0" smtClean="0">
                <a:latin typeface="Times New Roman" pitchFamily="18" charset="0"/>
                <a:cs typeface="Times New Roman" pitchFamily="18" charset="0"/>
              </a:rPr>
              <a:t>Model Training</a:t>
            </a:r>
            <a:endParaRPr lang="en-US" sz="4200" b="1" dirty="0">
              <a:latin typeface="Times New Roman" pitchFamily="18" charset="0"/>
              <a:cs typeface="Times New Roman" pitchFamily="18" charset="0"/>
            </a:endParaRPr>
          </a:p>
        </p:txBody>
      </p:sp>
      <p:sp>
        <p:nvSpPr>
          <p:cNvPr id="68" name="Rectangle 67">
            <a:extLst>
              <a:ext uri="{FF2B5EF4-FFF2-40B4-BE49-F238E27FC236}">
                <a16:creationId xmlns:a16="http://schemas.microsoft.com/office/drawing/2014/main" id="{5A98B1CE-3DD9-80A0-120F-04ABD60A1843}"/>
              </a:ext>
            </a:extLst>
          </p:cNvPr>
          <p:cNvSpPr/>
          <p:nvPr/>
        </p:nvSpPr>
        <p:spPr>
          <a:xfrm>
            <a:off x="180340" y="30834330"/>
            <a:ext cx="11554460" cy="969963"/>
          </a:xfrm>
          <a:prstGeom prst="rect">
            <a:avLst/>
          </a:prstGeom>
          <a:solidFill>
            <a:schemeClr val="tx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6734" tIns="48367" rIns="96734" bIns="48367" anchor="ctr"/>
          <a:lstStyle/>
          <a:p>
            <a:pPr marL="0" lvl="1" indent="0" defTabSz="4417666" eaLnBrk="1" fontAlgn="auto" hangingPunct="1">
              <a:spcBef>
                <a:spcPts val="0"/>
              </a:spcBef>
              <a:spcAft>
                <a:spcPts val="0"/>
              </a:spcAft>
              <a:defRPr/>
            </a:pPr>
            <a:r>
              <a:rPr lang="en-IN" sz="4200" b="1" dirty="0" smtClean="0">
                <a:latin typeface="Times New Roman" pitchFamily="18" charset="0"/>
                <a:cs typeface="Times New Roman" pitchFamily="18" charset="0"/>
              </a:rPr>
              <a:t>Eye Tracking</a:t>
            </a:r>
            <a:endParaRPr lang="en-US" sz="4200" b="1" dirty="0">
              <a:solidFill>
                <a:schemeClr val="bg1"/>
              </a:solidFill>
              <a:latin typeface="Times New Roman" pitchFamily="18" charset="0"/>
              <a:cs typeface="Times New Roman" pitchFamily="18" charset="0"/>
            </a:endParaRPr>
          </a:p>
        </p:txBody>
      </p:sp>
      <p:pic>
        <p:nvPicPr>
          <p:cNvPr id="2051" name="Picture 3" descr="C:\Users\Admin\Desktop\vardhamanlogo-1.png"/>
          <p:cNvPicPr>
            <a:picLocks noChangeAspect="1" noChangeArrowheads="1"/>
          </p:cNvPicPr>
          <p:nvPr/>
        </p:nvPicPr>
        <p:blipFill>
          <a:blip r:embed="rId3" cstate="print"/>
          <a:srcRect/>
          <a:stretch>
            <a:fillRect/>
          </a:stretch>
        </p:blipFill>
        <p:spPr bwMode="auto">
          <a:xfrm>
            <a:off x="27517506" y="647700"/>
            <a:ext cx="5334219" cy="4194175"/>
          </a:xfrm>
          <a:prstGeom prst="rect">
            <a:avLst/>
          </a:prstGeom>
          <a:noFill/>
        </p:spPr>
      </p:pic>
      <p:pic>
        <p:nvPicPr>
          <p:cNvPr id="2052" name="Picture 4" descr="C:\Users\Admin\Desktop\ieee logo.gif"/>
          <p:cNvPicPr>
            <a:picLocks noChangeAspect="1" noChangeArrowheads="1"/>
          </p:cNvPicPr>
          <p:nvPr/>
        </p:nvPicPr>
        <p:blipFill>
          <a:blip r:embed="rId4" cstate="print"/>
          <a:srcRect/>
          <a:stretch>
            <a:fillRect/>
          </a:stretch>
        </p:blipFill>
        <p:spPr bwMode="auto">
          <a:xfrm>
            <a:off x="0" y="647700"/>
            <a:ext cx="3709986" cy="3162299"/>
          </a:xfrm>
          <a:prstGeom prst="rect">
            <a:avLst/>
          </a:prstGeom>
          <a:noFill/>
        </p:spPr>
      </p:pic>
      <p:sp>
        <p:nvSpPr>
          <p:cNvPr id="53" name="TextBox 52"/>
          <p:cNvSpPr txBox="1"/>
          <p:nvPr/>
        </p:nvSpPr>
        <p:spPr>
          <a:xfrm>
            <a:off x="365760" y="7315200"/>
            <a:ext cx="10911840" cy="4031873"/>
          </a:xfrm>
          <a:prstGeom prst="rect">
            <a:avLst/>
          </a:prstGeom>
          <a:noFill/>
        </p:spPr>
        <p:txBody>
          <a:bodyPr wrap="square" rtlCol="0">
            <a:spAutoFit/>
          </a:bodyPr>
          <a:lstStyle/>
          <a:p>
            <a:r>
              <a:rPr lang="en-US" sz="3200" dirty="0" smtClean="0"/>
              <a:t>The rapid advancement of computer technologies has significantly highlighted the importance of Human-Computer Interaction (HCI). For disabled persons, Eye Ball Movement Control is often employed as an accessible means of using computers.</a:t>
            </a:r>
          </a:p>
          <a:p>
            <a:r>
              <a:rPr lang="en-US" sz="3200" dirty="0" smtClean="0"/>
              <a:t>A Human-Computer Interaction (HCI) system is being implemented, allowing users to control computers with their eyes</a:t>
            </a:r>
            <a:endParaRPr lang="en-US" sz="3200" dirty="0"/>
          </a:p>
        </p:txBody>
      </p:sp>
      <p:sp>
        <p:nvSpPr>
          <p:cNvPr id="65" name="TextBox 64"/>
          <p:cNvSpPr txBox="1"/>
          <p:nvPr/>
        </p:nvSpPr>
        <p:spPr>
          <a:xfrm>
            <a:off x="396240" y="26395681"/>
            <a:ext cx="11460480" cy="4524315"/>
          </a:xfrm>
          <a:prstGeom prst="rect">
            <a:avLst/>
          </a:prstGeom>
          <a:noFill/>
        </p:spPr>
        <p:txBody>
          <a:bodyPr wrap="square" rtlCol="0">
            <a:spAutoFit/>
          </a:bodyPr>
          <a:lstStyle/>
          <a:p>
            <a:r>
              <a:rPr lang="en-US" sz="3200" dirty="0" smtClean="0"/>
              <a:t>We have used a sequential model which consists of 3 convolution layers and a max pooling layer. We have run around 200 epochs and </a:t>
            </a:r>
            <a:r>
              <a:rPr lang="en-US" sz="3200" dirty="0" smtClean="0"/>
              <a:t>lose </a:t>
            </a:r>
            <a:r>
              <a:rPr lang="en-US" sz="3200" dirty="0" smtClean="0"/>
              <a:t>value was satisfying. After getting good accuracy we have deployed the model. The sequence of the layers are 3 convolution layers, succeeded with  one max pooling layer for getting a sensible feature map. It is flattened into normal numeric layers with 2 dense layers. You can see the flow of layers for the model training used in the process in the below diagram(fig 5) of model summary.</a:t>
            </a:r>
            <a:endParaRPr lang="en-US" sz="3200" dirty="0"/>
          </a:p>
        </p:txBody>
      </p:sp>
      <p:sp>
        <p:nvSpPr>
          <p:cNvPr id="66" name="TextBox 65"/>
          <p:cNvSpPr txBox="1"/>
          <p:nvPr/>
        </p:nvSpPr>
        <p:spPr>
          <a:xfrm>
            <a:off x="213360" y="32034480"/>
            <a:ext cx="11612880" cy="5016758"/>
          </a:xfrm>
          <a:prstGeom prst="rect">
            <a:avLst/>
          </a:prstGeom>
          <a:noFill/>
        </p:spPr>
        <p:txBody>
          <a:bodyPr wrap="square" rtlCol="0">
            <a:spAutoFit/>
          </a:bodyPr>
          <a:lstStyle/>
          <a:p>
            <a:r>
              <a:rPr lang="en-IN" sz="3200" dirty="0" smtClean="0"/>
              <a:t>Eye tracking and eye movement research use the eye aspect ratio (EAR) measurement to gauge how much of the eye is open or closed. It is determined by the location of the eye's landmarks, which are normally the top and bottom, as well as the inner and outer corners. A threshold value of 0.2 is established in our software to employ EAR in eye tracking and cursor movement to identify whether the user's eyes are open or closed. The system assumes that the eyes are closed if the EAR is below the threshold value and stops or inhibits cursor movement. </a:t>
            </a:r>
            <a:endParaRPr lang="en-US" sz="3200" dirty="0"/>
          </a:p>
        </p:txBody>
      </p:sp>
      <p:pic>
        <p:nvPicPr>
          <p:cNvPr id="67" name="Picture 66"/>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343447" y="6950433"/>
            <a:ext cx="9906953" cy="7619007"/>
          </a:xfrm>
          <a:prstGeom prst="rect">
            <a:avLst/>
          </a:prstGeom>
          <a:noFill/>
          <a:ln>
            <a:noFill/>
          </a:ln>
        </p:spPr>
      </p:pic>
      <p:sp>
        <p:nvSpPr>
          <p:cNvPr id="73" name="Rectangle 72">
            <a:extLst>
              <a:ext uri="{FF2B5EF4-FFF2-40B4-BE49-F238E27FC236}">
                <a16:creationId xmlns:a16="http://schemas.microsoft.com/office/drawing/2014/main" id="{385C34B9-A835-78E1-AF32-587C4FFF99C8}"/>
              </a:ext>
            </a:extLst>
          </p:cNvPr>
          <p:cNvSpPr/>
          <p:nvPr/>
        </p:nvSpPr>
        <p:spPr>
          <a:xfrm>
            <a:off x="12072620" y="6099810"/>
            <a:ext cx="20707350" cy="873125"/>
          </a:xfrm>
          <a:prstGeom prst="rect">
            <a:avLst/>
          </a:prstGeom>
          <a:solidFill>
            <a:schemeClr val="accent4">
              <a:lumMod val="5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6734" tIns="48367" rIns="96734" bIns="48367" anchor="ctr"/>
          <a:lstStyle/>
          <a:p>
            <a:pPr algn="ctr" defTabSz="4417666" eaLnBrk="1" fontAlgn="auto" hangingPunct="1">
              <a:spcBef>
                <a:spcPts val="0"/>
              </a:spcBef>
              <a:spcAft>
                <a:spcPts val="0"/>
              </a:spcAft>
              <a:defRPr/>
            </a:pPr>
            <a:r>
              <a:rPr lang="en-IN" sz="5100" b="1" dirty="0" smtClean="0">
                <a:latin typeface="Times New Roman" pitchFamily="18" charset="0"/>
                <a:cs typeface="Times New Roman" pitchFamily="18" charset="0"/>
              </a:rPr>
              <a:t>FLOW CHARTS AND FORMULAE</a:t>
            </a:r>
            <a:endParaRPr lang="en-US" sz="5100" b="1" dirty="0">
              <a:latin typeface="Times New Roman" pitchFamily="18" charset="0"/>
              <a:cs typeface="Times New Roman" pitchFamily="18" charset="0"/>
            </a:endParaRPr>
          </a:p>
        </p:txBody>
      </p:sp>
      <p:sp>
        <p:nvSpPr>
          <p:cNvPr id="74" name="TextBox 73"/>
          <p:cNvSpPr txBox="1"/>
          <p:nvPr/>
        </p:nvSpPr>
        <p:spPr>
          <a:xfrm>
            <a:off x="13319760" y="14417041"/>
            <a:ext cx="6763625" cy="646331"/>
          </a:xfrm>
          <a:prstGeom prst="rect">
            <a:avLst/>
          </a:prstGeom>
          <a:noFill/>
        </p:spPr>
        <p:txBody>
          <a:bodyPr wrap="square" rtlCol="0">
            <a:spAutoFit/>
          </a:bodyPr>
          <a:lstStyle/>
          <a:p>
            <a:r>
              <a:rPr lang="en-IN" sz="3600" dirty="0" smtClean="0"/>
              <a:t>Flowchart : Process model</a:t>
            </a:r>
            <a:r>
              <a:rPr lang="en-IN" sz="3200" dirty="0" smtClean="0"/>
              <a:t>.</a:t>
            </a:r>
            <a:endParaRPr lang="en-US" sz="3200" dirty="0"/>
          </a:p>
        </p:txBody>
      </p:sp>
      <p:pic>
        <p:nvPicPr>
          <p:cNvPr id="75" name="Picture 74"/>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60000" y="7869268"/>
            <a:ext cx="3840480" cy="3469292"/>
          </a:xfrm>
          <a:prstGeom prst="rect">
            <a:avLst/>
          </a:prstGeom>
          <a:noFill/>
          <a:ln>
            <a:noFill/>
          </a:ln>
        </p:spPr>
      </p:pic>
      <p:pic>
        <p:nvPicPr>
          <p:cNvPr id="76" name="Picture 75"/>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071002" y="7911053"/>
            <a:ext cx="3927158" cy="3488467"/>
          </a:xfrm>
          <a:prstGeom prst="rect">
            <a:avLst/>
          </a:prstGeom>
          <a:noFill/>
          <a:ln>
            <a:noFill/>
          </a:ln>
        </p:spPr>
      </p:pic>
      <p:sp>
        <p:nvSpPr>
          <p:cNvPr id="78" name="Rectangle 77"/>
          <p:cNvSpPr/>
          <p:nvPr/>
        </p:nvSpPr>
        <p:spPr>
          <a:xfrm>
            <a:off x="22633247" y="11537381"/>
            <a:ext cx="5073073" cy="646331"/>
          </a:xfrm>
          <a:prstGeom prst="rect">
            <a:avLst/>
          </a:prstGeom>
        </p:spPr>
        <p:txBody>
          <a:bodyPr wrap="square">
            <a:spAutoFit/>
          </a:bodyPr>
          <a:lstStyle/>
          <a:p>
            <a:r>
              <a:rPr lang="en-US" sz="3600" dirty="0" smtClean="0"/>
              <a:t>Open eye </a:t>
            </a:r>
            <a:endParaRPr lang="en-US" sz="3600" dirty="0"/>
          </a:p>
        </p:txBody>
      </p:sp>
      <p:sp>
        <p:nvSpPr>
          <p:cNvPr id="79" name="TextBox 78"/>
          <p:cNvSpPr txBox="1"/>
          <p:nvPr/>
        </p:nvSpPr>
        <p:spPr>
          <a:xfrm>
            <a:off x="26913840" y="11460480"/>
            <a:ext cx="4145280" cy="646331"/>
          </a:xfrm>
          <a:prstGeom prst="rect">
            <a:avLst/>
          </a:prstGeom>
          <a:noFill/>
        </p:spPr>
        <p:txBody>
          <a:bodyPr wrap="square" rtlCol="0">
            <a:spAutoFit/>
          </a:bodyPr>
          <a:lstStyle/>
          <a:p>
            <a:r>
              <a:rPr lang="en-IN" sz="3600" dirty="0" smtClean="0"/>
              <a:t>Closed eye</a:t>
            </a:r>
            <a:endParaRPr lang="en-US" sz="3600" dirty="0"/>
          </a:p>
        </p:txBody>
      </p:sp>
      <p:pic>
        <p:nvPicPr>
          <p:cNvPr id="80" name="Picture 79" descr="Eye blink detection with OpenCV, Python, and dlib - PyImageSearch"/>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599077" y="12870180"/>
            <a:ext cx="6521003" cy="2948940"/>
          </a:xfrm>
          <a:prstGeom prst="rect">
            <a:avLst/>
          </a:prstGeom>
          <a:noFill/>
          <a:ln>
            <a:noFill/>
          </a:ln>
        </p:spPr>
      </p:pic>
      <p:pic>
        <p:nvPicPr>
          <p:cNvPr id="82" name="Picture 81"/>
          <p:cNvPicPr/>
          <p:nvPr/>
        </p:nvPicPr>
        <p:blipFill>
          <a:blip r:embed="rId9" cstate="print"/>
          <a:stretch>
            <a:fillRect/>
          </a:stretch>
        </p:blipFill>
        <p:spPr>
          <a:xfrm>
            <a:off x="12994004" y="17606010"/>
            <a:ext cx="8159116" cy="9490710"/>
          </a:xfrm>
          <a:prstGeom prst="rect">
            <a:avLst/>
          </a:prstGeom>
        </p:spPr>
      </p:pic>
      <p:pic>
        <p:nvPicPr>
          <p:cNvPr id="83" name="Picture 82" descr="D:\project\eye_pics\0 179 Button.right.jpeg"/>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613342" y="29845367"/>
            <a:ext cx="3745389" cy="1747153"/>
          </a:xfrm>
          <a:prstGeom prst="rect">
            <a:avLst/>
          </a:prstGeom>
          <a:noFill/>
          <a:ln>
            <a:noFill/>
          </a:ln>
        </p:spPr>
      </p:pic>
      <p:pic>
        <p:nvPicPr>
          <p:cNvPr id="1026" name="Picture 2"/>
          <p:cNvPicPr>
            <a:picLocks noChangeAspect="1" noChangeArrowheads="1"/>
          </p:cNvPicPr>
          <p:nvPr/>
        </p:nvPicPr>
        <p:blipFill>
          <a:blip r:embed="rId11" cstate="print"/>
          <a:srcRect/>
          <a:stretch>
            <a:fillRect/>
          </a:stretch>
        </p:blipFill>
        <p:spPr bwMode="auto">
          <a:xfrm>
            <a:off x="21616035" y="17641253"/>
            <a:ext cx="9796822" cy="9059227"/>
          </a:xfrm>
          <a:prstGeom prst="rect">
            <a:avLst/>
          </a:prstGeom>
          <a:noFill/>
          <a:ln w="9525">
            <a:noFill/>
            <a:miter lim="800000"/>
            <a:headEnd/>
            <a:tailEnd/>
          </a:ln>
        </p:spPr>
      </p:pic>
      <p:sp>
        <p:nvSpPr>
          <p:cNvPr id="84" name="TextBox 83"/>
          <p:cNvSpPr txBox="1"/>
          <p:nvPr/>
        </p:nvSpPr>
        <p:spPr>
          <a:xfrm>
            <a:off x="182880" y="12771120"/>
            <a:ext cx="9997440"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t>To detect eyes using </a:t>
            </a:r>
            <a:r>
              <a:rPr lang="en-US" sz="3200" dirty="0" err="1" smtClean="0"/>
              <a:t>haar</a:t>
            </a:r>
            <a:r>
              <a:rPr lang="en-US" sz="3200" dirty="0" smtClean="0"/>
              <a:t> cascade classifier.</a:t>
            </a:r>
          </a:p>
          <a:p>
            <a:pPr marL="457200" indent="-457200">
              <a:buFont typeface="Arial" panose="020B0604020202020204" pitchFamily="34" charset="0"/>
              <a:buChar char="•"/>
            </a:pPr>
            <a:r>
              <a:rPr lang="en-US" sz="3200" dirty="0" smtClean="0"/>
              <a:t>By using Deep learning to detect the cursor position on screen.</a:t>
            </a:r>
          </a:p>
          <a:p>
            <a:pPr marL="457200" indent="-457200">
              <a:buFont typeface="Arial" panose="020B0604020202020204" pitchFamily="34" charset="0"/>
              <a:buChar char="•"/>
            </a:pPr>
            <a:r>
              <a:rPr lang="en-US" sz="3200" dirty="0" smtClean="0"/>
              <a:t>Calculating eye aspect ratio to perform click operations.</a:t>
            </a:r>
            <a:endParaRPr lang="en-US" sz="3200" dirty="0"/>
          </a:p>
        </p:txBody>
      </p:sp>
      <p:pic>
        <p:nvPicPr>
          <p:cNvPr id="4" name="Picture 3"/>
          <p:cNvPicPr>
            <a:picLocks noChangeAspect="1"/>
          </p:cNvPicPr>
          <p:nvPr/>
        </p:nvPicPr>
        <p:blipFill>
          <a:blip r:embed="rId12"/>
          <a:stretch>
            <a:fillRect/>
          </a:stretch>
        </p:blipFill>
        <p:spPr>
          <a:xfrm>
            <a:off x="12928600" y="28770579"/>
            <a:ext cx="15201274" cy="8201232"/>
          </a:xfrm>
          <a:prstGeom prst="rect">
            <a:avLst/>
          </a:prstGeom>
        </p:spPr>
      </p:pic>
      <p:sp>
        <p:nvSpPr>
          <p:cNvPr id="6" name="TextBox 5"/>
          <p:cNvSpPr txBox="1"/>
          <p:nvPr/>
        </p:nvSpPr>
        <p:spPr>
          <a:xfrm>
            <a:off x="13176737" y="27760246"/>
            <a:ext cx="9456509" cy="646331"/>
          </a:xfrm>
          <a:prstGeom prst="rect">
            <a:avLst/>
          </a:prstGeom>
          <a:noFill/>
        </p:spPr>
        <p:txBody>
          <a:bodyPr wrap="square" rtlCol="0">
            <a:spAutoFit/>
          </a:bodyPr>
          <a:lstStyle/>
          <a:p>
            <a:r>
              <a:rPr lang="en-US" sz="3600" dirty="0" smtClean="0"/>
              <a:t>FIGURE 1: EYE TRACKING</a:t>
            </a:r>
            <a:endParaRPr lang="en-IN" sz="3600" dirty="0"/>
          </a:p>
        </p:txBody>
      </p:sp>
      <p:sp>
        <p:nvSpPr>
          <p:cNvPr id="8" name="TextBox 7"/>
          <p:cNvSpPr txBox="1"/>
          <p:nvPr/>
        </p:nvSpPr>
        <p:spPr>
          <a:xfrm>
            <a:off x="22250400" y="27851285"/>
            <a:ext cx="8440615" cy="646331"/>
          </a:xfrm>
          <a:prstGeom prst="rect">
            <a:avLst/>
          </a:prstGeom>
          <a:noFill/>
        </p:spPr>
        <p:txBody>
          <a:bodyPr wrap="square" rtlCol="0">
            <a:spAutoFit/>
          </a:bodyPr>
          <a:lstStyle/>
          <a:p>
            <a:r>
              <a:rPr lang="en-US" sz="3600" dirty="0" smtClean="0"/>
              <a:t>FIGURE 2: STREAMLIT INTERFACE</a:t>
            </a:r>
            <a:endParaRPr lang="en-IN" sz="3600" dirty="0"/>
          </a:p>
        </p:txBody>
      </p:sp>
      <p:sp>
        <p:nvSpPr>
          <p:cNvPr id="9" name="TextBox 8"/>
          <p:cNvSpPr txBox="1"/>
          <p:nvPr/>
        </p:nvSpPr>
        <p:spPr>
          <a:xfrm>
            <a:off x="14560062" y="36646338"/>
            <a:ext cx="10503876" cy="646331"/>
          </a:xfrm>
          <a:prstGeom prst="rect">
            <a:avLst/>
          </a:prstGeom>
          <a:noFill/>
        </p:spPr>
        <p:txBody>
          <a:bodyPr wrap="square" rtlCol="0">
            <a:spAutoFit/>
          </a:bodyPr>
          <a:lstStyle/>
          <a:p>
            <a:r>
              <a:rPr lang="en-US" sz="3600" dirty="0" smtClean="0"/>
              <a:t>FIGURE 3 : CURSOR OPEARTIONS</a:t>
            </a:r>
            <a:endParaRPr lang="en-IN"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3600"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3886</TotalTime>
  <Words>738</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SimSun</vt:lpstr>
      <vt:lpstr>Arial</vt:lpstr>
      <vt:lpstr>Bahamas</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Kant</dc:creator>
  <cp:lastModifiedBy>UMESH GUPTA</cp:lastModifiedBy>
  <cp:revision>167</cp:revision>
  <dcterms:created xsi:type="dcterms:W3CDTF">2012-11-15T06:45:14Z</dcterms:created>
  <dcterms:modified xsi:type="dcterms:W3CDTF">2023-03-24T18:54:04Z</dcterms:modified>
</cp:coreProperties>
</file>