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2" r:id="rId5"/>
    <p:sldId id="259" r:id="rId6"/>
    <p:sldId id="284" r:id="rId7"/>
    <p:sldId id="261" r:id="rId8"/>
    <p:sldId id="270" r:id="rId9"/>
    <p:sldId id="262" r:id="rId10"/>
    <p:sldId id="285" r:id="rId11"/>
    <p:sldId id="286" r:id="rId12"/>
    <p:sldId id="287" r:id="rId13"/>
    <p:sldId id="288" r:id="rId14"/>
    <p:sldId id="290" r:id="rId15"/>
    <p:sldId id="277" r:id="rId16"/>
    <p:sldId id="291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418F84-B198-44EC-B0B4-2B788FB55969}" v="623" dt="2022-04-28T02:41:46.679"/>
    <p1510:client id="{F7276AE1-E683-4AA2-A6CB-5946993884E8}" v="369" dt="2022-04-28T02:58:44.871"/>
  </p1510:revLst>
</p1510:revInfo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malya Gayen" userId="28c56ca2-8ca6-4e4a-838c-28b2d2118047" providerId="ADAL" clId="{F7276AE1-E683-4AA2-A6CB-5946993884E8}"/>
    <pc:docChg chg="undo redo custSel addSld delSld modSld sldOrd">
      <pc:chgData name="Nirmalya Gayen" userId="28c56ca2-8ca6-4e4a-838c-28b2d2118047" providerId="ADAL" clId="{F7276AE1-E683-4AA2-A6CB-5946993884E8}" dt="2022-04-28T02:58:44.871" v="2264" actId="1957"/>
      <pc:docMkLst>
        <pc:docMk/>
      </pc:docMkLst>
      <pc:sldChg chg="del">
        <pc:chgData name="Nirmalya Gayen" userId="28c56ca2-8ca6-4e4a-838c-28b2d2118047" providerId="ADAL" clId="{F7276AE1-E683-4AA2-A6CB-5946993884E8}" dt="2022-04-28T01:34:54.625" v="1956" actId="47"/>
        <pc:sldMkLst>
          <pc:docMk/>
          <pc:sldMk cId="59582380" sldId="256"/>
        </pc:sldMkLst>
      </pc:sldChg>
      <pc:sldChg chg="del">
        <pc:chgData name="Nirmalya Gayen" userId="28c56ca2-8ca6-4e4a-838c-28b2d2118047" providerId="ADAL" clId="{F7276AE1-E683-4AA2-A6CB-5946993884E8}" dt="2022-04-28T01:34:42.113" v="1946" actId="47"/>
        <pc:sldMkLst>
          <pc:docMk/>
          <pc:sldMk cId="3068944789" sldId="258"/>
        </pc:sldMkLst>
      </pc:sldChg>
      <pc:sldChg chg="addSp delSp modSp mod">
        <pc:chgData name="Nirmalya Gayen" userId="28c56ca2-8ca6-4e4a-838c-28b2d2118047" providerId="ADAL" clId="{F7276AE1-E683-4AA2-A6CB-5946993884E8}" dt="2022-04-27T23:58:58.146" v="1525" actId="20577"/>
        <pc:sldMkLst>
          <pc:docMk/>
          <pc:sldMk cId="3530665019" sldId="259"/>
        </pc:sldMkLst>
        <pc:spChg chg="mod">
          <ac:chgData name="Nirmalya Gayen" userId="28c56ca2-8ca6-4e4a-838c-28b2d2118047" providerId="ADAL" clId="{F7276AE1-E683-4AA2-A6CB-5946993884E8}" dt="2022-04-27T19:56:44.366" v="18" actId="20577"/>
          <ac:spMkLst>
            <pc:docMk/>
            <pc:sldMk cId="3530665019" sldId="259"/>
            <ac:spMk id="4" creationId="{A03D6D45-09FB-4A71-8BA9-C71413D258DB}"/>
          </ac:spMkLst>
        </pc:spChg>
        <pc:spChg chg="add del mod">
          <ac:chgData name="Nirmalya Gayen" userId="28c56ca2-8ca6-4e4a-838c-28b2d2118047" providerId="ADAL" clId="{F7276AE1-E683-4AA2-A6CB-5946993884E8}" dt="2022-04-27T23:33:53.909" v="1279" actId="478"/>
          <ac:spMkLst>
            <pc:docMk/>
            <pc:sldMk cId="3530665019" sldId="259"/>
            <ac:spMk id="9" creationId="{1D659AD7-34E4-42D3-BC71-B99FAE225777}"/>
          </ac:spMkLst>
        </pc:spChg>
        <pc:spChg chg="add del mod">
          <ac:chgData name="Nirmalya Gayen" userId="28c56ca2-8ca6-4e4a-838c-28b2d2118047" providerId="ADAL" clId="{F7276AE1-E683-4AA2-A6CB-5946993884E8}" dt="2022-04-27T23:33:52.415" v="1278" actId="478"/>
          <ac:spMkLst>
            <pc:docMk/>
            <pc:sldMk cId="3530665019" sldId="259"/>
            <ac:spMk id="10" creationId="{2D01A34B-9B4C-4093-A3DA-3F74115A1976}"/>
          </ac:spMkLst>
        </pc:spChg>
        <pc:spChg chg="mod ord">
          <ac:chgData name="Nirmalya Gayen" userId="28c56ca2-8ca6-4e4a-838c-28b2d2118047" providerId="ADAL" clId="{F7276AE1-E683-4AA2-A6CB-5946993884E8}" dt="2022-04-27T23:58:58.146" v="1525" actId="20577"/>
          <ac:spMkLst>
            <pc:docMk/>
            <pc:sldMk cId="3530665019" sldId="259"/>
            <ac:spMk id="15" creationId="{358B6C62-CDD6-4E2C-8BC8-699230D3934A}"/>
          </ac:spMkLst>
        </pc:spChg>
        <pc:spChg chg="mod">
          <ac:chgData name="Nirmalya Gayen" userId="28c56ca2-8ca6-4e4a-838c-28b2d2118047" providerId="ADAL" clId="{F7276AE1-E683-4AA2-A6CB-5946993884E8}" dt="2022-04-27T20:59:58.492" v="352" actId="20577"/>
          <ac:spMkLst>
            <pc:docMk/>
            <pc:sldMk cId="3530665019" sldId="259"/>
            <ac:spMk id="29" creationId="{CAA3871B-5A80-4D63-B9BD-FFAB1FF70683}"/>
          </ac:spMkLst>
        </pc:spChg>
        <pc:picChg chg="add del">
          <ac:chgData name="Nirmalya Gayen" userId="28c56ca2-8ca6-4e4a-838c-28b2d2118047" providerId="ADAL" clId="{F7276AE1-E683-4AA2-A6CB-5946993884E8}" dt="2022-04-27T20:36:41.807" v="22"/>
          <ac:picMkLst>
            <pc:docMk/>
            <pc:sldMk cId="3530665019" sldId="259"/>
            <ac:picMk id="2" creationId="{0DC45446-815E-4C01-9DD8-0E288DDF95D0}"/>
          </ac:picMkLst>
        </pc:picChg>
        <pc:picChg chg="mod">
          <ac:chgData name="Nirmalya Gayen" userId="28c56ca2-8ca6-4e4a-838c-28b2d2118047" providerId="ADAL" clId="{F7276AE1-E683-4AA2-A6CB-5946993884E8}" dt="2022-04-27T20:58:37.164" v="259" actId="14100"/>
          <ac:picMkLst>
            <pc:docMk/>
            <pc:sldMk cId="3530665019" sldId="259"/>
            <ac:picMk id="11" creationId="{7FB89A62-CAB5-4BD1-B89F-0A0F3809BA87}"/>
          </ac:picMkLst>
        </pc:picChg>
      </pc:sldChg>
      <pc:sldChg chg="addSp modSp mod ord">
        <pc:chgData name="Nirmalya Gayen" userId="28c56ca2-8ca6-4e4a-838c-28b2d2118047" providerId="ADAL" clId="{F7276AE1-E683-4AA2-A6CB-5946993884E8}" dt="2022-04-28T02:49:46.924" v="2253" actId="207"/>
        <pc:sldMkLst>
          <pc:docMk/>
          <pc:sldMk cId="4126733126" sldId="261"/>
        </pc:sldMkLst>
        <pc:spChg chg="mod">
          <ac:chgData name="Nirmalya Gayen" userId="28c56ca2-8ca6-4e4a-838c-28b2d2118047" providerId="ADAL" clId="{F7276AE1-E683-4AA2-A6CB-5946993884E8}" dt="2022-04-27T21:34:32.629" v="500"/>
          <ac:spMkLst>
            <pc:docMk/>
            <pc:sldMk cId="4126733126" sldId="261"/>
            <ac:spMk id="2" creationId="{1AC9E886-BD82-4757-912B-F7589A22164F}"/>
          </ac:spMkLst>
        </pc:spChg>
        <pc:spChg chg="add mod">
          <ac:chgData name="Nirmalya Gayen" userId="28c56ca2-8ca6-4e4a-838c-28b2d2118047" providerId="ADAL" clId="{F7276AE1-E683-4AA2-A6CB-5946993884E8}" dt="2022-04-28T02:49:46.924" v="2253" actId="207"/>
          <ac:spMkLst>
            <pc:docMk/>
            <pc:sldMk cId="4126733126" sldId="261"/>
            <ac:spMk id="4" creationId="{F9F5CC6D-ACB6-4DBD-8376-C2D1D7883D22}"/>
          </ac:spMkLst>
        </pc:spChg>
        <pc:spChg chg="mod">
          <ac:chgData name="Nirmalya Gayen" userId="28c56ca2-8ca6-4e4a-838c-28b2d2118047" providerId="ADAL" clId="{F7276AE1-E683-4AA2-A6CB-5946993884E8}" dt="2022-04-27T21:23:21.908" v="494" actId="20577"/>
          <ac:spMkLst>
            <pc:docMk/>
            <pc:sldMk cId="4126733126" sldId="261"/>
            <ac:spMk id="5" creationId="{F58C420A-3AEC-4BE5-BD90-C854A306696C}"/>
          </ac:spMkLst>
        </pc:spChg>
        <pc:spChg chg="mod">
          <ac:chgData name="Nirmalya Gayen" userId="28c56ca2-8ca6-4e4a-838c-28b2d2118047" providerId="ADAL" clId="{F7276AE1-E683-4AA2-A6CB-5946993884E8}" dt="2022-04-27T21:11:44.429" v="367" actId="20577"/>
          <ac:spMkLst>
            <pc:docMk/>
            <pc:sldMk cId="4126733126" sldId="261"/>
            <ac:spMk id="6" creationId="{0F0E443A-F987-4A67-86AD-557D61E47992}"/>
          </ac:spMkLst>
        </pc:spChg>
        <pc:spChg chg="mod">
          <ac:chgData name="Nirmalya Gayen" userId="28c56ca2-8ca6-4e4a-838c-28b2d2118047" providerId="ADAL" clId="{F7276AE1-E683-4AA2-A6CB-5946993884E8}" dt="2022-04-27T21:17:14.672" v="447" actId="20577"/>
          <ac:spMkLst>
            <pc:docMk/>
            <pc:sldMk cId="4126733126" sldId="261"/>
            <ac:spMk id="7" creationId="{34535CB7-70A5-4E0C-835B-C50960E5BC69}"/>
          </ac:spMkLst>
        </pc:spChg>
        <pc:spChg chg="mod">
          <ac:chgData name="Nirmalya Gayen" userId="28c56ca2-8ca6-4e4a-838c-28b2d2118047" providerId="ADAL" clId="{F7276AE1-E683-4AA2-A6CB-5946993884E8}" dt="2022-04-27T21:15:51.361" v="407" actId="20577"/>
          <ac:spMkLst>
            <pc:docMk/>
            <pc:sldMk cId="4126733126" sldId="261"/>
            <ac:spMk id="8" creationId="{FA562AA1-9ED1-4AA1-8F21-A53B5A69CB06}"/>
          </ac:spMkLst>
        </pc:spChg>
        <pc:spChg chg="mod">
          <ac:chgData name="Nirmalya Gayen" userId="28c56ca2-8ca6-4e4a-838c-28b2d2118047" providerId="ADAL" clId="{F7276AE1-E683-4AA2-A6CB-5946993884E8}" dt="2022-04-27T21:17:34.408" v="477" actId="20577"/>
          <ac:spMkLst>
            <pc:docMk/>
            <pc:sldMk cId="4126733126" sldId="261"/>
            <ac:spMk id="9" creationId="{29E0145E-8E4E-439B-A78F-92EC279B320C}"/>
          </ac:spMkLst>
        </pc:spChg>
        <pc:spChg chg="mod">
          <ac:chgData name="Nirmalya Gayen" userId="28c56ca2-8ca6-4e4a-838c-28b2d2118047" providerId="ADAL" clId="{F7276AE1-E683-4AA2-A6CB-5946993884E8}" dt="2022-04-27T21:17:59.320" v="481" actId="20577"/>
          <ac:spMkLst>
            <pc:docMk/>
            <pc:sldMk cId="4126733126" sldId="261"/>
            <ac:spMk id="10" creationId="{77D79B0F-EFCB-42B1-AEAE-0FE4763D4456}"/>
          </ac:spMkLst>
        </pc:spChg>
        <pc:spChg chg="mod">
          <ac:chgData name="Nirmalya Gayen" userId="28c56ca2-8ca6-4e4a-838c-28b2d2118047" providerId="ADAL" clId="{F7276AE1-E683-4AA2-A6CB-5946993884E8}" dt="2022-04-28T02:46:14.082" v="2196" actId="20577"/>
          <ac:spMkLst>
            <pc:docMk/>
            <pc:sldMk cId="4126733126" sldId="261"/>
            <ac:spMk id="11" creationId="{1D0238C6-EDC9-431C-B062-27BAF34CDE16}"/>
          </ac:spMkLst>
        </pc:spChg>
        <pc:picChg chg="mod">
          <ac:chgData name="Nirmalya Gayen" userId="28c56ca2-8ca6-4e4a-838c-28b2d2118047" providerId="ADAL" clId="{F7276AE1-E683-4AA2-A6CB-5946993884E8}" dt="2022-04-27T22:48:33.971" v="1225" actId="14100"/>
          <ac:picMkLst>
            <pc:docMk/>
            <pc:sldMk cId="4126733126" sldId="261"/>
            <ac:picMk id="14" creationId="{DF80E271-E84B-449B-9CF0-F34E075335A6}"/>
          </ac:picMkLst>
        </pc:picChg>
        <pc:picChg chg="mod">
          <ac:chgData name="Nirmalya Gayen" userId="28c56ca2-8ca6-4e4a-838c-28b2d2118047" providerId="ADAL" clId="{F7276AE1-E683-4AA2-A6CB-5946993884E8}" dt="2022-04-27T21:32:12.625" v="497" actId="14826"/>
          <ac:picMkLst>
            <pc:docMk/>
            <pc:sldMk cId="4126733126" sldId="261"/>
            <ac:picMk id="25" creationId="{7CF8B318-D925-4AA4-A626-B915F8B96035}"/>
          </ac:picMkLst>
        </pc:picChg>
        <pc:picChg chg="mod">
          <ac:chgData name="Nirmalya Gayen" userId="28c56ca2-8ca6-4e4a-838c-28b2d2118047" providerId="ADAL" clId="{F7276AE1-E683-4AA2-A6CB-5946993884E8}" dt="2022-04-27T21:32:30.297" v="499" actId="14826"/>
          <ac:picMkLst>
            <pc:docMk/>
            <pc:sldMk cId="4126733126" sldId="261"/>
            <ac:picMk id="27" creationId="{2BC353DF-7455-49A6-8C40-1E0630E1DA88}"/>
          </ac:picMkLst>
        </pc:picChg>
        <pc:picChg chg="mod">
          <ac:chgData name="Nirmalya Gayen" userId="28c56ca2-8ca6-4e4a-838c-28b2d2118047" providerId="ADAL" clId="{F7276AE1-E683-4AA2-A6CB-5946993884E8}" dt="2022-04-27T21:32:21.177" v="498" actId="14826"/>
          <ac:picMkLst>
            <pc:docMk/>
            <pc:sldMk cId="4126733126" sldId="261"/>
            <ac:picMk id="29" creationId="{87645AAE-99D6-4DF7-BBA8-ACD6942E164D}"/>
          </ac:picMkLst>
        </pc:picChg>
      </pc:sldChg>
      <pc:sldChg chg="addSp delSp modSp mod ord">
        <pc:chgData name="Nirmalya Gayen" userId="28c56ca2-8ca6-4e4a-838c-28b2d2118047" providerId="ADAL" clId="{F7276AE1-E683-4AA2-A6CB-5946993884E8}" dt="2022-04-28T02:49:53.696" v="2255"/>
        <pc:sldMkLst>
          <pc:docMk/>
          <pc:sldMk cId="59096783" sldId="262"/>
        </pc:sldMkLst>
        <pc:spChg chg="mod">
          <ac:chgData name="Nirmalya Gayen" userId="28c56ca2-8ca6-4e4a-838c-28b2d2118047" providerId="ADAL" clId="{F7276AE1-E683-4AA2-A6CB-5946993884E8}" dt="2022-04-28T02:44:58.884" v="2166" actId="20577"/>
          <ac:spMkLst>
            <pc:docMk/>
            <pc:sldMk cId="59096783" sldId="262"/>
            <ac:spMk id="2" creationId="{1AC9E886-BD82-4757-912B-F7589A22164F}"/>
          </ac:spMkLst>
        </pc:spChg>
        <pc:spChg chg="mod">
          <ac:chgData name="Nirmalya Gayen" userId="28c56ca2-8ca6-4e4a-838c-28b2d2118047" providerId="ADAL" clId="{F7276AE1-E683-4AA2-A6CB-5946993884E8}" dt="2022-04-27T21:52:01.779" v="730" actId="20577"/>
          <ac:spMkLst>
            <pc:docMk/>
            <pc:sldMk cId="59096783" sldId="262"/>
            <ac:spMk id="4" creationId="{27325661-92B1-4FD6-80E6-C1A1C5F5B8BA}"/>
          </ac:spMkLst>
        </pc:spChg>
        <pc:spChg chg="mod">
          <ac:chgData name="Nirmalya Gayen" userId="28c56ca2-8ca6-4e4a-838c-28b2d2118047" providerId="ADAL" clId="{F7276AE1-E683-4AA2-A6CB-5946993884E8}" dt="2022-04-27T21:38:20.414" v="530" actId="20577"/>
          <ac:spMkLst>
            <pc:docMk/>
            <pc:sldMk cId="59096783" sldId="262"/>
            <ac:spMk id="5" creationId="{F58C420A-3AEC-4BE5-BD90-C854A306696C}"/>
          </ac:spMkLst>
        </pc:spChg>
        <pc:spChg chg="mod">
          <ac:chgData name="Nirmalya Gayen" userId="28c56ca2-8ca6-4e4a-838c-28b2d2118047" providerId="ADAL" clId="{F7276AE1-E683-4AA2-A6CB-5946993884E8}" dt="2022-04-27T21:54:04.233" v="775" actId="20577"/>
          <ac:spMkLst>
            <pc:docMk/>
            <pc:sldMk cId="59096783" sldId="262"/>
            <ac:spMk id="6" creationId="{0F0E443A-F987-4A67-86AD-557D61E47992}"/>
          </ac:spMkLst>
        </pc:spChg>
        <pc:spChg chg="mod">
          <ac:chgData name="Nirmalya Gayen" userId="28c56ca2-8ca6-4e4a-838c-28b2d2118047" providerId="ADAL" clId="{F7276AE1-E683-4AA2-A6CB-5946993884E8}" dt="2022-04-27T21:54:54.358" v="876" actId="20577"/>
          <ac:spMkLst>
            <pc:docMk/>
            <pc:sldMk cId="59096783" sldId="262"/>
            <ac:spMk id="7" creationId="{34535CB7-70A5-4E0C-835B-C50960E5BC69}"/>
          </ac:spMkLst>
        </pc:spChg>
        <pc:spChg chg="mod">
          <ac:chgData name="Nirmalya Gayen" userId="28c56ca2-8ca6-4e4a-838c-28b2d2118047" providerId="ADAL" clId="{F7276AE1-E683-4AA2-A6CB-5946993884E8}" dt="2022-04-27T21:54:07.488" v="779" actId="20577"/>
          <ac:spMkLst>
            <pc:docMk/>
            <pc:sldMk cId="59096783" sldId="262"/>
            <ac:spMk id="8" creationId="{FA562AA1-9ED1-4AA1-8F21-A53B5A69CB06}"/>
          </ac:spMkLst>
        </pc:spChg>
        <pc:spChg chg="mod">
          <ac:chgData name="Nirmalya Gayen" userId="28c56ca2-8ca6-4e4a-838c-28b2d2118047" providerId="ADAL" clId="{F7276AE1-E683-4AA2-A6CB-5946993884E8}" dt="2022-04-28T02:46:49.225" v="2212" actId="20577"/>
          <ac:spMkLst>
            <pc:docMk/>
            <pc:sldMk cId="59096783" sldId="262"/>
            <ac:spMk id="9" creationId="{29E0145E-8E4E-439B-A78F-92EC279B320C}"/>
          </ac:spMkLst>
        </pc:spChg>
        <pc:spChg chg="mod">
          <ac:chgData name="Nirmalya Gayen" userId="28c56ca2-8ca6-4e4a-838c-28b2d2118047" providerId="ADAL" clId="{F7276AE1-E683-4AA2-A6CB-5946993884E8}" dt="2022-04-27T21:51:24.337" v="691" actId="20577"/>
          <ac:spMkLst>
            <pc:docMk/>
            <pc:sldMk cId="59096783" sldId="262"/>
            <ac:spMk id="10" creationId="{77D79B0F-EFCB-42B1-AEAE-0FE4763D4456}"/>
          </ac:spMkLst>
        </pc:spChg>
        <pc:spChg chg="mod">
          <ac:chgData name="Nirmalya Gayen" userId="28c56ca2-8ca6-4e4a-838c-28b2d2118047" providerId="ADAL" clId="{F7276AE1-E683-4AA2-A6CB-5946993884E8}" dt="2022-04-27T21:51:44.742" v="718" actId="20577"/>
          <ac:spMkLst>
            <pc:docMk/>
            <pc:sldMk cId="59096783" sldId="262"/>
            <ac:spMk id="11" creationId="{1D0238C6-EDC9-431C-B062-27BAF34CDE16}"/>
          </ac:spMkLst>
        </pc:spChg>
        <pc:spChg chg="mod">
          <ac:chgData name="Nirmalya Gayen" userId="28c56ca2-8ca6-4e4a-838c-28b2d2118047" providerId="ADAL" clId="{F7276AE1-E683-4AA2-A6CB-5946993884E8}" dt="2022-04-27T21:52:42.465" v="767" actId="20577"/>
          <ac:spMkLst>
            <pc:docMk/>
            <pc:sldMk cId="59096783" sldId="262"/>
            <ac:spMk id="13" creationId="{C32C294C-1590-42EF-AA55-43D984432B57}"/>
          </ac:spMkLst>
        </pc:spChg>
        <pc:spChg chg="mod">
          <ac:chgData name="Nirmalya Gayen" userId="28c56ca2-8ca6-4e4a-838c-28b2d2118047" providerId="ADAL" clId="{F7276AE1-E683-4AA2-A6CB-5946993884E8}" dt="2022-04-27T22:03:55.915" v="883" actId="27803"/>
          <ac:spMkLst>
            <pc:docMk/>
            <pc:sldMk cId="59096783" sldId="262"/>
            <ac:spMk id="22" creationId="{C8EA5209-FFCE-4484-AAC7-8080379E298C}"/>
          </ac:spMkLst>
        </pc:spChg>
        <pc:spChg chg="mod">
          <ac:chgData name="Nirmalya Gayen" userId="28c56ca2-8ca6-4e4a-838c-28b2d2118047" providerId="ADAL" clId="{F7276AE1-E683-4AA2-A6CB-5946993884E8}" dt="2022-04-27T22:03:55.915" v="883" actId="27803"/>
          <ac:spMkLst>
            <pc:docMk/>
            <pc:sldMk cId="59096783" sldId="262"/>
            <ac:spMk id="23" creationId="{9B65221D-B062-49CD-AADD-571C196A084C}"/>
          </ac:spMkLst>
        </pc:spChg>
        <pc:spChg chg="add mod">
          <ac:chgData name="Nirmalya Gayen" userId="28c56ca2-8ca6-4e4a-838c-28b2d2118047" providerId="ADAL" clId="{F7276AE1-E683-4AA2-A6CB-5946993884E8}" dt="2022-04-28T02:49:53.696" v="2255"/>
          <ac:spMkLst>
            <pc:docMk/>
            <pc:sldMk cId="59096783" sldId="262"/>
            <ac:spMk id="31" creationId="{7F6272DC-668E-4905-8D10-5BB71D432996}"/>
          </ac:spMkLst>
        </pc:spChg>
        <pc:grpChg chg="add del mod">
          <ac:chgData name="Nirmalya Gayen" userId="28c56ca2-8ca6-4e4a-838c-28b2d2118047" providerId="ADAL" clId="{F7276AE1-E683-4AA2-A6CB-5946993884E8}" dt="2022-04-27T22:03:55.915" v="883" actId="27803"/>
          <ac:grpSpMkLst>
            <pc:docMk/>
            <pc:sldMk cId="59096783" sldId="262"/>
            <ac:grpSpMk id="14" creationId="{DACA59EB-28D7-4CA4-8640-892FBCF7C58D}"/>
          </ac:grpSpMkLst>
        </pc:grpChg>
        <pc:picChg chg="mod">
          <ac:chgData name="Nirmalya Gayen" userId="28c56ca2-8ca6-4e4a-838c-28b2d2118047" providerId="ADAL" clId="{F7276AE1-E683-4AA2-A6CB-5946993884E8}" dt="2022-04-27T22:03:51.625" v="881" actId="14826"/>
          <ac:picMkLst>
            <pc:docMk/>
            <pc:sldMk cId="59096783" sldId="262"/>
            <ac:picMk id="21" creationId="{E34FD3C6-9F01-4A17-AD96-054AF500405F}"/>
          </ac:picMkLst>
        </pc:picChg>
        <pc:picChg chg="mod">
          <ac:chgData name="Nirmalya Gayen" userId="28c56ca2-8ca6-4e4a-838c-28b2d2118047" providerId="ADAL" clId="{F7276AE1-E683-4AA2-A6CB-5946993884E8}" dt="2022-04-27T23:01:35.336" v="1231" actId="14100"/>
          <ac:picMkLst>
            <pc:docMk/>
            <pc:sldMk cId="59096783" sldId="262"/>
            <ac:picMk id="24" creationId="{8B618502-6263-424A-824A-C269440BC60D}"/>
          </ac:picMkLst>
        </pc:picChg>
        <pc:picChg chg="add del mod">
          <ac:chgData name="Nirmalya Gayen" userId="28c56ca2-8ca6-4e4a-838c-28b2d2118047" providerId="ADAL" clId="{F7276AE1-E683-4AA2-A6CB-5946993884E8}" dt="2022-04-27T22:04:01.467" v="884" actId="14826"/>
          <ac:picMkLst>
            <pc:docMk/>
            <pc:sldMk cId="59096783" sldId="262"/>
            <ac:picMk id="30" creationId="{72D31FC8-7143-4EC0-8D99-6AE8BC0B8DFB}"/>
          </ac:picMkLst>
        </pc:picChg>
        <pc:picChg chg="mod">
          <ac:chgData name="Nirmalya Gayen" userId="28c56ca2-8ca6-4e4a-838c-28b2d2118047" providerId="ADAL" clId="{F7276AE1-E683-4AA2-A6CB-5946993884E8}" dt="2022-04-27T22:03:45.359" v="880" actId="14826"/>
          <ac:picMkLst>
            <pc:docMk/>
            <pc:sldMk cId="59096783" sldId="262"/>
            <ac:picMk id="32" creationId="{A67046E4-7EA7-414C-8B67-BE9C73705C82}"/>
          </ac:picMkLst>
        </pc:picChg>
        <pc:picChg chg="mod">
          <ac:chgData name="Nirmalya Gayen" userId="28c56ca2-8ca6-4e4a-838c-28b2d2118047" providerId="ADAL" clId="{F7276AE1-E683-4AA2-A6CB-5946993884E8}" dt="2022-04-27T22:03:37.531" v="879" actId="14826"/>
          <ac:picMkLst>
            <pc:docMk/>
            <pc:sldMk cId="59096783" sldId="262"/>
            <ac:picMk id="34" creationId="{01B04A53-CFF0-41E3-A36F-790D2F6B6357}"/>
          </ac:picMkLst>
        </pc:picChg>
      </pc:sldChg>
      <pc:sldChg chg="del">
        <pc:chgData name="Nirmalya Gayen" userId="28c56ca2-8ca6-4e4a-838c-28b2d2118047" providerId="ADAL" clId="{F7276AE1-E683-4AA2-A6CB-5946993884E8}" dt="2022-04-28T01:34:36.183" v="1942" actId="47"/>
        <pc:sldMkLst>
          <pc:docMk/>
          <pc:sldMk cId="1096664670" sldId="263"/>
        </pc:sldMkLst>
      </pc:sldChg>
      <pc:sldChg chg="del">
        <pc:chgData name="Nirmalya Gayen" userId="28c56ca2-8ca6-4e4a-838c-28b2d2118047" providerId="ADAL" clId="{F7276AE1-E683-4AA2-A6CB-5946993884E8}" dt="2022-04-28T01:34:37.599" v="1943" actId="47"/>
        <pc:sldMkLst>
          <pc:docMk/>
          <pc:sldMk cId="2836894437" sldId="264"/>
        </pc:sldMkLst>
      </pc:sldChg>
      <pc:sldChg chg="del">
        <pc:chgData name="Nirmalya Gayen" userId="28c56ca2-8ca6-4e4a-838c-28b2d2118047" providerId="ADAL" clId="{F7276AE1-E683-4AA2-A6CB-5946993884E8}" dt="2022-04-28T01:34:41.407" v="1945" actId="47"/>
        <pc:sldMkLst>
          <pc:docMk/>
          <pc:sldMk cId="4158451921" sldId="265"/>
        </pc:sldMkLst>
      </pc:sldChg>
      <pc:sldChg chg="del">
        <pc:chgData name="Nirmalya Gayen" userId="28c56ca2-8ca6-4e4a-838c-28b2d2118047" providerId="ADAL" clId="{F7276AE1-E683-4AA2-A6CB-5946993884E8}" dt="2022-04-28T01:34:44.108" v="1947" actId="47"/>
        <pc:sldMkLst>
          <pc:docMk/>
          <pc:sldMk cId="106615720" sldId="266"/>
        </pc:sldMkLst>
      </pc:sldChg>
      <pc:sldChg chg="del">
        <pc:chgData name="Nirmalya Gayen" userId="28c56ca2-8ca6-4e4a-838c-28b2d2118047" providerId="ADAL" clId="{F7276AE1-E683-4AA2-A6CB-5946993884E8}" dt="2022-04-28T01:34:45.463" v="1948" actId="47"/>
        <pc:sldMkLst>
          <pc:docMk/>
          <pc:sldMk cId="3046491811" sldId="267"/>
        </pc:sldMkLst>
      </pc:sldChg>
      <pc:sldChg chg="del">
        <pc:chgData name="Nirmalya Gayen" userId="28c56ca2-8ca6-4e4a-838c-28b2d2118047" providerId="ADAL" clId="{F7276AE1-E683-4AA2-A6CB-5946993884E8}" dt="2022-04-28T01:34:47.100" v="1949" actId="47"/>
        <pc:sldMkLst>
          <pc:docMk/>
          <pc:sldMk cId="1160212141" sldId="268"/>
        </pc:sldMkLst>
      </pc:sldChg>
      <pc:sldChg chg="del">
        <pc:chgData name="Nirmalya Gayen" userId="28c56ca2-8ca6-4e4a-838c-28b2d2118047" providerId="ADAL" clId="{F7276AE1-E683-4AA2-A6CB-5946993884E8}" dt="2022-04-28T01:34:48.042" v="1950" actId="47"/>
        <pc:sldMkLst>
          <pc:docMk/>
          <pc:sldMk cId="469580409" sldId="269"/>
        </pc:sldMkLst>
      </pc:sldChg>
      <pc:sldChg chg="addSp modSp mod ord">
        <pc:chgData name="Nirmalya Gayen" userId="28c56ca2-8ca6-4e4a-838c-28b2d2118047" providerId="ADAL" clId="{F7276AE1-E683-4AA2-A6CB-5946993884E8}" dt="2022-04-28T02:58:14.387" v="2261" actId="1957"/>
        <pc:sldMkLst>
          <pc:docMk/>
          <pc:sldMk cId="3671923662" sldId="270"/>
        </pc:sldMkLst>
        <pc:spChg chg="mod">
          <ac:chgData name="Nirmalya Gayen" userId="28c56ca2-8ca6-4e4a-838c-28b2d2118047" providerId="ADAL" clId="{F7276AE1-E683-4AA2-A6CB-5946993884E8}" dt="2022-04-28T00:59:59.556" v="1803" actId="20577"/>
          <ac:spMkLst>
            <pc:docMk/>
            <pc:sldMk cId="3671923662" sldId="270"/>
            <ac:spMk id="2" creationId="{618B2F48-EA63-4C31-A2BD-E57B892ABA57}"/>
          </ac:spMkLst>
        </pc:spChg>
        <pc:spChg chg="mod">
          <ac:chgData name="Nirmalya Gayen" userId="28c56ca2-8ca6-4e4a-838c-28b2d2118047" providerId="ADAL" clId="{F7276AE1-E683-4AA2-A6CB-5946993884E8}" dt="2022-04-28T02:14:01.372" v="2009" actId="20577"/>
          <ac:spMkLst>
            <pc:docMk/>
            <pc:sldMk cId="3671923662" sldId="270"/>
            <ac:spMk id="4" creationId="{4505CC9A-FB9D-4DEE-81D3-2936E7631382}"/>
          </ac:spMkLst>
        </pc:spChg>
        <pc:spChg chg="add mod">
          <ac:chgData name="Nirmalya Gayen" userId="28c56ca2-8ca6-4e4a-838c-28b2d2118047" providerId="ADAL" clId="{F7276AE1-E683-4AA2-A6CB-5946993884E8}" dt="2022-04-28T02:49:51.386" v="2254"/>
          <ac:spMkLst>
            <pc:docMk/>
            <pc:sldMk cId="3671923662" sldId="270"/>
            <ac:spMk id="7" creationId="{F4D6EA7D-2943-4932-BFF6-CE7A557CCCF3}"/>
          </ac:spMkLst>
        </pc:spChg>
        <pc:graphicFrameChg chg="mod modGraphic">
          <ac:chgData name="Nirmalya Gayen" userId="28c56ca2-8ca6-4e4a-838c-28b2d2118047" providerId="ADAL" clId="{F7276AE1-E683-4AA2-A6CB-5946993884E8}" dt="2022-04-27T22:22:34.906" v="993" actId="20577"/>
          <ac:graphicFrameMkLst>
            <pc:docMk/>
            <pc:sldMk cId="3671923662" sldId="270"/>
            <ac:graphicFrameMk id="5" creationId="{8F384FA6-319C-4977-ABA7-91C14C557D1B}"/>
          </ac:graphicFrameMkLst>
        </pc:graphicFrameChg>
        <pc:graphicFrameChg chg="mod">
          <ac:chgData name="Nirmalya Gayen" userId="28c56ca2-8ca6-4e4a-838c-28b2d2118047" providerId="ADAL" clId="{F7276AE1-E683-4AA2-A6CB-5946993884E8}" dt="2022-04-28T02:58:14.387" v="2261" actId="1957"/>
          <ac:graphicFrameMkLst>
            <pc:docMk/>
            <pc:sldMk cId="3671923662" sldId="270"/>
            <ac:graphicFrameMk id="8" creationId="{EC16EABA-F867-4245-93C8-8473E3DAAEB8}"/>
          </ac:graphicFrameMkLst>
        </pc:graphicFrameChg>
      </pc:sldChg>
      <pc:sldChg chg="del">
        <pc:chgData name="Nirmalya Gayen" userId="28c56ca2-8ca6-4e4a-838c-28b2d2118047" providerId="ADAL" clId="{F7276AE1-E683-4AA2-A6CB-5946993884E8}" dt="2022-04-28T01:34:49.371" v="1951" actId="47"/>
        <pc:sldMkLst>
          <pc:docMk/>
          <pc:sldMk cId="3708042991" sldId="271"/>
        </pc:sldMkLst>
      </pc:sldChg>
      <pc:sldChg chg="del">
        <pc:chgData name="Nirmalya Gayen" userId="28c56ca2-8ca6-4e4a-838c-28b2d2118047" providerId="ADAL" clId="{F7276AE1-E683-4AA2-A6CB-5946993884E8}" dt="2022-04-28T01:34:50.709" v="1952" actId="47"/>
        <pc:sldMkLst>
          <pc:docMk/>
          <pc:sldMk cId="993006115" sldId="272"/>
        </pc:sldMkLst>
      </pc:sldChg>
      <pc:sldChg chg="del">
        <pc:chgData name="Nirmalya Gayen" userId="28c56ca2-8ca6-4e4a-838c-28b2d2118047" providerId="ADAL" clId="{F7276AE1-E683-4AA2-A6CB-5946993884E8}" dt="2022-04-28T01:34:51.575" v="1953" actId="47"/>
        <pc:sldMkLst>
          <pc:docMk/>
          <pc:sldMk cId="1283557400" sldId="273"/>
        </pc:sldMkLst>
      </pc:sldChg>
      <pc:sldChg chg="del">
        <pc:chgData name="Nirmalya Gayen" userId="28c56ca2-8ca6-4e4a-838c-28b2d2118047" providerId="ADAL" clId="{F7276AE1-E683-4AA2-A6CB-5946993884E8}" dt="2022-04-28T01:34:52.502" v="1954" actId="47"/>
        <pc:sldMkLst>
          <pc:docMk/>
          <pc:sldMk cId="1869243019" sldId="276"/>
        </pc:sldMkLst>
      </pc:sldChg>
      <pc:sldChg chg="addSp delSp modSp mod ord">
        <pc:chgData name="Nirmalya Gayen" userId="28c56ca2-8ca6-4e4a-838c-28b2d2118047" providerId="ADAL" clId="{F7276AE1-E683-4AA2-A6CB-5946993884E8}" dt="2022-04-28T02:43:58.388" v="2160" actId="478"/>
        <pc:sldMkLst>
          <pc:docMk/>
          <pc:sldMk cId="2418857592" sldId="277"/>
        </pc:sldMkLst>
        <pc:spChg chg="mod">
          <ac:chgData name="Nirmalya Gayen" userId="28c56ca2-8ca6-4e4a-838c-28b2d2118047" providerId="ADAL" clId="{F7276AE1-E683-4AA2-A6CB-5946993884E8}" dt="2022-04-28T02:43:45.395" v="2158" actId="20577"/>
          <ac:spMkLst>
            <pc:docMk/>
            <pc:sldMk cId="2418857592" sldId="277"/>
            <ac:spMk id="2" creationId="{E366700E-2D49-45E0-85C7-750AF51DE523}"/>
          </ac:spMkLst>
        </pc:spChg>
        <pc:spChg chg="del">
          <ac:chgData name="Nirmalya Gayen" userId="28c56ca2-8ca6-4e4a-838c-28b2d2118047" providerId="ADAL" clId="{F7276AE1-E683-4AA2-A6CB-5946993884E8}" dt="2022-04-28T02:43:56.769" v="2159" actId="478"/>
          <ac:spMkLst>
            <pc:docMk/>
            <pc:sldMk cId="2418857592" sldId="277"/>
            <ac:spMk id="6" creationId="{DFE73750-57DB-4A35-85DD-B654E6A29A7C}"/>
          </ac:spMkLst>
        </pc:spChg>
        <pc:spChg chg="add del mod">
          <ac:chgData name="Nirmalya Gayen" userId="28c56ca2-8ca6-4e4a-838c-28b2d2118047" providerId="ADAL" clId="{F7276AE1-E683-4AA2-A6CB-5946993884E8}" dt="2022-04-28T02:43:58.388" v="2160" actId="478"/>
          <ac:spMkLst>
            <pc:docMk/>
            <pc:sldMk cId="2418857592" sldId="277"/>
            <ac:spMk id="9" creationId="{43BA092B-69E5-4D4D-A531-559C4D7BB77A}"/>
          </ac:spMkLst>
        </pc:spChg>
      </pc:sldChg>
      <pc:sldChg chg="addSp delSp modSp mod ord">
        <pc:chgData name="Nirmalya Gayen" userId="28c56ca2-8ca6-4e4a-838c-28b2d2118047" providerId="ADAL" clId="{F7276AE1-E683-4AA2-A6CB-5946993884E8}" dt="2022-04-28T01:36:00.606" v="1969" actId="478"/>
        <pc:sldMkLst>
          <pc:docMk/>
          <pc:sldMk cId="168567659" sldId="278"/>
        </pc:sldMkLst>
        <pc:spChg chg="del">
          <ac:chgData name="Nirmalya Gayen" userId="28c56ca2-8ca6-4e4a-838c-28b2d2118047" providerId="ADAL" clId="{F7276AE1-E683-4AA2-A6CB-5946993884E8}" dt="2022-04-28T01:35:14.900" v="1958" actId="478"/>
          <ac:spMkLst>
            <pc:docMk/>
            <pc:sldMk cId="168567659" sldId="278"/>
            <ac:spMk id="3" creationId="{565124A8-7554-4DB8-896F-F9946B9CF1F9}"/>
          </ac:spMkLst>
        </pc:spChg>
        <pc:spChg chg="add del mod">
          <ac:chgData name="Nirmalya Gayen" userId="28c56ca2-8ca6-4e4a-838c-28b2d2118047" providerId="ADAL" clId="{F7276AE1-E683-4AA2-A6CB-5946993884E8}" dt="2022-04-28T01:35:18.457" v="1959" actId="478"/>
          <ac:spMkLst>
            <pc:docMk/>
            <pc:sldMk cId="168567659" sldId="278"/>
            <ac:spMk id="5" creationId="{6D349242-B9CC-4158-880C-FE09734C0F02}"/>
          </ac:spMkLst>
        </pc:spChg>
        <pc:spChg chg="add del mod">
          <ac:chgData name="Nirmalya Gayen" userId="28c56ca2-8ca6-4e4a-838c-28b2d2118047" providerId="ADAL" clId="{F7276AE1-E683-4AA2-A6CB-5946993884E8}" dt="2022-04-28T01:35:22.407" v="1962" actId="478"/>
          <ac:spMkLst>
            <pc:docMk/>
            <pc:sldMk cId="168567659" sldId="278"/>
            <ac:spMk id="7" creationId="{490B2A02-F25F-43CD-9244-CE35CF12B511}"/>
          </ac:spMkLst>
        </pc:spChg>
        <pc:spChg chg="add del mod">
          <ac:chgData name="Nirmalya Gayen" userId="28c56ca2-8ca6-4e4a-838c-28b2d2118047" providerId="ADAL" clId="{F7276AE1-E683-4AA2-A6CB-5946993884E8}" dt="2022-04-28T01:35:26.521" v="1965" actId="478"/>
          <ac:spMkLst>
            <pc:docMk/>
            <pc:sldMk cId="168567659" sldId="278"/>
            <ac:spMk id="9" creationId="{35EAB458-926D-4554-8D10-53974BB0AE1E}"/>
          </ac:spMkLst>
        </pc:spChg>
        <pc:spChg chg="del">
          <ac:chgData name="Nirmalya Gayen" userId="28c56ca2-8ca6-4e4a-838c-28b2d2118047" providerId="ADAL" clId="{F7276AE1-E683-4AA2-A6CB-5946993884E8}" dt="2022-04-28T01:35:20.780" v="1961" actId="478"/>
          <ac:spMkLst>
            <pc:docMk/>
            <pc:sldMk cId="168567659" sldId="278"/>
            <ac:spMk id="18" creationId="{31CED8F1-B63A-4FD2-9699-34AD761A8805}"/>
          </ac:spMkLst>
        </pc:spChg>
        <pc:spChg chg="del">
          <ac:chgData name="Nirmalya Gayen" userId="28c56ca2-8ca6-4e4a-838c-28b2d2118047" providerId="ADAL" clId="{F7276AE1-E683-4AA2-A6CB-5946993884E8}" dt="2022-04-28T01:35:24.568" v="1964" actId="478"/>
          <ac:spMkLst>
            <pc:docMk/>
            <pc:sldMk cId="168567659" sldId="278"/>
            <ac:spMk id="19" creationId="{E48632CD-1506-46F5-A0DE-640903269D93}"/>
          </ac:spMkLst>
        </pc:spChg>
        <pc:spChg chg="del">
          <ac:chgData name="Nirmalya Gayen" userId="28c56ca2-8ca6-4e4a-838c-28b2d2118047" providerId="ADAL" clId="{F7276AE1-E683-4AA2-A6CB-5946993884E8}" dt="2022-04-28T01:36:00.606" v="1969" actId="478"/>
          <ac:spMkLst>
            <pc:docMk/>
            <pc:sldMk cId="168567659" sldId="278"/>
            <ac:spMk id="22" creationId="{75C12D97-9EB3-9E46-86D3-3A2CA06C20D2}"/>
          </ac:spMkLst>
        </pc:spChg>
        <pc:spChg chg="del">
          <ac:chgData name="Nirmalya Gayen" userId="28c56ca2-8ca6-4e4a-838c-28b2d2118047" providerId="ADAL" clId="{F7276AE1-E683-4AA2-A6CB-5946993884E8}" dt="2022-04-28T01:35:31.410" v="1967" actId="478"/>
          <ac:spMkLst>
            <pc:docMk/>
            <pc:sldMk cId="168567659" sldId="278"/>
            <ac:spMk id="26" creationId="{2EA3E05A-60C4-CD45-A7AC-1F20F4D95F6A}"/>
          </ac:spMkLst>
        </pc:spChg>
        <pc:picChg chg="del">
          <ac:chgData name="Nirmalya Gayen" userId="28c56ca2-8ca6-4e4a-838c-28b2d2118047" providerId="ADAL" clId="{F7276AE1-E683-4AA2-A6CB-5946993884E8}" dt="2022-04-28T01:35:32.762" v="1968" actId="478"/>
          <ac:picMkLst>
            <pc:docMk/>
            <pc:sldMk cId="168567659" sldId="278"/>
            <ac:picMk id="17" creationId="{67AFAC0E-54F2-8843-9BDA-C965BFBBFBFB}"/>
          </ac:picMkLst>
        </pc:picChg>
        <pc:picChg chg="del">
          <ac:chgData name="Nirmalya Gayen" userId="28c56ca2-8ca6-4e4a-838c-28b2d2118047" providerId="ADAL" clId="{F7276AE1-E683-4AA2-A6CB-5946993884E8}" dt="2022-04-28T01:35:19.398" v="1960" actId="478"/>
          <ac:picMkLst>
            <pc:docMk/>
            <pc:sldMk cId="168567659" sldId="278"/>
            <ac:picMk id="21" creationId="{97242EBD-470B-4FB1-9B4C-E6DCB282152D}"/>
          </ac:picMkLst>
        </pc:picChg>
        <pc:picChg chg="del">
          <ac:chgData name="Nirmalya Gayen" userId="28c56ca2-8ca6-4e4a-838c-28b2d2118047" providerId="ADAL" clId="{F7276AE1-E683-4AA2-A6CB-5946993884E8}" dt="2022-04-28T01:35:27.808" v="1966" actId="478"/>
          <ac:picMkLst>
            <pc:docMk/>
            <pc:sldMk cId="168567659" sldId="278"/>
            <ac:picMk id="23" creationId="{D99072B1-8690-4652-9009-362F46A213C2}"/>
          </ac:picMkLst>
        </pc:picChg>
        <pc:picChg chg="del">
          <ac:chgData name="Nirmalya Gayen" userId="28c56ca2-8ca6-4e4a-838c-28b2d2118047" providerId="ADAL" clId="{F7276AE1-E683-4AA2-A6CB-5946993884E8}" dt="2022-04-28T01:35:23.417" v="1963" actId="478"/>
          <ac:picMkLst>
            <pc:docMk/>
            <pc:sldMk cId="168567659" sldId="278"/>
            <ac:picMk id="25" creationId="{B1BC719A-AAF0-4DB7-9856-CF7AC6A98805}"/>
          </ac:picMkLst>
        </pc:picChg>
        <pc:picChg chg="mod">
          <ac:chgData name="Nirmalya Gayen" userId="28c56ca2-8ca6-4e4a-838c-28b2d2118047" providerId="ADAL" clId="{F7276AE1-E683-4AA2-A6CB-5946993884E8}" dt="2022-04-28T01:35:07.409" v="1957" actId="14826"/>
          <ac:picMkLst>
            <pc:docMk/>
            <pc:sldMk cId="168567659" sldId="278"/>
            <ac:picMk id="48" creationId="{AC966987-B293-404A-BBED-86957A060395}"/>
          </ac:picMkLst>
        </pc:picChg>
      </pc:sldChg>
      <pc:sldChg chg="del">
        <pc:chgData name="Nirmalya Gayen" userId="28c56ca2-8ca6-4e4a-838c-28b2d2118047" providerId="ADAL" clId="{F7276AE1-E683-4AA2-A6CB-5946993884E8}" dt="2022-04-28T01:34:53.650" v="1955" actId="47"/>
        <pc:sldMkLst>
          <pc:docMk/>
          <pc:sldMk cId="2811499314" sldId="279"/>
        </pc:sldMkLst>
      </pc:sldChg>
      <pc:sldChg chg="modSp mod">
        <pc:chgData name="Nirmalya Gayen" userId="28c56ca2-8ca6-4e4a-838c-28b2d2118047" providerId="ADAL" clId="{F7276AE1-E683-4AA2-A6CB-5946993884E8}" dt="2022-04-28T01:33:44.053" v="1939"/>
        <pc:sldMkLst>
          <pc:docMk/>
          <pc:sldMk cId="2941958224" sldId="282"/>
        </pc:sldMkLst>
        <pc:spChg chg="mod">
          <ac:chgData name="Nirmalya Gayen" userId="28c56ca2-8ca6-4e4a-838c-28b2d2118047" providerId="ADAL" clId="{F7276AE1-E683-4AA2-A6CB-5946993884E8}" dt="2022-04-27T19:52:30.305" v="5" actId="14100"/>
          <ac:spMkLst>
            <pc:docMk/>
            <pc:sldMk cId="2941958224" sldId="282"/>
            <ac:spMk id="2" creationId="{8468F2B1-EF8F-4772-ADA1-4195B20EBA74}"/>
          </ac:spMkLst>
        </pc:spChg>
        <pc:spChg chg="mod">
          <ac:chgData name="Nirmalya Gayen" userId="28c56ca2-8ca6-4e4a-838c-28b2d2118047" providerId="ADAL" clId="{F7276AE1-E683-4AA2-A6CB-5946993884E8}" dt="2022-04-28T01:33:44.053" v="1939"/>
          <ac:spMkLst>
            <pc:docMk/>
            <pc:sldMk cId="2941958224" sldId="282"/>
            <ac:spMk id="3" creationId="{565124A8-7554-4DB8-896F-F9946B9CF1F9}"/>
          </ac:spMkLst>
        </pc:spChg>
        <pc:spChg chg="mod">
          <ac:chgData name="Nirmalya Gayen" userId="28c56ca2-8ca6-4e4a-838c-28b2d2118047" providerId="ADAL" clId="{F7276AE1-E683-4AA2-A6CB-5946993884E8}" dt="2022-04-28T01:33:21.483" v="1922" actId="20577"/>
          <ac:spMkLst>
            <pc:docMk/>
            <pc:sldMk cId="2941958224" sldId="282"/>
            <ac:spMk id="19" creationId="{5170152F-4BDD-EA4D-B3D1-E9A87974CFC0}"/>
          </ac:spMkLst>
        </pc:spChg>
        <pc:picChg chg="mod">
          <ac:chgData name="Nirmalya Gayen" userId="28c56ca2-8ca6-4e4a-838c-28b2d2118047" providerId="ADAL" clId="{F7276AE1-E683-4AA2-A6CB-5946993884E8}" dt="2022-04-28T01:32:40.200" v="1912" actId="14826"/>
          <ac:picMkLst>
            <pc:docMk/>
            <pc:sldMk cId="2941958224" sldId="282"/>
            <ac:picMk id="7" creationId="{F05D089D-7A15-41BC-B971-911CC28C4A8D}"/>
          </ac:picMkLst>
        </pc:picChg>
      </pc:sldChg>
      <pc:sldChg chg="del">
        <pc:chgData name="Nirmalya Gayen" userId="28c56ca2-8ca6-4e4a-838c-28b2d2118047" providerId="ADAL" clId="{F7276AE1-E683-4AA2-A6CB-5946993884E8}" dt="2022-04-28T01:34:38.401" v="1944" actId="47"/>
        <pc:sldMkLst>
          <pc:docMk/>
          <pc:sldMk cId="3286716083" sldId="283"/>
        </pc:sldMkLst>
      </pc:sldChg>
      <pc:sldChg chg="add">
        <pc:chgData name="Nirmalya Gayen" userId="28c56ca2-8ca6-4e4a-838c-28b2d2118047" providerId="ADAL" clId="{F7276AE1-E683-4AA2-A6CB-5946993884E8}" dt="2022-04-27T21:03:30.982" v="353" actId="2890"/>
        <pc:sldMkLst>
          <pc:docMk/>
          <pc:sldMk cId="2534289004" sldId="284"/>
        </pc:sldMkLst>
      </pc:sldChg>
      <pc:sldChg chg="addSp modSp add mod ord">
        <pc:chgData name="Nirmalya Gayen" userId="28c56ca2-8ca6-4e4a-838c-28b2d2118047" providerId="ADAL" clId="{F7276AE1-E683-4AA2-A6CB-5946993884E8}" dt="2022-04-28T02:58:27.258" v="2262" actId="1957"/>
        <pc:sldMkLst>
          <pc:docMk/>
          <pc:sldMk cId="4267385210" sldId="285"/>
        </pc:sldMkLst>
        <pc:spChg chg="mod">
          <ac:chgData name="Nirmalya Gayen" userId="28c56ca2-8ca6-4e4a-838c-28b2d2118047" providerId="ADAL" clId="{F7276AE1-E683-4AA2-A6CB-5946993884E8}" dt="2022-04-28T00:59:50.748" v="1796" actId="20577"/>
          <ac:spMkLst>
            <pc:docMk/>
            <pc:sldMk cId="4267385210" sldId="285"/>
            <ac:spMk id="2" creationId="{618B2F48-EA63-4C31-A2BD-E57B892ABA57}"/>
          </ac:spMkLst>
        </pc:spChg>
        <pc:spChg chg="mod">
          <ac:chgData name="Nirmalya Gayen" userId="28c56ca2-8ca6-4e4a-838c-28b2d2118047" providerId="ADAL" clId="{F7276AE1-E683-4AA2-A6CB-5946993884E8}" dt="2022-04-28T02:14:58.871" v="2011" actId="20577"/>
          <ac:spMkLst>
            <pc:docMk/>
            <pc:sldMk cId="4267385210" sldId="285"/>
            <ac:spMk id="4" creationId="{4505CC9A-FB9D-4DEE-81D3-2936E7631382}"/>
          </ac:spMkLst>
        </pc:spChg>
        <pc:spChg chg="add mod">
          <ac:chgData name="Nirmalya Gayen" userId="28c56ca2-8ca6-4e4a-838c-28b2d2118047" providerId="ADAL" clId="{F7276AE1-E683-4AA2-A6CB-5946993884E8}" dt="2022-04-28T02:49:55.410" v="2256"/>
          <ac:spMkLst>
            <pc:docMk/>
            <pc:sldMk cId="4267385210" sldId="285"/>
            <ac:spMk id="7" creationId="{B99FF72E-E72D-4D9B-8911-0A9EFFA1B35A}"/>
          </ac:spMkLst>
        </pc:spChg>
        <pc:graphicFrameChg chg="mod modGraphic">
          <ac:chgData name="Nirmalya Gayen" userId="28c56ca2-8ca6-4e4a-838c-28b2d2118047" providerId="ADAL" clId="{F7276AE1-E683-4AA2-A6CB-5946993884E8}" dt="2022-04-28T02:47:25.383" v="2228"/>
          <ac:graphicFrameMkLst>
            <pc:docMk/>
            <pc:sldMk cId="4267385210" sldId="285"/>
            <ac:graphicFrameMk id="5" creationId="{8F384FA6-319C-4977-ABA7-91C14C557D1B}"/>
          </ac:graphicFrameMkLst>
        </pc:graphicFrameChg>
        <pc:graphicFrameChg chg="mod">
          <ac:chgData name="Nirmalya Gayen" userId="28c56ca2-8ca6-4e4a-838c-28b2d2118047" providerId="ADAL" clId="{F7276AE1-E683-4AA2-A6CB-5946993884E8}" dt="2022-04-28T02:58:27.258" v="2262" actId="1957"/>
          <ac:graphicFrameMkLst>
            <pc:docMk/>
            <pc:sldMk cId="4267385210" sldId="285"/>
            <ac:graphicFrameMk id="8" creationId="{EC16EABA-F867-4245-93C8-8473E3DAAEB8}"/>
          </ac:graphicFrameMkLst>
        </pc:graphicFrameChg>
      </pc:sldChg>
      <pc:sldChg chg="addSp modSp add mod ord">
        <pc:chgData name="Nirmalya Gayen" userId="28c56ca2-8ca6-4e4a-838c-28b2d2118047" providerId="ADAL" clId="{F7276AE1-E683-4AA2-A6CB-5946993884E8}" dt="2022-04-28T02:49:57.423" v="2257"/>
        <pc:sldMkLst>
          <pc:docMk/>
          <pc:sldMk cId="2249603983" sldId="286"/>
        </pc:sldMkLst>
        <pc:spChg chg="mod">
          <ac:chgData name="Nirmalya Gayen" userId="28c56ca2-8ca6-4e4a-838c-28b2d2118047" providerId="ADAL" clId="{F7276AE1-E683-4AA2-A6CB-5946993884E8}" dt="2022-04-28T02:44:48.221" v="2165" actId="20577"/>
          <ac:spMkLst>
            <pc:docMk/>
            <pc:sldMk cId="2249603983" sldId="286"/>
            <ac:spMk id="2" creationId="{1AC9E886-BD82-4757-912B-F7589A22164F}"/>
          </ac:spMkLst>
        </pc:spChg>
        <pc:spChg chg="mod">
          <ac:chgData name="Nirmalya Gayen" userId="28c56ca2-8ca6-4e4a-838c-28b2d2118047" providerId="ADAL" clId="{F7276AE1-E683-4AA2-A6CB-5946993884E8}" dt="2022-04-27T22:27:19.839" v="1174" actId="20577"/>
          <ac:spMkLst>
            <pc:docMk/>
            <pc:sldMk cId="2249603983" sldId="286"/>
            <ac:spMk id="4" creationId="{27325661-92B1-4FD6-80E6-C1A1C5F5B8BA}"/>
          </ac:spMkLst>
        </pc:spChg>
        <pc:spChg chg="mod">
          <ac:chgData name="Nirmalya Gayen" userId="28c56ca2-8ca6-4e4a-838c-28b2d2118047" providerId="ADAL" clId="{F7276AE1-E683-4AA2-A6CB-5946993884E8}" dt="2022-04-27T22:24:02.516" v="1004" actId="20577"/>
          <ac:spMkLst>
            <pc:docMk/>
            <pc:sldMk cId="2249603983" sldId="286"/>
            <ac:spMk id="5" creationId="{F58C420A-3AEC-4BE5-BD90-C854A306696C}"/>
          </ac:spMkLst>
        </pc:spChg>
        <pc:spChg chg="mod">
          <ac:chgData name="Nirmalya Gayen" userId="28c56ca2-8ca6-4e4a-838c-28b2d2118047" providerId="ADAL" clId="{F7276AE1-E683-4AA2-A6CB-5946993884E8}" dt="2022-04-27T22:26:18.647" v="1093" actId="20577"/>
          <ac:spMkLst>
            <pc:docMk/>
            <pc:sldMk cId="2249603983" sldId="286"/>
            <ac:spMk id="6" creationId="{0F0E443A-F987-4A67-86AD-557D61E47992}"/>
          </ac:spMkLst>
        </pc:spChg>
        <pc:spChg chg="mod">
          <ac:chgData name="Nirmalya Gayen" userId="28c56ca2-8ca6-4e4a-838c-28b2d2118047" providerId="ADAL" clId="{F7276AE1-E683-4AA2-A6CB-5946993884E8}" dt="2022-04-27T22:26:55.538" v="1168" actId="20577"/>
          <ac:spMkLst>
            <pc:docMk/>
            <pc:sldMk cId="2249603983" sldId="286"/>
            <ac:spMk id="7" creationId="{34535CB7-70A5-4E0C-835B-C50960E5BC69}"/>
          </ac:spMkLst>
        </pc:spChg>
        <pc:spChg chg="mod">
          <ac:chgData name="Nirmalya Gayen" userId="28c56ca2-8ca6-4e4a-838c-28b2d2118047" providerId="ADAL" clId="{F7276AE1-E683-4AA2-A6CB-5946993884E8}" dt="2022-04-28T02:48:06.294" v="2240" actId="20577"/>
          <ac:spMkLst>
            <pc:docMk/>
            <pc:sldMk cId="2249603983" sldId="286"/>
            <ac:spMk id="9" creationId="{29E0145E-8E4E-439B-A78F-92EC279B320C}"/>
          </ac:spMkLst>
        </pc:spChg>
        <pc:spChg chg="mod">
          <ac:chgData name="Nirmalya Gayen" userId="28c56ca2-8ca6-4e4a-838c-28b2d2118047" providerId="ADAL" clId="{F7276AE1-E683-4AA2-A6CB-5946993884E8}" dt="2022-04-27T22:27:11.868" v="1170"/>
          <ac:spMkLst>
            <pc:docMk/>
            <pc:sldMk cId="2249603983" sldId="286"/>
            <ac:spMk id="10" creationId="{77D79B0F-EFCB-42B1-AEAE-0FE4763D4456}"/>
          </ac:spMkLst>
        </pc:spChg>
        <pc:spChg chg="mod">
          <ac:chgData name="Nirmalya Gayen" userId="28c56ca2-8ca6-4e4a-838c-28b2d2118047" providerId="ADAL" clId="{F7276AE1-E683-4AA2-A6CB-5946993884E8}" dt="2022-04-27T22:27:41.559" v="1202" actId="14100"/>
          <ac:spMkLst>
            <pc:docMk/>
            <pc:sldMk cId="2249603983" sldId="286"/>
            <ac:spMk id="11" creationId="{1D0238C6-EDC9-431C-B062-27BAF34CDE16}"/>
          </ac:spMkLst>
        </pc:spChg>
        <pc:spChg chg="mod">
          <ac:chgData name="Nirmalya Gayen" userId="28c56ca2-8ca6-4e4a-838c-28b2d2118047" providerId="ADAL" clId="{F7276AE1-E683-4AA2-A6CB-5946993884E8}" dt="2022-04-27T22:27:53.998" v="1222" actId="20577"/>
          <ac:spMkLst>
            <pc:docMk/>
            <pc:sldMk cId="2249603983" sldId="286"/>
            <ac:spMk id="13" creationId="{C32C294C-1590-42EF-AA55-43D984432B57}"/>
          </ac:spMkLst>
        </pc:spChg>
        <pc:spChg chg="add mod">
          <ac:chgData name="Nirmalya Gayen" userId="28c56ca2-8ca6-4e4a-838c-28b2d2118047" providerId="ADAL" clId="{F7276AE1-E683-4AA2-A6CB-5946993884E8}" dt="2022-04-28T02:49:57.423" v="2257"/>
          <ac:spMkLst>
            <pc:docMk/>
            <pc:sldMk cId="2249603983" sldId="286"/>
            <ac:spMk id="27" creationId="{BE3D5A0E-9262-4B00-A672-6B5B2417CCAB}"/>
          </ac:spMkLst>
        </pc:spChg>
        <pc:picChg chg="mod">
          <ac:chgData name="Nirmalya Gayen" userId="28c56ca2-8ca6-4e4a-838c-28b2d2118047" providerId="ADAL" clId="{F7276AE1-E683-4AA2-A6CB-5946993884E8}" dt="2022-04-27T23:18:21.025" v="1234" actId="14826"/>
          <ac:picMkLst>
            <pc:docMk/>
            <pc:sldMk cId="2249603983" sldId="286"/>
            <ac:picMk id="21" creationId="{E34FD3C6-9F01-4A17-AD96-054AF500405F}"/>
          </ac:picMkLst>
        </pc:picChg>
        <pc:picChg chg="mod">
          <ac:chgData name="Nirmalya Gayen" userId="28c56ca2-8ca6-4e4a-838c-28b2d2118047" providerId="ADAL" clId="{F7276AE1-E683-4AA2-A6CB-5946993884E8}" dt="2022-04-27T23:18:58.716" v="1239" actId="14100"/>
          <ac:picMkLst>
            <pc:docMk/>
            <pc:sldMk cId="2249603983" sldId="286"/>
            <ac:picMk id="24" creationId="{8B618502-6263-424A-824A-C269440BC60D}"/>
          </ac:picMkLst>
        </pc:picChg>
        <pc:picChg chg="mod">
          <ac:chgData name="Nirmalya Gayen" userId="28c56ca2-8ca6-4e4a-838c-28b2d2118047" providerId="ADAL" clId="{F7276AE1-E683-4AA2-A6CB-5946993884E8}" dt="2022-04-27T23:18:09.964" v="1233" actId="14826"/>
          <ac:picMkLst>
            <pc:docMk/>
            <pc:sldMk cId="2249603983" sldId="286"/>
            <ac:picMk id="32" creationId="{A67046E4-7EA7-414C-8B67-BE9C73705C82}"/>
          </ac:picMkLst>
        </pc:picChg>
        <pc:picChg chg="mod">
          <ac:chgData name="Nirmalya Gayen" userId="28c56ca2-8ca6-4e4a-838c-28b2d2118047" providerId="ADAL" clId="{F7276AE1-E683-4AA2-A6CB-5946993884E8}" dt="2022-04-27T23:17:53.853" v="1232" actId="14826"/>
          <ac:picMkLst>
            <pc:docMk/>
            <pc:sldMk cId="2249603983" sldId="286"/>
            <ac:picMk id="34" creationId="{01B04A53-CFF0-41E3-A36F-790D2F6B6357}"/>
          </ac:picMkLst>
        </pc:picChg>
      </pc:sldChg>
      <pc:sldChg chg="addSp modSp add mod ord">
        <pc:chgData name="Nirmalya Gayen" userId="28c56ca2-8ca6-4e4a-838c-28b2d2118047" providerId="ADAL" clId="{F7276AE1-E683-4AA2-A6CB-5946993884E8}" dt="2022-04-28T02:58:37.186" v="2263" actId="1957"/>
        <pc:sldMkLst>
          <pc:docMk/>
          <pc:sldMk cId="1320713187" sldId="287"/>
        </pc:sldMkLst>
        <pc:spChg chg="mod">
          <ac:chgData name="Nirmalya Gayen" userId="28c56ca2-8ca6-4e4a-838c-28b2d2118047" providerId="ADAL" clId="{F7276AE1-E683-4AA2-A6CB-5946993884E8}" dt="2022-04-28T01:00:22.079" v="1805"/>
          <ac:spMkLst>
            <pc:docMk/>
            <pc:sldMk cId="1320713187" sldId="287"/>
            <ac:spMk id="2" creationId="{618B2F48-EA63-4C31-A2BD-E57B892ABA57}"/>
          </ac:spMkLst>
        </pc:spChg>
        <pc:spChg chg="mod">
          <ac:chgData name="Nirmalya Gayen" userId="28c56ca2-8ca6-4e4a-838c-28b2d2118047" providerId="ADAL" clId="{F7276AE1-E683-4AA2-A6CB-5946993884E8}" dt="2022-04-28T02:15:07.111" v="2012"/>
          <ac:spMkLst>
            <pc:docMk/>
            <pc:sldMk cId="1320713187" sldId="287"/>
            <ac:spMk id="4" creationId="{4505CC9A-FB9D-4DEE-81D3-2936E7631382}"/>
          </ac:spMkLst>
        </pc:spChg>
        <pc:spChg chg="add mod">
          <ac:chgData name="Nirmalya Gayen" userId="28c56ca2-8ca6-4e4a-838c-28b2d2118047" providerId="ADAL" clId="{F7276AE1-E683-4AA2-A6CB-5946993884E8}" dt="2022-04-28T02:49:58.782" v="2258"/>
          <ac:spMkLst>
            <pc:docMk/>
            <pc:sldMk cId="1320713187" sldId="287"/>
            <ac:spMk id="7" creationId="{6B3A8414-E1A1-4D88-B9B7-188CACF541AB}"/>
          </ac:spMkLst>
        </pc:spChg>
        <pc:graphicFrameChg chg="mod modGraphic">
          <ac:chgData name="Nirmalya Gayen" userId="28c56ca2-8ca6-4e4a-838c-28b2d2118047" providerId="ADAL" clId="{F7276AE1-E683-4AA2-A6CB-5946993884E8}" dt="2022-04-28T02:48:22.949" v="2242"/>
          <ac:graphicFrameMkLst>
            <pc:docMk/>
            <pc:sldMk cId="1320713187" sldId="287"/>
            <ac:graphicFrameMk id="5" creationId="{8F384FA6-319C-4977-ABA7-91C14C557D1B}"/>
          </ac:graphicFrameMkLst>
        </pc:graphicFrameChg>
        <pc:graphicFrameChg chg="mod">
          <ac:chgData name="Nirmalya Gayen" userId="28c56ca2-8ca6-4e4a-838c-28b2d2118047" providerId="ADAL" clId="{F7276AE1-E683-4AA2-A6CB-5946993884E8}" dt="2022-04-28T02:58:37.186" v="2263" actId="1957"/>
          <ac:graphicFrameMkLst>
            <pc:docMk/>
            <pc:sldMk cId="1320713187" sldId="287"/>
            <ac:graphicFrameMk id="8" creationId="{EC16EABA-F867-4245-93C8-8473E3DAAEB8}"/>
          </ac:graphicFrameMkLst>
        </pc:graphicFrameChg>
      </pc:sldChg>
      <pc:sldChg chg="addSp modSp add mod ord">
        <pc:chgData name="Nirmalya Gayen" userId="28c56ca2-8ca6-4e4a-838c-28b2d2118047" providerId="ADAL" clId="{F7276AE1-E683-4AA2-A6CB-5946993884E8}" dt="2022-04-28T02:50:00.402" v="2259"/>
        <pc:sldMkLst>
          <pc:docMk/>
          <pc:sldMk cId="1389299562" sldId="288"/>
        </pc:sldMkLst>
        <pc:spChg chg="mod">
          <ac:chgData name="Nirmalya Gayen" userId="28c56ca2-8ca6-4e4a-838c-28b2d2118047" providerId="ADAL" clId="{F7276AE1-E683-4AA2-A6CB-5946993884E8}" dt="2022-04-28T02:45:13.738" v="2167"/>
          <ac:spMkLst>
            <pc:docMk/>
            <pc:sldMk cId="1389299562" sldId="288"/>
            <ac:spMk id="2" creationId="{1AC9E886-BD82-4757-912B-F7589A22164F}"/>
          </ac:spMkLst>
        </pc:spChg>
        <pc:spChg chg="mod">
          <ac:chgData name="Nirmalya Gayen" userId="28c56ca2-8ca6-4e4a-838c-28b2d2118047" providerId="ADAL" clId="{F7276AE1-E683-4AA2-A6CB-5946993884E8}" dt="2022-04-28T00:53:41.794" v="1676" actId="20577"/>
          <ac:spMkLst>
            <pc:docMk/>
            <pc:sldMk cId="1389299562" sldId="288"/>
            <ac:spMk id="5" creationId="{F58C420A-3AEC-4BE5-BD90-C854A306696C}"/>
          </ac:spMkLst>
        </pc:spChg>
        <pc:spChg chg="mod">
          <ac:chgData name="Nirmalya Gayen" userId="28c56ca2-8ca6-4e4a-838c-28b2d2118047" providerId="ADAL" clId="{F7276AE1-E683-4AA2-A6CB-5946993884E8}" dt="2022-04-28T00:56:14.612" v="1728" actId="20577"/>
          <ac:spMkLst>
            <pc:docMk/>
            <pc:sldMk cId="1389299562" sldId="288"/>
            <ac:spMk id="6" creationId="{0F0E443A-F987-4A67-86AD-557D61E47992}"/>
          </ac:spMkLst>
        </pc:spChg>
        <pc:spChg chg="mod">
          <ac:chgData name="Nirmalya Gayen" userId="28c56ca2-8ca6-4e4a-838c-28b2d2118047" providerId="ADAL" clId="{F7276AE1-E683-4AA2-A6CB-5946993884E8}" dt="2022-04-28T00:56:49.416" v="1788" actId="20577"/>
          <ac:spMkLst>
            <pc:docMk/>
            <pc:sldMk cId="1389299562" sldId="288"/>
            <ac:spMk id="7" creationId="{34535CB7-70A5-4E0C-835B-C50960E5BC69}"/>
          </ac:spMkLst>
        </pc:spChg>
        <pc:spChg chg="mod">
          <ac:chgData name="Nirmalya Gayen" userId="28c56ca2-8ca6-4e4a-838c-28b2d2118047" providerId="ADAL" clId="{F7276AE1-E683-4AA2-A6CB-5946993884E8}" dt="2022-04-28T00:56:02.577" v="1723" actId="1076"/>
          <ac:spMkLst>
            <pc:docMk/>
            <pc:sldMk cId="1389299562" sldId="288"/>
            <ac:spMk id="13" creationId="{C32C294C-1590-42EF-AA55-43D984432B57}"/>
          </ac:spMkLst>
        </pc:spChg>
        <pc:spChg chg="add mod">
          <ac:chgData name="Nirmalya Gayen" userId="28c56ca2-8ca6-4e4a-838c-28b2d2118047" providerId="ADAL" clId="{F7276AE1-E683-4AA2-A6CB-5946993884E8}" dt="2022-04-28T02:50:00.402" v="2259"/>
          <ac:spMkLst>
            <pc:docMk/>
            <pc:sldMk cId="1389299562" sldId="288"/>
            <ac:spMk id="27" creationId="{77A6D603-7EAD-4478-8761-33A3350A9BB6}"/>
          </ac:spMkLst>
        </pc:spChg>
        <pc:picChg chg="mod">
          <ac:chgData name="Nirmalya Gayen" userId="28c56ca2-8ca6-4e4a-838c-28b2d2118047" providerId="ADAL" clId="{F7276AE1-E683-4AA2-A6CB-5946993884E8}" dt="2022-04-28T00:54:33.010" v="1679" actId="14100"/>
          <ac:picMkLst>
            <pc:docMk/>
            <pc:sldMk cId="1389299562" sldId="288"/>
            <ac:picMk id="24" creationId="{8B618502-6263-424A-824A-C269440BC60D}"/>
          </ac:picMkLst>
        </pc:picChg>
      </pc:sldChg>
      <pc:sldChg chg="modSp add del mod ord">
        <pc:chgData name="Nirmalya Gayen" userId="28c56ca2-8ca6-4e4a-838c-28b2d2118047" providerId="ADAL" clId="{F7276AE1-E683-4AA2-A6CB-5946993884E8}" dt="2022-04-28T01:02:05.176" v="1816" actId="2696"/>
        <pc:sldMkLst>
          <pc:docMk/>
          <pc:sldMk cId="35122297" sldId="289"/>
        </pc:sldMkLst>
        <pc:spChg chg="mod">
          <ac:chgData name="Nirmalya Gayen" userId="28c56ca2-8ca6-4e4a-838c-28b2d2118047" providerId="ADAL" clId="{F7276AE1-E683-4AA2-A6CB-5946993884E8}" dt="2022-04-28T01:01:32.763" v="1809"/>
          <ac:spMkLst>
            <pc:docMk/>
            <pc:sldMk cId="35122297" sldId="289"/>
            <ac:spMk id="2" creationId="{618B2F48-EA63-4C31-A2BD-E57B892ABA57}"/>
          </ac:spMkLst>
        </pc:spChg>
      </pc:sldChg>
      <pc:sldChg chg="modSp add mod ord">
        <pc:chgData name="Nirmalya Gayen" userId="28c56ca2-8ca6-4e4a-838c-28b2d2118047" providerId="ADAL" clId="{F7276AE1-E683-4AA2-A6CB-5946993884E8}" dt="2022-04-28T02:58:44.871" v="2264" actId="1957"/>
        <pc:sldMkLst>
          <pc:docMk/>
          <pc:sldMk cId="3485232135" sldId="290"/>
        </pc:sldMkLst>
        <pc:spChg chg="mod">
          <ac:chgData name="Nirmalya Gayen" userId="28c56ca2-8ca6-4e4a-838c-28b2d2118047" providerId="ADAL" clId="{F7276AE1-E683-4AA2-A6CB-5946993884E8}" dt="2022-04-28T01:02:00.363" v="1815"/>
          <ac:spMkLst>
            <pc:docMk/>
            <pc:sldMk cId="3485232135" sldId="290"/>
            <ac:spMk id="2" creationId="{618B2F48-EA63-4C31-A2BD-E57B892ABA57}"/>
          </ac:spMkLst>
        </pc:spChg>
        <pc:spChg chg="mod">
          <ac:chgData name="Nirmalya Gayen" userId="28c56ca2-8ca6-4e4a-838c-28b2d2118047" providerId="ADAL" clId="{F7276AE1-E683-4AA2-A6CB-5946993884E8}" dt="2022-04-28T02:15:11.828" v="2013"/>
          <ac:spMkLst>
            <pc:docMk/>
            <pc:sldMk cId="3485232135" sldId="290"/>
            <ac:spMk id="4" creationId="{4505CC9A-FB9D-4DEE-81D3-2936E7631382}"/>
          </ac:spMkLst>
        </pc:spChg>
        <pc:graphicFrameChg chg="modGraphic">
          <ac:chgData name="Nirmalya Gayen" userId="28c56ca2-8ca6-4e4a-838c-28b2d2118047" providerId="ADAL" clId="{F7276AE1-E683-4AA2-A6CB-5946993884E8}" dt="2022-04-28T01:08:07.871" v="1885" actId="20577"/>
          <ac:graphicFrameMkLst>
            <pc:docMk/>
            <pc:sldMk cId="3485232135" sldId="290"/>
            <ac:graphicFrameMk id="5" creationId="{8F384FA6-319C-4977-ABA7-91C14C557D1B}"/>
          </ac:graphicFrameMkLst>
        </pc:graphicFrameChg>
        <pc:graphicFrameChg chg="mod">
          <ac:chgData name="Nirmalya Gayen" userId="28c56ca2-8ca6-4e4a-838c-28b2d2118047" providerId="ADAL" clId="{F7276AE1-E683-4AA2-A6CB-5946993884E8}" dt="2022-04-28T02:58:44.871" v="2264" actId="1957"/>
          <ac:graphicFrameMkLst>
            <pc:docMk/>
            <pc:sldMk cId="3485232135" sldId="290"/>
            <ac:graphicFrameMk id="8" creationId="{EC16EABA-F867-4245-93C8-8473E3DAAEB8}"/>
          </ac:graphicFrameMkLst>
        </pc:graphicFrameChg>
      </pc:sldChg>
      <pc:sldChg chg="modSp mod">
        <pc:chgData name="Nirmalya Gayen" userId="28c56ca2-8ca6-4e4a-838c-28b2d2118047" providerId="ADAL" clId="{F7276AE1-E683-4AA2-A6CB-5946993884E8}" dt="2022-04-28T02:57:24.350" v="2260" actId="1076"/>
        <pc:sldMkLst>
          <pc:docMk/>
          <pc:sldMk cId="3451188271" sldId="291"/>
        </pc:sldMkLst>
        <pc:spChg chg="mod">
          <ac:chgData name="Nirmalya Gayen" userId="28c56ca2-8ca6-4e4a-838c-28b2d2118047" providerId="ADAL" clId="{F7276AE1-E683-4AA2-A6CB-5946993884E8}" dt="2022-04-28T02:57:24.350" v="2260" actId="1076"/>
          <ac:spMkLst>
            <pc:docMk/>
            <pc:sldMk cId="3451188271" sldId="291"/>
            <ac:spMk id="2" creationId="{E366700E-2D49-45E0-85C7-750AF51DE523}"/>
          </ac:spMkLst>
        </pc:spChg>
      </pc:sldChg>
    </pc:docChg>
  </pc:docChgLst>
  <pc:docChgLst>
    <pc:chgData name="Umesh Maroti Gaikwad" userId="cbdfd2d9-a0ab-42ab-9737-b08d8390eaae" providerId="ADAL" clId="{A7418F84-B198-44EC-B0B4-2B788FB55969}"/>
    <pc:docChg chg="undo custSel addSld delSld modSld">
      <pc:chgData name="Umesh Maroti Gaikwad" userId="cbdfd2d9-a0ab-42ab-9737-b08d8390eaae" providerId="ADAL" clId="{A7418F84-B198-44EC-B0B4-2B788FB55969}" dt="2022-04-28T02:41:46.679" v="618" actId="47"/>
      <pc:docMkLst>
        <pc:docMk/>
      </pc:docMkLst>
      <pc:sldChg chg="del">
        <pc:chgData name="Umesh Maroti Gaikwad" userId="cbdfd2d9-a0ab-42ab-9737-b08d8390eaae" providerId="ADAL" clId="{A7418F84-B198-44EC-B0B4-2B788FB55969}" dt="2022-04-28T02:41:46.679" v="618" actId="47"/>
        <pc:sldMkLst>
          <pc:docMk/>
          <pc:sldMk cId="3745170393" sldId="274"/>
        </pc:sldMkLst>
      </pc:sldChg>
      <pc:sldChg chg="addSp delSp modSp mod">
        <pc:chgData name="Umesh Maroti Gaikwad" userId="cbdfd2d9-a0ab-42ab-9737-b08d8390eaae" providerId="ADAL" clId="{A7418F84-B198-44EC-B0B4-2B788FB55969}" dt="2022-04-28T02:23:02.912" v="411" actId="1076"/>
        <pc:sldMkLst>
          <pc:docMk/>
          <pc:sldMk cId="2418857592" sldId="277"/>
        </pc:sldMkLst>
        <pc:spChg chg="add del mod">
          <ac:chgData name="Umesh Maroti Gaikwad" userId="cbdfd2d9-a0ab-42ab-9737-b08d8390eaae" providerId="ADAL" clId="{A7418F84-B198-44EC-B0B4-2B788FB55969}" dt="2022-04-28T02:23:02.912" v="411" actId="1076"/>
          <ac:spMkLst>
            <pc:docMk/>
            <pc:sldMk cId="2418857592" sldId="277"/>
            <ac:spMk id="2" creationId="{E366700E-2D49-45E0-85C7-750AF51DE523}"/>
          </ac:spMkLst>
        </pc:spChg>
        <pc:spChg chg="add del mod">
          <ac:chgData name="Umesh Maroti Gaikwad" userId="cbdfd2d9-a0ab-42ab-9737-b08d8390eaae" providerId="ADAL" clId="{A7418F84-B198-44EC-B0B4-2B788FB55969}" dt="2022-04-28T02:13:55.326" v="2" actId="478"/>
          <ac:spMkLst>
            <pc:docMk/>
            <pc:sldMk cId="2418857592" sldId="277"/>
            <ac:spMk id="7" creationId="{CADB2002-CC50-41DA-9186-41EF36F05B12}"/>
          </ac:spMkLst>
        </pc:spChg>
      </pc:sldChg>
      <pc:sldChg chg="addSp delSp modSp add mod">
        <pc:chgData name="Umesh Maroti Gaikwad" userId="cbdfd2d9-a0ab-42ab-9737-b08d8390eaae" providerId="ADAL" clId="{A7418F84-B198-44EC-B0B4-2B788FB55969}" dt="2022-04-28T02:39:54.773" v="617" actId="1076"/>
        <pc:sldMkLst>
          <pc:docMk/>
          <pc:sldMk cId="3451188271" sldId="291"/>
        </pc:sldMkLst>
        <pc:spChg chg="mod">
          <ac:chgData name="Umesh Maroti Gaikwad" userId="cbdfd2d9-a0ab-42ab-9737-b08d8390eaae" providerId="ADAL" clId="{A7418F84-B198-44EC-B0B4-2B788FB55969}" dt="2022-04-28T02:39:54.773" v="617" actId="1076"/>
          <ac:spMkLst>
            <pc:docMk/>
            <pc:sldMk cId="3451188271" sldId="291"/>
            <ac:spMk id="2" creationId="{E366700E-2D49-45E0-85C7-750AF51DE523}"/>
          </ac:spMkLst>
        </pc:spChg>
        <pc:spChg chg="mod">
          <ac:chgData name="Umesh Maroti Gaikwad" userId="cbdfd2d9-a0ab-42ab-9737-b08d8390eaae" providerId="ADAL" clId="{A7418F84-B198-44EC-B0B4-2B788FB55969}" dt="2022-04-28T02:24:01.662" v="427" actId="1076"/>
          <ac:spMkLst>
            <pc:docMk/>
            <pc:sldMk cId="3451188271" sldId="291"/>
            <ac:spMk id="4" creationId="{49E384DC-DAEE-4E7F-9DD5-4E5066C0652B}"/>
          </ac:spMkLst>
        </pc:spChg>
        <pc:spChg chg="del">
          <ac:chgData name="Umesh Maroti Gaikwad" userId="cbdfd2d9-a0ab-42ab-9737-b08d8390eaae" providerId="ADAL" clId="{A7418F84-B198-44EC-B0B4-2B788FB55969}" dt="2022-04-28T02:23:50.084" v="424" actId="478"/>
          <ac:spMkLst>
            <pc:docMk/>
            <pc:sldMk cId="3451188271" sldId="291"/>
            <ac:spMk id="6" creationId="{DFE73750-57DB-4A35-85DD-B654E6A29A7C}"/>
          </ac:spMkLst>
        </pc:spChg>
        <pc:spChg chg="add del mod">
          <ac:chgData name="Umesh Maroti Gaikwad" userId="cbdfd2d9-a0ab-42ab-9737-b08d8390eaae" providerId="ADAL" clId="{A7418F84-B198-44EC-B0B4-2B788FB55969}" dt="2022-04-28T02:23:52.146" v="425" actId="478"/>
          <ac:spMkLst>
            <pc:docMk/>
            <pc:sldMk cId="3451188271" sldId="291"/>
            <ac:spMk id="7" creationId="{0F5484E6-C1BC-4FF4-9DE9-31CB21C619C6}"/>
          </ac:spMkLst>
        </pc:spChg>
        <pc:cxnChg chg="mod">
          <ac:chgData name="Umesh Maroti Gaikwad" userId="cbdfd2d9-a0ab-42ab-9737-b08d8390eaae" providerId="ADAL" clId="{A7418F84-B198-44EC-B0B4-2B788FB55969}" dt="2022-04-28T02:23:56.600" v="426" actId="1076"/>
          <ac:cxnSpMkLst>
            <pc:docMk/>
            <pc:sldMk cId="3451188271" sldId="291"/>
            <ac:cxnSpMk id="10" creationId="{5F4C8A63-F9E3-41F6-B725-B846F2010334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1"/>
                </a:solidFill>
              </a:rPr>
              <a:t>Data size</a:t>
            </a:r>
            <a:r>
              <a:rPr lang="en-US" baseline="0">
                <a:solidFill>
                  <a:schemeClr val="accent1"/>
                </a:solidFill>
              </a:rPr>
              <a:t> and (Time * </a:t>
            </a:r>
            <a:r>
              <a:rPr lang="en-ZA" sz="1800" b="0">
                <a:effectLst/>
              </a:rPr>
              <a:t>Executors)</a:t>
            </a:r>
            <a:endParaRPr lang="en-IN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B0F0"/>
                </a:solidFill>
              </a:defRPr>
            </a:pPr>
            <a:endParaRPr lang="en-US">
              <a:solidFill>
                <a:schemeClr val="accent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srgbClr val="00B0F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Sheet1!$B$2:$B$5</c:f>
              <c:numCache>
                <c:formatCode>0.00</c:formatCode>
                <c:ptCount val="4"/>
                <c:pt idx="0">
                  <c:v>262</c:v>
                </c:pt>
                <c:pt idx="1">
                  <c:v>2636</c:v>
                </c:pt>
                <c:pt idx="2">
                  <c:v>6020</c:v>
                </c:pt>
                <c:pt idx="3">
                  <c:v>9315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32-48F7-B069-42A5BCF03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Data size and (Start Time * </a:t>
            </a:r>
            <a:r>
              <a:rPr lang="en-ZA" sz="1800" b="0" i="0" baseline="0">
                <a:effectLst/>
              </a:rPr>
              <a:t>Executors)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Sheet1!$B$2:$B$5</c:f>
              <c:numCache>
                <c:formatCode>0.00</c:formatCode>
                <c:ptCount val="4"/>
                <c:pt idx="0">
                  <c:v>38</c:v>
                </c:pt>
                <c:pt idx="1">
                  <c:v>66</c:v>
                </c:pt>
                <c:pt idx="2">
                  <c:v>116</c:v>
                </c:pt>
                <c:pt idx="3">
                  <c:v>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32-48F7-B069-42A5BCF03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Data size and (Start Time * </a:t>
            </a:r>
            <a:r>
              <a:rPr lang="en-ZA" sz="1800" b="0" i="0" baseline="0">
                <a:effectLst/>
              </a:rPr>
              <a:t>Executors)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Sheet1!$B$2:$B$5</c:f>
              <c:numCache>
                <c:formatCode>0.00</c:formatCode>
                <c:ptCount val="4"/>
                <c:pt idx="0">
                  <c:v>38</c:v>
                </c:pt>
                <c:pt idx="1">
                  <c:v>66</c:v>
                </c:pt>
                <c:pt idx="2">
                  <c:v>116</c:v>
                </c:pt>
                <c:pt idx="3">
                  <c:v>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32-48F7-B069-42A5BCF03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1"/>
                </a:solidFill>
              </a:rPr>
              <a:t>Data size</a:t>
            </a:r>
            <a:r>
              <a:rPr lang="en-US" baseline="0">
                <a:solidFill>
                  <a:schemeClr val="accent1"/>
                </a:solidFill>
              </a:rPr>
              <a:t> and (Time * </a:t>
            </a:r>
            <a:r>
              <a:rPr lang="en-ZA" sz="1800" b="0">
                <a:effectLst/>
              </a:rPr>
              <a:t>Executors)</a:t>
            </a:r>
            <a:endParaRPr lang="en-IN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B0F0"/>
                </a:solidFill>
              </a:defRPr>
            </a:pPr>
            <a:endParaRPr lang="en-US">
              <a:solidFill>
                <a:schemeClr val="accent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srgbClr val="00B0F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Sheet1!$B$2:$B$5</c:f>
              <c:numCache>
                <c:formatCode>0.00</c:formatCode>
                <c:ptCount val="4"/>
                <c:pt idx="0">
                  <c:v>105</c:v>
                </c:pt>
                <c:pt idx="1">
                  <c:v>170</c:v>
                </c:pt>
                <c:pt idx="2">
                  <c:v>505</c:v>
                </c:pt>
                <c:pt idx="3">
                  <c:v>1060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32-48F7-B069-42A5BCF03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4/28/2022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283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640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18005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76815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02063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75086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83976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50382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6812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0741"/>
            <a:ext cx="12192000" cy="6645080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74582" y="2224350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SSDS-256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9896" y="2705882"/>
            <a:ext cx="3571782" cy="2058718"/>
          </a:xfrm>
        </p:spPr>
        <p:txBody>
          <a:bodyPr/>
          <a:lstStyle/>
          <a:p>
            <a:r>
              <a:rPr lang="en-US"/>
              <a:t>Range Query and Skyline point in Spark and HDFS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/>
              <a:t>Nirmalya Gayen</a:t>
            </a:r>
          </a:p>
          <a:p>
            <a:r>
              <a:rPr lang="en-US"/>
              <a:t>Umesh </a:t>
            </a:r>
            <a:r>
              <a:rPr lang="en-US" err="1"/>
              <a:t>Maroti</a:t>
            </a:r>
            <a:r>
              <a:rPr lang="en-US"/>
              <a:t> Gaikwad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100" y="0"/>
            <a:ext cx="5535984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Closest Pair Points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/>
              <a:t>Find closet two points in each set of points.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177" y="1408536"/>
            <a:ext cx="514800" cy="5148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key-value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24675" y="2994747"/>
            <a:ext cx="2076450" cy="720000"/>
          </a:xfrm>
        </p:spPr>
        <p:txBody>
          <a:bodyPr/>
          <a:lstStyle/>
          <a:p>
            <a:r>
              <a:rPr lang="en-US"/>
              <a:t>Partition data by dividing the points in equal sized regions as key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5277" y="1408536"/>
            <a:ext cx="514800" cy="514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8540" y="2989119"/>
            <a:ext cx="2008273" cy="720000"/>
          </a:xfrm>
        </p:spPr>
        <p:txBody>
          <a:bodyPr/>
          <a:lstStyle/>
          <a:p>
            <a:r>
              <a:rPr lang="en-US"/>
              <a:t>Map points in a region to find candidate points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177" y="4059152"/>
            <a:ext cx="514800" cy="514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merge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Find closest pair from the candidate points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92DD94-78B8-4911-A32B-3B174E29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23042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2853" y="4059152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Lorem ipsum dolor</a:t>
            </a:r>
            <a:br>
              <a:rPr lang="en-US"/>
            </a:br>
            <a:r>
              <a:rPr lang="en-US"/>
              <a:t>sit amet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A6D603-7EAD-4478-8761-33A3350A9BB6}"/>
              </a:ext>
            </a:extLst>
          </p:cNvPr>
          <p:cNvSpPr txBox="1"/>
          <p:nvPr/>
        </p:nvSpPr>
        <p:spPr>
          <a:xfrm>
            <a:off x="7053944" y="6406686"/>
            <a:ext cx="47180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Range Query and Skyline point in Spark and HDFS</a:t>
            </a:r>
            <a:endParaRPr lang="en-I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9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2F48-EA63-4C31-A2BD-E57B892A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Closest Pair Points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5CC9A-FB9D-4DEE-81D3-2936E763138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/>
              <a:t>Readings in different dataset (executors 5, driver-memory 512m, executor-memory 1G, executor-cores 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384FA6-319C-4977-ABA7-91C14C55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03190"/>
              </p:ext>
            </p:extLst>
          </p:nvPr>
        </p:nvGraphicFramePr>
        <p:xfrm>
          <a:off x="431800" y="1728000"/>
          <a:ext cx="6680200" cy="35986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Data size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>
                          <a:latin typeface="+mn-lt"/>
                        </a:rPr>
                        <a:t>Time</a:t>
                      </a:r>
                    </a:p>
                    <a:p>
                      <a:pPr algn="ctr"/>
                      <a:r>
                        <a:rPr lang="en-ZA" sz="1600" b="0">
                          <a:latin typeface="+mn-lt"/>
                        </a:rPr>
                        <a:t>(Sec)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>
                          <a:latin typeface="+mn-lt"/>
                        </a:rPr>
                        <a:t>File Size</a:t>
                      </a:r>
                    </a:p>
                    <a:p>
                      <a:pPr algn="ctr"/>
                      <a:r>
                        <a:rPr lang="en-ZA" sz="1600" b="0">
                          <a:latin typeface="+mn-lt"/>
                        </a:rPr>
                        <a:t>(MB)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>
                          <a:latin typeface="+mn-lt"/>
                        </a:rPr>
                        <a:t>No. of Executors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>
                          <a:latin typeface="+mn-lt"/>
                        </a:rPr>
                        <a:t>No. of Exec. Provided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/>
                        <a:t>1K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24KB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550569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/>
                        <a:t>1M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21MB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/>
                        <a:t>5M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103MB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/>
                        <a:t>10M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206MB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</a:tbl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EC16EABA-F867-4245-93C8-8473E3DAA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492996"/>
              </p:ext>
            </p:extLst>
          </p:nvPr>
        </p:nvGraphicFramePr>
        <p:xfrm>
          <a:off x="7322687" y="1405801"/>
          <a:ext cx="465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023F7-426F-4F4B-8ACB-12F9B5FBE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0"/>
            <a:ext cx="4416225" cy="4973209"/>
          </a:xfrm>
        </p:spPr>
        <p:txBody>
          <a:bodyPr anchor="b"/>
          <a:lstStyle/>
          <a:p>
            <a:r>
              <a:rPr lang="en-US" dirty="0"/>
              <a:t>Skyline algorithm can be implemented, and it can be scale to any size as it required only reduce function which will compute Skyline point</a:t>
            </a:r>
          </a:p>
          <a:p>
            <a:r>
              <a:rPr lang="en-US" dirty="0"/>
              <a:t>Closest pair algorithm can give very large set of candidate points, which will cause overhead to master</a:t>
            </a:r>
          </a:p>
          <a:p>
            <a:r>
              <a:rPr lang="en-US" dirty="0"/>
              <a:t>Range Search algorithm in our approach time increase very less with increase in number of data point.</a:t>
            </a:r>
          </a:p>
        </p:txBody>
      </p:sp>
      <p:pic>
        <p:nvPicPr>
          <p:cNvPr id="8" name="Picture Placeholder 7" descr="Photo of a young team in a library">
            <a:extLst>
              <a:ext uri="{FF2B5EF4-FFF2-40B4-BE49-F238E27FC236}">
                <a16:creationId xmlns:a16="http://schemas.microsoft.com/office/drawing/2014/main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4C8A63-F9E3-41F6-B725-B846F2010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5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91264"/>
            <a:ext cx="4416225" cy="2112022"/>
          </a:xfrm>
        </p:spPr>
        <p:txBody>
          <a:bodyPr anchor="b"/>
          <a:lstStyle/>
          <a:p>
            <a:r>
              <a:rPr lang="en-US" dirty="0"/>
              <a:t>Many geospatial algorithms can be implemented in scalable fashion</a:t>
            </a:r>
          </a:p>
          <a:p>
            <a:r>
              <a:rPr lang="en-US" dirty="0"/>
              <a:t>Many Approximation algorithms are still need to be evolve to implement in scalable fashion</a:t>
            </a:r>
          </a:p>
        </p:txBody>
      </p:sp>
      <p:pic>
        <p:nvPicPr>
          <p:cNvPr id="8" name="Picture Placeholder 7" descr="Photo of a young team in a library">
            <a:extLst>
              <a:ext uri="{FF2B5EF4-FFF2-40B4-BE49-F238E27FC236}">
                <a16:creationId xmlns:a16="http://schemas.microsoft.com/office/drawing/2014/main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681783" y="4301696"/>
            <a:ext cx="5749483" cy="1343026"/>
          </a:xfrm>
        </p:spPr>
        <p:txBody>
          <a:bodyPr/>
          <a:lstStyle/>
          <a:p>
            <a:r>
              <a:rPr lang="en-US"/>
              <a:t>Future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4C8A63-F9E3-41F6-B725-B846F2010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658103" y="5904118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8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0741"/>
            <a:ext cx="12192000" cy="6645080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4874" y="0"/>
            <a:ext cx="6441032" cy="4400548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/>
              <a:t>Introduction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r>
              <a:rPr lang="en-US"/>
              <a:t>The algorithms implemented.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94" y="207410"/>
            <a:ext cx="5978133" cy="3974065"/>
          </a:xfrm>
        </p:spPr>
        <p:txBody>
          <a:bodyPr/>
          <a:lstStyle/>
          <a:p>
            <a:pPr marL="0" indent="0">
              <a:buNone/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Geometric Algorithms</a:t>
            </a:r>
          </a:p>
          <a:p>
            <a:pPr marL="0" indent="0">
              <a:buNone/>
            </a:pPr>
            <a:r>
              <a:rPr lang="en-US"/>
              <a:t>Geometric algorithms are used in many spatial query.</a:t>
            </a:r>
          </a:p>
          <a:p>
            <a:pPr marL="0" indent="0">
              <a:buNone/>
            </a:pPr>
            <a:r>
              <a:rPr lang="en-US"/>
              <a:t>Main use cases:</a:t>
            </a:r>
          </a:p>
          <a:p>
            <a:pPr marL="0" indent="0">
              <a:buNone/>
            </a:pPr>
            <a:r>
              <a:rPr lang="en-US"/>
              <a:t>Getting minimum distance between some objects in map.</a:t>
            </a:r>
          </a:p>
          <a:p>
            <a:pPr marL="0" indent="0">
              <a:buNone/>
            </a:pPr>
            <a:r>
              <a:rPr lang="en-US"/>
              <a:t>Getting data points in a query range in 2D map.</a:t>
            </a:r>
          </a:p>
          <a:p>
            <a:pPr marL="0" indent="0">
              <a:buNone/>
            </a:pPr>
            <a:r>
              <a:rPr lang="en-US"/>
              <a:t>Getting dominating points in data set.</a:t>
            </a:r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4874" y="0"/>
            <a:ext cx="6441032" cy="4400548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/>
              <a:t>Introduction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r>
              <a:rPr lang="en-US"/>
              <a:t>The algorithms implemented.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94" y="207410"/>
            <a:ext cx="5978133" cy="1343027"/>
          </a:xfrm>
        </p:spPr>
        <p:txBody>
          <a:bodyPr/>
          <a:lstStyle/>
          <a:p>
            <a:pPr marL="0" indent="0">
              <a:buNone/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Sky-line</a:t>
            </a:r>
          </a:p>
          <a:p>
            <a:pPr marL="0" indent="0">
              <a:buNone/>
            </a:pPr>
            <a:r>
              <a:rPr lang="en-US"/>
              <a:t>Points that will not get dominated by any other points in given data samples.</a:t>
            </a:r>
          </a:p>
        </p:txBody>
      </p:sp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1D659AD7-34E4-42D3-BC71-B99FAE225777}"/>
              </a:ext>
            </a:extLst>
          </p:cNvPr>
          <p:cNvSpPr txBox="1">
            <a:spLocks/>
          </p:cNvSpPr>
          <p:nvPr/>
        </p:nvSpPr>
        <p:spPr>
          <a:xfrm>
            <a:off x="426093" y="1547809"/>
            <a:ext cx="5978133" cy="12607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Range query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Given a set of point 𝑃 and query range </a:t>
            </a:r>
            <a:r>
              <a:rPr lang="en-IN"/>
              <a:t>[𝑥</a:t>
            </a:r>
            <a:r>
              <a:rPr lang="en-IN" baseline="-25000"/>
              <a:t>1</a:t>
            </a:r>
            <a:r>
              <a:rPr lang="en-IN"/>
              <a:t>, 𝑥</a:t>
            </a:r>
            <a:r>
              <a:rPr lang="en-IN" baseline="-25000"/>
              <a:t>1′ </a:t>
            </a:r>
            <a:r>
              <a:rPr lang="en-IN"/>
              <a:t>][𝑥</a:t>
            </a:r>
            <a:r>
              <a:rPr lang="en-IN" baseline="-25000"/>
              <a:t>2</a:t>
            </a:r>
            <a:r>
              <a:rPr lang="en-IN"/>
              <a:t>, 𝑥</a:t>
            </a:r>
            <a:r>
              <a:rPr lang="en-IN" baseline="-25000"/>
              <a:t>2′ </a:t>
            </a:r>
            <a:r>
              <a:rPr lang="en-IN"/>
              <a:t>] output the points inside the range.</a:t>
            </a:r>
            <a:endParaRPr lang="en-US"/>
          </a:p>
        </p:txBody>
      </p:sp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2D01A34B-9B4C-4093-A3DA-3F74115A1976}"/>
              </a:ext>
            </a:extLst>
          </p:cNvPr>
          <p:cNvSpPr txBox="1">
            <a:spLocks/>
          </p:cNvSpPr>
          <p:nvPr/>
        </p:nvSpPr>
        <p:spPr>
          <a:xfrm>
            <a:off x="426093" y="2974178"/>
            <a:ext cx="5978133" cy="12607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Closest Pair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Find closet two points in each set of points.</a:t>
            </a:r>
          </a:p>
        </p:txBody>
      </p:sp>
    </p:spTree>
    <p:extLst>
      <p:ext uri="{BB962C8B-B14F-4D97-AF65-F5344CB8AC3E}">
        <p14:creationId xmlns:p14="http://schemas.microsoft.com/office/powerpoint/2010/main" val="253428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F80E271-E84B-449B-9CF0-F34E075335A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625" y="0"/>
            <a:ext cx="5475373" cy="440054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/>
              <a:t>Sky-line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/>
              <a:t>Points that will not get dominated by any other points in given data samples.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8002" y="4764931"/>
            <a:ext cx="1800000" cy="720000"/>
          </a:xfrm>
        </p:spPr>
        <p:txBody>
          <a:bodyPr/>
          <a:lstStyle/>
          <a:p>
            <a:r>
              <a:rPr lang="en-US"/>
              <a:t>Map all points as skyline point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reduce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/>
          <a:lstStyle/>
          <a:p>
            <a:r>
              <a:rPr lang="en-US"/>
              <a:t>Merge two set of skyline points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/>
          <a:lstStyle/>
          <a:p>
            <a:r>
              <a:rPr lang="en-US"/>
              <a:t>It is O(</a:t>
            </a:r>
            <a:r>
              <a:rPr lang="en-US" err="1"/>
              <a:t>n.p</a:t>
            </a:r>
            <a:r>
              <a:rPr lang="en-US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CC6D-ACB6-4DBD-8376-C2D1D7883D22}"/>
              </a:ext>
            </a:extLst>
          </p:cNvPr>
          <p:cNvSpPr txBox="1"/>
          <p:nvPr/>
        </p:nvSpPr>
        <p:spPr>
          <a:xfrm>
            <a:off x="7053944" y="6406686"/>
            <a:ext cx="47180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Range Query and Skyline point in Spark and HDFS</a:t>
            </a:r>
            <a:endParaRPr lang="en-I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2F48-EA63-4C31-A2BD-E57B892A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Sky-line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5CC9A-FB9D-4DEE-81D3-2936E763138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/>
              <a:t>Readings in different dataset (executors 10, driver-memory 512m, executor-memory 1G, executor-cores 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384FA6-319C-4977-ABA7-91C14C55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34679"/>
              </p:ext>
            </p:extLst>
          </p:nvPr>
        </p:nvGraphicFramePr>
        <p:xfrm>
          <a:off x="431800" y="1728000"/>
          <a:ext cx="6680200" cy="363681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Data size</a:t>
                      </a:r>
                    </a:p>
                    <a:p>
                      <a:pPr algn="ctr"/>
                      <a:r>
                        <a:rPr lang="en-ZA"/>
                        <a:t>(Million)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>
                          <a:latin typeface="+mn-lt"/>
                        </a:rPr>
                        <a:t>Time</a:t>
                      </a:r>
                    </a:p>
                    <a:p>
                      <a:pPr algn="ctr"/>
                      <a:r>
                        <a:rPr lang="en-ZA" sz="1600" b="0">
                          <a:latin typeface="+mn-lt"/>
                        </a:rPr>
                        <a:t>(Sec)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>
                          <a:latin typeface="+mn-lt"/>
                        </a:rPr>
                        <a:t>File Size</a:t>
                      </a:r>
                    </a:p>
                    <a:p>
                      <a:pPr algn="ctr"/>
                      <a:r>
                        <a:rPr lang="en-ZA" sz="1600" b="0">
                          <a:latin typeface="+mn-lt"/>
                        </a:rPr>
                        <a:t>(MB)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>
                          <a:latin typeface="+mn-lt"/>
                        </a:rPr>
                        <a:t>No. of Executors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>
                          <a:latin typeface="+mn-lt"/>
                        </a:rPr>
                        <a:t>No. of Exec. Provided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550569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/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/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1505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/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</a:tbl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EC16EABA-F867-4245-93C8-8473E3DAA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040422"/>
              </p:ext>
            </p:extLst>
          </p:nvPr>
        </p:nvGraphicFramePr>
        <p:xfrm>
          <a:off x="7322687" y="1405801"/>
          <a:ext cx="465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023F7-426F-4F4B-8ACB-12F9B5FBE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6EA7D-2943-4932-BFF6-CE7A557CCCF3}"/>
              </a:ext>
            </a:extLst>
          </p:cNvPr>
          <p:cNvSpPr txBox="1"/>
          <p:nvPr/>
        </p:nvSpPr>
        <p:spPr>
          <a:xfrm>
            <a:off x="7053944" y="6406686"/>
            <a:ext cx="47180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Range Query and Skyline point in Spark and HDFS</a:t>
            </a:r>
            <a:endParaRPr lang="en-I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92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625" y="0"/>
            <a:ext cx="5566273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Range Search</a:t>
            </a:r>
            <a:br>
              <a:rPr lang="en-US"/>
            </a:br>
            <a:r>
              <a:rPr lang="en-US" sz="2800"/>
              <a:t>using Filter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/>
              <a:t>Given a set of point 𝑃 and query range [𝑥1, 𝑥1′ ] [𝑥2, 𝑥2′ ] output the points inside the range.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177" y="1408536"/>
            <a:ext cx="514800" cy="5148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US"/>
              <a:t>map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78577" y="2994747"/>
            <a:ext cx="1800000" cy="7200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Map given data to points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5277" y="1408536"/>
            <a:ext cx="514800" cy="514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7" y="2994747"/>
            <a:ext cx="1800000" cy="720000"/>
          </a:xfrm>
        </p:spPr>
        <p:txBody>
          <a:bodyPr/>
          <a:lstStyle/>
          <a:p>
            <a:r>
              <a:rPr lang="en-US"/>
              <a:t>Filter points in a given query range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177" y="4059152"/>
            <a:ext cx="514800" cy="514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collect() filtered points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92DD94-78B8-4911-A32B-3B174E29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23042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2853" y="4059152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It is O(n)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6272DC-668E-4905-8D10-5BB71D432996}"/>
              </a:ext>
            </a:extLst>
          </p:cNvPr>
          <p:cNvSpPr txBox="1"/>
          <p:nvPr/>
        </p:nvSpPr>
        <p:spPr>
          <a:xfrm>
            <a:off x="7053944" y="6406686"/>
            <a:ext cx="47180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Range Query and Skyline point in Spark and HDFS</a:t>
            </a:r>
            <a:endParaRPr lang="en-I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2F48-EA63-4C31-A2BD-E57B892A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Range Search (using Filter)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5CC9A-FB9D-4DEE-81D3-2936E763138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/>
              <a:t>Readings in different dataset (executors 5, driver-memory 512m, executor-memory 1G, executor-cores 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384FA6-319C-4977-ABA7-91C14C55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07186"/>
              </p:ext>
            </p:extLst>
          </p:nvPr>
        </p:nvGraphicFramePr>
        <p:xfrm>
          <a:off x="431799" y="1728000"/>
          <a:ext cx="8535737" cy="40635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9391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1842454116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3825339513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Data size</a:t>
                      </a:r>
                    </a:p>
                    <a:p>
                      <a:pPr algn="ctr"/>
                      <a:r>
                        <a:rPr lang="en-ZA"/>
                        <a:t>(Million)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>
                          <a:latin typeface="+mn-lt"/>
                        </a:rPr>
                        <a:t>Start Time</a:t>
                      </a:r>
                    </a:p>
                    <a:p>
                      <a:pPr algn="ctr"/>
                      <a:r>
                        <a:rPr lang="en-ZA" sz="1600" b="0">
                          <a:latin typeface="+mn-lt"/>
                        </a:rPr>
                        <a:t>(Sec)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>
                          <a:latin typeface="+mn-lt"/>
                        </a:rPr>
                        <a:t>Query1 Time</a:t>
                      </a:r>
                    </a:p>
                    <a:p>
                      <a:pPr algn="ctr"/>
                      <a:r>
                        <a:rPr lang="en-ZA" sz="1600" b="0">
                          <a:latin typeface="+mn-lt"/>
                        </a:rPr>
                        <a:t>(Sec, no. of output)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>
                          <a:latin typeface="+mn-lt"/>
                        </a:rPr>
                        <a:t>Query2 Time</a:t>
                      </a:r>
                    </a:p>
                    <a:p>
                      <a:pPr algn="ctr"/>
                      <a:r>
                        <a:rPr lang="en-ZA" sz="1600" b="0">
                          <a:latin typeface="+mn-lt"/>
                        </a:rPr>
                        <a:t>(Sec, no. of output)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>
                          <a:latin typeface="+mn-lt"/>
                        </a:rPr>
                        <a:t>File Size</a:t>
                      </a:r>
                    </a:p>
                    <a:p>
                      <a:pPr algn="ctr"/>
                      <a:r>
                        <a:rPr lang="en-ZA" sz="1600" b="0">
                          <a:latin typeface="+mn-lt"/>
                        </a:rPr>
                        <a:t>(MB)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>
                          <a:latin typeface="+mn-lt"/>
                        </a:rPr>
                        <a:t>No. of Executors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>
                          <a:latin typeface="+mn-lt"/>
                        </a:rPr>
                        <a:t>No. of Exec. Provided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2392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3965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/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2382921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40681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/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4766851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81383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/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7152154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121300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</a:tbl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EC16EABA-F867-4245-93C8-8473E3DAA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404923"/>
              </p:ext>
            </p:extLst>
          </p:nvPr>
        </p:nvGraphicFramePr>
        <p:xfrm>
          <a:off x="9288379" y="1434657"/>
          <a:ext cx="2482934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023F7-426F-4F4B-8ACB-12F9B5FBE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FF72E-E72D-4D9B-8911-0A9EFFA1B35A}"/>
              </a:ext>
            </a:extLst>
          </p:cNvPr>
          <p:cNvSpPr txBox="1"/>
          <p:nvPr/>
        </p:nvSpPr>
        <p:spPr>
          <a:xfrm>
            <a:off x="7053944" y="6406686"/>
            <a:ext cx="47180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Range Query and Skyline point in Spark and HDFS</a:t>
            </a:r>
            <a:endParaRPr lang="en-I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8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625" y="0"/>
            <a:ext cx="5526459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Range Search</a:t>
            </a:r>
            <a:br>
              <a:rPr lang="en-US"/>
            </a:br>
            <a:r>
              <a:rPr lang="en-US" sz="2800"/>
              <a:t>using </a:t>
            </a:r>
            <a:r>
              <a:rPr lang="en-US" sz="2800" err="1"/>
              <a:t>QuadTree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657850"/>
            <a:ext cx="5160235" cy="707513"/>
          </a:xfrm>
        </p:spPr>
        <p:txBody>
          <a:bodyPr/>
          <a:lstStyle/>
          <a:p>
            <a:r>
              <a:rPr lang="en-US"/>
              <a:t>Given a set of point 𝑃 and query range [𝑥1, 𝑥1′ ] [𝑥2, 𝑥2′ ] output the points inside the range.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177" y="1408536"/>
            <a:ext cx="514800" cy="5148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key-value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24675" y="2994747"/>
            <a:ext cx="2076450" cy="720000"/>
          </a:xfrm>
        </p:spPr>
        <p:txBody>
          <a:bodyPr/>
          <a:lstStyle/>
          <a:p>
            <a:r>
              <a:rPr lang="en-US"/>
              <a:t>Partition data by dividing the points in equal sized regions as key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5277" y="1408536"/>
            <a:ext cx="514800" cy="514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7" y="2994747"/>
            <a:ext cx="1800000" cy="720000"/>
          </a:xfrm>
        </p:spPr>
        <p:txBody>
          <a:bodyPr/>
          <a:lstStyle/>
          <a:p>
            <a:r>
              <a:rPr lang="en-US"/>
              <a:t>Map points in a region as </a:t>
            </a:r>
            <a:r>
              <a:rPr lang="en-US" err="1"/>
              <a:t>QuadTree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177" y="4059152"/>
            <a:ext cx="514800" cy="514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Query the points using </a:t>
            </a:r>
            <a:r>
              <a:rPr lang="en-US" err="1"/>
              <a:t>QuadTree</a:t>
            </a:r>
            <a:r>
              <a:rPr lang="en-US"/>
              <a:t> in each partition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92DD94-78B8-4911-A32B-3B174E29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23042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2853" y="4059152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It is O(√n)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3D5A0E-9262-4B00-A672-6B5B2417CCAB}"/>
              </a:ext>
            </a:extLst>
          </p:cNvPr>
          <p:cNvSpPr txBox="1"/>
          <p:nvPr/>
        </p:nvSpPr>
        <p:spPr>
          <a:xfrm>
            <a:off x="7053944" y="6406686"/>
            <a:ext cx="47180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Range Query and Skyline point in Spark and HDFS</a:t>
            </a:r>
            <a:endParaRPr lang="en-I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0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2F48-EA63-4C31-A2BD-E57B892A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Range Search (</a:t>
            </a:r>
            <a:r>
              <a:rPr lang="en-US" err="1"/>
              <a:t>QuadTree</a:t>
            </a:r>
            <a:r>
              <a:rPr lang="en-US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5CC9A-FB9D-4DEE-81D3-2936E763138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/>
              <a:t>Readings in different dataset (executors 5, driver-memory 512m, executor-memory 1G, executor-cores 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384FA6-319C-4977-ABA7-91C14C55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3132"/>
              </p:ext>
            </p:extLst>
          </p:nvPr>
        </p:nvGraphicFramePr>
        <p:xfrm>
          <a:off x="431799" y="1728000"/>
          <a:ext cx="8535737" cy="40635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9391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1842454116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3825339513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219391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pPr algn="ctr"/>
                      <a:r>
                        <a:rPr lang="en-ZA"/>
                        <a:t>Data size</a:t>
                      </a:r>
                    </a:p>
                    <a:p>
                      <a:pPr algn="ctr"/>
                      <a:r>
                        <a:rPr lang="en-ZA"/>
                        <a:t>(Million)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>
                          <a:latin typeface="+mn-lt"/>
                        </a:rPr>
                        <a:t>Start Time</a:t>
                      </a:r>
                    </a:p>
                    <a:p>
                      <a:pPr algn="ctr"/>
                      <a:r>
                        <a:rPr lang="en-ZA" sz="1600" b="0">
                          <a:latin typeface="+mn-lt"/>
                        </a:rPr>
                        <a:t>(Sec)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>
                          <a:latin typeface="+mn-lt"/>
                        </a:rPr>
                        <a:t>Query1 Time</a:t>
                      </a:r>
                    </a:p>
                    <a:p>
                      <a:pPr algn="ctr"/>
                      <a:r>
                        <a:rPr lang="en-ZA" sz="1600" b="0">
                          <a:latin typeface="+mn-lt"/>
                        </a:rPr>
                        <a:t>(Sec, no. of output)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>
                          <a:latin typeface="+mn-lt"/>
                        </a:rPr>
                        <a:t>Query2 Time</a:t>
                      </a:r>
                    </a:p>
                    <a:p>
                      <a:pPr algn="ctr"/>
                      <a:r>
                        <a:rPr lang="en-ZA" sz="1600" b="0">
                          <a:latin typeface="+mn-lt"/>
                        </a:rPr>
                        <a:t>(Sec, no. of output)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>
                          <a:latin typeface="+mn-lt"/>
                        </a:rPr>
                        <a:t>File Size</a:t>
                      </a:r>
                    </a:p>
                    <a:p>
                      <a:pPr algn="ctr"/>
                      <a:r>
                        <a:rPr lang="en-ZA" sz="1600" b="0">
                          <a:latin typeface="+mn-lt"/>
                        </a:rPr>
                        <a:t>(MB)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>
                          <a:latin typeface="+mn-lt"/>
                        </a:rPr>
                        <a:t>No. of Executors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>
                          <a:latin typeface="+mn-lt"/>
                        </a:rPr>
                        <a:t>No. of Exec. Provided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2392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3965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/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2382921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40681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/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</a:p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4766851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</a:p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81383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/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</a:p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7152154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</a:p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121300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</a:tbl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EC16EABA-F867-4245-93C8-8473E3DAA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477257"/>
              </p:ext>
            </p:extLst>
          </p:nvPr>
        </p:nvGraphicFramePr>
        <p:xfrm>
          <a:off x="9288379" y="1434657"/>
          <a:ext cx="2482934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023F7-426F-4F4B-8ACB-12F9B5FBE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A8414-E1A1-4D88-B9B7-188CACF541AB}"/>
              </a:ext>
            </a:extLst>
          </p:cNvPr>
          <p:cNvSpPr txBox="1"/>
          <p:nvPr/>
        </p:nvSpPr>
        <p:spPr>
          <a:xfrm>
            <a:off x="7053944" y="6406686"/>
            <a:ext cx="47180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Range Query and Skyline point in Spark and HDFS</a:t>
            </a:r>
            <a:endParaRPr lang="en-I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1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C0BFDF-D948-4F4A-854E-477525F57792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3094F6-5ADD-4195-AF81-00AF033C96A1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908</Words>
  <Application>Microsoft Office PowerPoint</Application>
  <PresentationFormat>Widescreen</PresentationFormat>
  <Paragraphs>264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Tahoma</vt:lpstr>
      <vt:lpstr>Times New Roman</vt:lpstr>
      <vt:lpstr>Office Theme</vt:lpstr>
      <vt:lpstr>Range Query and Skyline point in Spark and HDFS</vt:lpstr>
      <vt:lpstr>Introduction</vt:lpstr>
      <vt:lpstr>Introduction</vt:lpstr>
      <vt:lpstr>Sky-line</vt:lpstr>
      <vt:lpstr>Results: Sky-line</vt:lpstr>
      <vt:lpstr>Range Search using Filter</vt:lpstr>
      <vt:lpstr>Results: Range Search (using Filter)</vt:lpstr>
      <vt:lpstr>Range Search using QuadTree</vt:lpstr>
      <vt:lpstr>Results: Range Search (QuadTree)</vt:lpstr>
      <vt:lpstr>Closest Pair Points</vt:lpstr>
      <vt:lpstr>Results: Closest Pair Points</vt:lpstr>
      <vt:lpstr>Summary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Disrupting the online shopping landscape</dc:title>
  <dc:creator>Nirmalya Gayen</dc:creator>
  <cp:lastModifiedBy>Nirmalya Gayen</cp:lastModifiedBy>
  <cp:revision>1</cp:revision>
  <dcterms:created xsi:type="dcterms:W3CDTF">2021-12-12T04:44:04Z</dcterms:created>
  <dcterms:modified xsi:type="dcterms:W3CDTF">2022-04-28T02:58:50Z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