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65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b57045b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b57045b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b57045bc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b57045bc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b57045bc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b57045bc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b57045bc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b57045bc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b57045bc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b57045bc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b57045bc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b57045bc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b57045bc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b57045bc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b57045bc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b57045bc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3A53-665F-4420-83CE-63FA40E3D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2985B-20BB-44C3-84D3-7E9362FA6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971C4-C8FB-45DE-ABA1-1729F974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8D80-BFE2-477D-B8FB-0D1B465BF100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95848-2A57-4DC0-99D4-1A9924E7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46504-EFE3-46AD-8314-48C5C5E5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13450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CE6F-3BDF-44EF-8299-F1A0388E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7D2F5-2B60-41BF-82E5-42F7B32E4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B14AA-97F1-4898-B586-E68945A3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8D80-BFE2-477D-B8FB-0D1B465BF100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E577E-BE2A-4906-B86A-5F9C3B5E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FBC98-6C4F-4C82-BE58-7140F407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47196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1AF37-B377-46BE-B819-313079465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03BE1-3EAF-43A4-909F-91B307D25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1FD75-5907-4681-B13D-C4EB1769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8D80-BFE2-477D-B8FB-0D1B465BF100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33901-E148-456E-88C3-95E1973B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C3D49-C694-4DB3-9836-4A34E356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84734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022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564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D263-3CF7-4831-A323-22AB7ECE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0AAF-454D-4365-BC57-BCB82774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A0578-73E3-477F-8BB9-0C15FA3E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8D80-BFE2-477D-B8FB-0D1B465BF100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1A40A-FB9A-4C3B-A802-AF8077A7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05274-7F19-4468-AB6D-663E77B9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17522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429E-2AA8-43CB-AE30-F13F9747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47544-ADDB-40EA-B44A-71E0F1C89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41FB0-0265-4FAF-B887-67E5EFE2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8D80-BFE2-477D-B8FB-0D1B465BF100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013C9-8D21-40C5-9DD4-9C980102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58813-0C8D-44C0-AAB1-275463FD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13372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7031-4E29-4F2C-856F-C421AC57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BBBB-3259-42B7-A1DB-0B50F2CCF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DD02C-B2D7-4128-BF05-B23281F3A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FF232-915D-4254-969B-97191AFE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8D80-BFE2-477D-B8FB-0D1B465BF100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6C9EA-7265-44B9-B0BF-E1509C3F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A8155-B0DF-403C-A4ED-C89211CD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3911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82CE-73FE-4183-937F-3D67AE7A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2D94D-D23E-4A3E-B578-C228410D7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FB169-3D5D-46F6-8EC5-2DEF02660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8E8D5-956E-4FA4-8297-800A0B632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41715-8EF9-4B50-8D38-F8BE78B6E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AD114-2229-4DB9-A103-DBCAE4AB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8D80-BFE2-477D-B8FB-0D1B465BF100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CC8DA-6E6D-4760-B8B3-8DE86DC6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4C00D-D013-4837-A3B9-BE5D8DCD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908906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4A5C-855F-4602-A149-A197649F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6F10F-80CD-4A8A-A5C0-129FEAE6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8D80-BFE2-477D-B8FB-0D1B465BF100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F2A44-796B-470D-88B0-F7B5E55D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B2C67-6C44-4A66-95D6-B4E813F6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73642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04B96-5C00-4F82-AD9B-0BFA55F8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8D80-BFE2-477D-B8FB-0D1B465BF100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9B654-7669-48E3-BCC6-6D0DF2E2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D15FA-015B-4795-AB42-AF2BF8E7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6762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BD7A-138C-417E-A647-671E431A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41542-5256-40AF-B8EC-E3110020D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78FC8-60D9-467E-ADE8-2651E56C2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DD415-E67C-43CC-95DC-5627D15E2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8D80-BFE2-477D-B8FB-0D1B465BF100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8EA43-275C-41C3-95CC-7157A823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9F9BD-9689-45DE-BA9E-F9CA4404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89355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5F7B-1838-4A00-B514-A0C5776F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C51D4-A68B-4F75-83CB-3761DB532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1DB4D-C228-46F1-B47A-3EDF8B91B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BA169-28C9-4731-932F-DE0FD366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8D80-BFE2-477D-B8FB-0D1B465BF100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B44D6-B23B-4F14-ACBB-73A06607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38795-7C78-4010-B15A-7800645D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11520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ADA62-592E-4CA5-B87E-429F09F3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5077E-D439-452D-90CF-9C9E3E5AD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E5EA-7D08-425B-9053-4BFF351AB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8D80-BFE2-477D-B8FB-0D1B465BF100}" type="datetimeFigureOut">
              <a:rPr lang="en-IN" smtClean="0"/>
              <a:t>27-09-2020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683C-9E3D-4C27-9754-18507AB69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FBD44-8E65-4B2D-80BF-2663CA2F5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626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ypi.org/project/selenium/" TargetMode="External"/><Relationship Id="rId5" Type="http://schemas.openxmlformats.org/officeDocument/2006/relationships/hyperlink" Target="https://pypi.org/project/pyperclip/" TargetMode="External"/><Relationship Id="rId4" Type="http://schemas.openxmlformats.org/officeDocument/2006/relationships/hyperlink" Target="https://datatofish.com/add-python-to-windows-path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04849"/>
            <a:ext cx="8520600" cy="1749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gathering tool in Google maps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43000" y="2936478"/>
            <a:ext cx="6858000" cy="1241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Team Name: 	</a:t>
            </a:r>
            <a:r>
              <a:rPr lang="en" sz="2400" dirty="0"/>
              <a:t>80n5ur3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Team Member</a:t>
            </a:r>
            <a:r>
              <a:rPr lang="en" sz="2400" dirty="0"/>
              <a:t>:	Umesh.B</a:t>
            </a:r>
            <a:endParaRPr sz="24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Theme:		</a:t>
            </a:r>
            <a:r>
              <a:rPr lang="en" sz="2400" dirty="0"/>
              <a:t>Analytics 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8E6F-8839-4B5A-90B6-BEA41C79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0C820-B6D7-41D0-9FA0-D6F857623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CE79C-C8D7-430A-A9E8-77F66D3102F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7B5D52-9F48-4A3D-8555-78DA29A6C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1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B223-87CE-4B57-B98B-F7E12EE9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0BD30-58BC-468B-AA27-7D3E0C92E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AED7B-9526-408B-B7AE-E71FDF1F702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9C638-7586-45C4-B1D1-D32DDF8F8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5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7300-DBC0-4EF1-9B8F-CB0D5370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1" dirty="0"/>
              <a:t>Added functionality to user where they can use chrome debug environment</a:t>
            </a:r>
            <a:endParaRPr lang="en-IN" sz="1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5CFF8-7E72-4720-B3FF-EDE4FCFF3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756F0-F949-4510-BE3D-C79A8AD73B9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D0B2E2-4A10-4141-A0C2-EFD8A2CA9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550"/>
            <a:ext cx="9144000" cy="42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2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</a:t>
            </a:r>
            <a:endParaRPr dirty="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r>
              <a:rPr lang="en-US" dirty="0"/>
              <a:t>Project submitted to Let’s Upgrade Hackathon (HWLU).</a:t>
            </a:r>
          </a:p>
          <a:p>
            <a:pPr marL="342900" lvl="0" algn="l" rtl="0">
              <a:spcBef>
                <a:spcPts val="0"/>
              </a:spcBef>
              <a:spcAft>
                <a:spcPts val="1600"/>
              </a:spcAft>
              <a:buFontTx/>
              <a:buChar char="-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										- Regards 											Umesh. B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										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IDEA/ Problem Statement 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In case of a small scale business a supplier will require Data of buyers in-order to approach them.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For example: A vegetable seller who wants to increase his/her business will require data of buyers i.e., Department stores,  to proceed. And if a seller want to supply clothing to a reseller/buyer.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Hence this tool helps develop business. The idea purely based on development of small scale businesses.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we going to implement our IDEA 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tool works like a web scraper, gathering all the data present in Google maps about a particular area, which the user defines.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tool is scalable where if the user doesn’t know anything about web scraping can handle. The setup part is explained in detail inside the project files.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And the tool after setup works with a single click, with 100% accuracy and provides the details in a text file.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used?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9556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Programming Language used – </a:t>
            </a:r>
            <a:r>
              <a:rPr lang="en-US" b="1" dirty="0"/>
              <a:t>Python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b="1" dirty="0"/>
              <a:t>	Download Link</a:t>
            </a:r>
            <a:r>
              <a:rPr lang="en-US" sz="1050" b="1" dirty="0">
                <a:solidFill>
                  <a:schemeClr val="accent1"/>
                </a:solidFill>
              </a:rPr>
              <a:t>: </a:t>
            </a:r>
            <a:r>
              <a:rPr lang="en-US" sz="1050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https://www.python.org/downloads/</a:t>
            </a:r>
            <a:endParaRPr lang="en-US" sz="1050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b="1" dirty="0"/>
              <a:t>	Setup Instructions: </a:t>
            </a:r>
            <a:r>
              <a:rPr lang="en-US" sz="1050" b="1" dirty="0">
                <a:hlinkClick r:id="rId4"/>
              </a:rPr>
              <a:t>https://datatofish.com/add-python-to-windows-path/</a:t>
            </a:r>
            <a:endParaRPr lang="en-US" sz="105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Frameworks used –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b="1" dirty="0"/>
              <a:t>	</a:t>
            </a:r>
            <a:r>
              <a:rPr lang="en-US" sz="1400" b="1" dirty="0" err="1"/>
              <a:t>Pyperclip</a:t>
            </a:r>
            <a:r>
              <a:rPr lang="en-US" sz="1050" b="1" dirty="0"/>
              <a:t> – </a:t>
            </a:r>
            <a:r>
              <a:rPr lang="en-US" sz="1050" dirty="0"/>
              <a:t>Used in copy paste of data to file.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b="1" dirty="0"/>
              <a:t>		</a:t>
            </a:r>
            <a:r>
              <a:rPr lang="en-US" sz="1050" dirty="0"/>
              <a:t>Open CMD and paste </a:t>
            </a:r>
            <a:r>
              <a:rPr lang="en-US" sz="1050" b="1" dirty="0"/>
              <a:t>pip install </a:t>
            </a:r>
            <a:r>
              <a:rPr lang="en-US" sz="1050" b="1" dirty="0" err="1"/>
              <a:t>pyperclip</a:t>
            </a:r>
            <a:endParaRPr lang="en-US" sz="105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b="1" dirty="0"/>
              <a:t>		Detailed Instructions: </a:t>
            </a:r>
            <a:r>
              <a:rPr lang="en-US" sz="1050" b="1" dirty="0">
                <a:hlinkClick r:id="rId5"/>
              </a:rPr>
              <a:t>https://pypi.org/project/pyperclip/</a:t>
            </a:r>
            <a:endParaRPr lang="en-US" sz="105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b="1" dirty="0"/>
              <a:t>	</a:t>
            </a:r>
            <a:r>
              <a:rPr lang="en-US" sz="1400" b="1" dirty="0"/>
              <a:t>Selenium</a:t>
            </a:r>
            <a:r>
              <a:rPr lang="en-US" sz="1050" b="1" dirty="0"/>
              <a:t> -  </a:t>
            </a:r>
            <a:r>
              <a:rPr lang="en-US" sz="1050" dirty="0"/>
              <a:t>Used in web automation.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b="1" dirty="0"/>
              <a:t>		</a:t>
            </a:r>
            <a:r>
              <a:rPr lang="en-US" sz="1050" dirty="0"/>
              <a:t>Open CMD and paste </a:t>
            </a:r>
            <a:r>
              <a:rPr lang="en-US" sz="1050" b="1" dirty="0"/>
              <a:t>pip install selenium</a:t>
            </a:r>
            <a:r>
              <a:rPr lang="en-US" sz="1050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b="1" dirty="0"/>
              <a:t>		Detailed Instructions: </a:t>
            </a:r>
            <a:r>
              <a:rPr lang="en-US" sz="1050" b="1" dirty="0">
                <a:hlinkClick r:id="rId6"/>
              </a:rPr>
              <a:t>https://pypi.org/project/selenium/</a:t>
            </a:r>
            <a:endParaRPr lang="en-US" sz="1050" b="1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of the project is done?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project is completely working with 100% accuracy, which is in the sense it will not miss any data, and works without crashes.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Exception handling is also implemented so in case of any errors the program will stop notifying the user about the error.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working of the project is also tested in Linux Environment, works on all Operating systems.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Using chrome debug tools will drastically increase the execution time because </a:t>
            </a:r>
            <a:r>
              <a:rPr lang="en-US" dirty="0" err="1"/>
              <a:t>DevMode</a:t>
            </a:r>
            <a:r>
              <a:rPr lang="en-US" dirty="0"/>
              <a:t> Chrome has no extensions to depend 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 ?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tool can be implemented as GUI which reduces the complexity even more.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data gathered can be stored inside .</a:t>
            </a:r>
            <a:r>
              <a:rPr lang="en-US" dirty="0" err="1"/>
              <a:t>xls</a:t>
            </a:r>
            <a:r>
              <a:rPr lang="en-US" dirty="0"/>
              <a:t> file or .cxv file, for further automation.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 or Open source program ?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This project aimed to be Open source program keeping in mind that small scale businesses cannot afford to pay premiums for programs.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Making the project Open source will provoke most people to use the product.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235500" y="114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Demo/Screenshots of the product </a:t>
            </a:r>
            <a:endParaRPr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E8F6E3E-5593-4F2B-814D-8E41722C8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350"/>
            <a:ext cx="9144000" cy="4502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928F-778B-45BE-AF32-C56144C5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D4648-F617-4E55-B1F2-FE713BF30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1EF31-4D03-42AB-BDA5-9B05B2E3EFA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64DE7-74C9-48CE-A0F2-CB382BC6A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7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544</Words>
  <Application>Microsoft Office PowerPoint</Application>
  <PresentationFormat>On-screen Show (16:9)</PresentationFormat>
  <Paragraphs>45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gathering tool in Google maps </vt:lpstr>
      <vt:lpstr>What is the IDEA/ Problem Statement ?</vt:lpstr>
      <vt:lpstr>How are we going to implement our IDEA ?</vt:lpstr>
      <vt:lpstr>Technology used?</vt:lpstr>
      <vt:lpstr>How much of the project is done?</vt:lpstr>
      <vt:lpstr>Future Plans ?</vt:lpstr>
      <vt:lpstr>Business Model or Open source program ?</vt:lpstr>
      <vt:lpstr>Demo/Screenshots of the product </vt:lpstr>
      <vt:lpstr>PowerPoint Presentation</vt:lpstr>
      <vt:lpstr>PowerPoint Presentation</vt:lpstr>
      <vt:lpstr>PowerPoint Presentation</vt:lpstr>
      <vt:lpstr>Added functionality to user where they can use chrome debug environment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gathering tool in Google maps </dc:title>
  <cp:lastModifiedBy>umesh gain</cp:lastModifiedBy>
  <cp:revision>19</cp:revision>
  <dcterms:modified xsi:type="dcterms:W3CDTF">2020-09-27T09:21:42Z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