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51A4645-76E8-46F9-A1AD-C02C5061F028}">
          <p14:sldIdLst>
            <p14:sldId id="256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16825" y="759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Glean</a:t>
            </a:r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Clean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1923625"/>
            <a:ext cx="82221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Tech-Stack (Thadomal Shahani Engineering College)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Yash Dhage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Umesh Jain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Aryan Deore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A82-1800-4E2C-B953-6D1215A2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57" y="110896"/>
            <a:ext cx="8222100" cy="8388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CBC31-6F76-42B3-8000-2F55E076D0E9}"/>
              </a:ext>
            </a:extLst>
          </p:cNvPr>
          <p:cNvSpPr txBox="1"/>
          <p:nvPr/>
        </p:nvSpPr>
        <p:spPr>
          <a:xfrm>
            <a:off x="536944" y="861237"/>
            <a:ext cx="8070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Pollution has been a major obstacle in our overall progress since years.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of such large volume doesn’t help the cause but if we properly use the abundance of human resources available to us, we can control waste management with ease.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solutions developed to fight such social issues must also solve some other issues like unemployment.</a:t>
            </a:r>
          </a:p>
        </p:txBody>
      </p:sp>
    </p:spTree>
    <p:extLst>
      <p:ext uri="{BB962C8B-B14F-4D97-AF65-F5344CB8AC3E}">
        <p14:creationId xmlns:p14="http://schemas.microsoft.com/office/powerpoint/2010/main" val="4223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F1FE-F030-4EC0-B7AF-CF631996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174691"/>
            <a:ext cx="8222100" cy="8388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CF4D-BE54-471B-A0AD-6668668E1687}"/>
              </a:ext>
            </a:extLst>
          </p:cNvPr>
          <p:cNvSpPr txBox="1"/>
          <p:nvPr/>
        </p:nvSpPr>
        <p:spPr>
          <a:xfrm>
            <a:off x="460949" y="998491"/>
            <a:ext cx="80876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Mumbai, there are many ragpickers who pick up plastic waste and sell it to local </a:t>
            </a:r>
            <a:r>
              <a:rPr lang="en-IN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kabadiwala</a:t>
            </a:r>
            <a:r>
              <a:rPr lang="en-IN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hence they generate income.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this human resource is channelled in the right direction, we will be able to clean the city and also generate stable income for the ragpickers.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coordinates with organizations of ragpickers and tries to achieve the above goal.</a:t>
            </a:r>
          </a:p>
        </p:txBody>
      </p:sp>
    </p:spTree>
    <p:extLst>
      <p:ext uri="{BB962C8B-B14F-4D97-AF65-F5344CB8AC3E}">
        <p14:creationId xmlns:p14="http://schemas.microsoft.com/office/powerpoint/2010/main" val="260025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0FDD-527E-4914-A633-E97D2E68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92" y="222869"/>
            <a:ext cx="9130691" cy="8388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4BAA4C8-743C-414F-A5E4-F0C4CB4C2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540" y="1237987"/>
            <a:ext cx="8222100" cy="3578562"/>
          </a:xfrm>
        </p:spPr>
        <p:txBody>
          <a:bodyPr/>
          <a:lstStyle/>
          <a:p>
            <a:pPr marL="114300" indent="0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– 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LAMPP Stack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3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7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(Vanilla,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ChartJs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114300" indent="0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14350">
              <a:buFont typeface="+mj-lt"/>
              <a:buAutoNum type="arabicPeriod"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1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AE21-BA7C-4D25-9652-9B92CCA0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-66023"/>
            <a:ext cx="8222100" cy="8388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9CAE3-BD5E-48ED-98D8-257C524C1010}"/>
              </a:ext>
            </a:extLst>
          </p:cNvPr>
          <p:cNvSpPr txBox="1"/>
          <p:nvPr/>
        </p:nvSpPr>
        <p:spPr>
          <a:xfrm>
            <a:off x="0" y="772777"/>
            <a:ext cx="9144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 web based service to manage the network of ragpickers in order to clean the city and also provide a source of income to them.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also encourages companies who recycle waste to buy it from the website itself so the intermediary commission is omitted and the funds go to the ragpickers directly.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also encourages users to initiate cleanliness drives and spread awareness about cleanliness. Incentives are offered on a point based scoring system.</a:t>
            </a:r>
          </a:p>
        </p:txBody>
      </p:sp>
    </p:spTree>
    <p:extLst>
      <p:ext uri="{BB962C8B-B14F-4D97-AF65-F5344CB8AC3E}">
        <p14:creationId xmlns:p14="http://schemas.microsoft.com/office/powerpoint/2010/main" val="1823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A833-2FD3-4067-9B95-736D90D8F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950" y="222868"/>
            <a:ext cx="8222100" cy="8388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AD9840-2360-4E16-AD32-DC7C8FD6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088" y="1284536"/>
            <a:ext cx="8222100" cy="3858964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 the revenue of Rag pickers.</a:t>
            </a:r>
          </a:p>
          <a:p>
            <a:pPr marL="571500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cleanliness drive with volunteers.</a:t>
            </a:r>
          </a:p>
          <a:p>
            <a:pPr marL="571500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Award Incentives to users to ensure continuous involvement.</a:t>
            </a:r>
          </a:p>
          <a:p>
            <a:pPr marL="571500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waste collected by ragpickers.</a:t>
            </a:r>
          </a:p>
          <a:p>
            <a:pPr marL="571500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awareness about pollution, its effects, and how to avoid it.</a:t>
            </a:r>
            <a:endParaRPr lang="en-IN" dirty="0"/>
          </a:p>
          <a:p>
            <a:pPr marL="5715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16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32E-3DC1-4EED-A4BF-6D518E19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19" y="195956"/>
            <a:ext cx="8222100" cy="8388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27FDD-8C05-437A-BDDB-B5B3CD0022AB}"/>
              </a:ext>
            </a:extLst>
          </p:cNvPr>
          <p:cNvSpPr txBox="1"/>
          <p:nvPr/>
        </p:nvSpPr>
        <p:spPr>
          <a:xfrm>
            <a:off x="342919" y="956931"/>
            <a:ext cx="8482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unemployed get employment and city gets cleaned as well.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self-sustainable network is established which supports the organizations as well as the website.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involvement of big industrial giants as well as the general people helps the initiative to spread quickly.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Incentives and leader board rewards encourage public engagement and publicize the cause.</a:t>
            </a:r>
          </a:p>
        </p:txBody>
      </p:sp>
    </p:spTree>
    <p:extLst>
      <p:ext uri="{BB962C8B-B14F-4D97-AF65-F5344CB8AC3E}">
        <p14:creationId xmlns:p14="http://schemas.microsoft.com/office/powerpoint/2010/main" val="60023629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364</Words>
  <Application>Microsoft Office PowerPoint</Application>
  <PresentationFormat>On-screen Show (16:9)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Times New Roman</vt:lpstr>
      <vt:lpstr>Arial</vt:lpstr>
      <vt:lpstr>Geometric</vt:lpstr>
      <vt:lpstr>Glean N Clean</vt:lpstr>
      <vt:lpstr>Introduction</vt:lpstr>
      <vt:lpstr>Proposed System</vt:lpstr>
      <vt:lpstr>Hardware &amp; Software Requirements</vt:lpstr>
      <vt:lpstr>Implementation</vt:lpstr>
      <vt:lpstr>Application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Glean N Clean</dc:title>
  <dc:creator>Yash Dhage</dc:creator>
  <cp:lastModifiedBy>Yash Dhage</cp:lastModifiedBy>
  <cp:revision>15</cp:revision>
  <dcterms:modified xsi:type="dcterms:W3CDTF">2019-02-24T05:23:06Z</dcterms:modified>
</cp:coreProperties>
</file>