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CFD379-6913-4A8D-8292-0E0BAE45283E}">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33BC4-3371-4D10-B3F9-623947D4C8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E1C7BF-544F-4E27-B287-FD8451C6ABA8}">
      <dgm:prSet/>
      <dgm:spPr/>
      <dgm:t>
        <a:bodyPr/>
        <a:lstStyle/>
        <a:p>
          <a:pPr>
            <a:lnSpc>
              <a:spcPct val="100000"/>
            </a:lnSpc>
          </a:pPr>
          <a:r>
            <a:rPr lang="en-US"/>
            <a:t>Python (Pygame): The game development was primarily done using Python with the Pygame library, providing a powerful framework for creating 2D games.</a:t>
          </a:r>
        </a:p>
      </dgm:t>
    </dgm:pt>
    <dgm:pt modelId="{6F759EDA-BB1E-4F75-8475-D406E3B1CA0F}" type="parTrans" cxnId="{B6960822-904B-41E6-8489-B399566245E5}">
      <dgm:prSet/>
      <dgm:spPr/>
      <dgm:t>
        <a:bodyPr/>
        <a:lstStyle/>
        <a:p>
          <a:endParaRPr lang="en-US"/>
        </a:p>
      </dgm:t>
    </dgm:pt>
    <dgm:pt modelId="{0C037DB8-0108-4734-9AFD-F0E9FC01104C}" type="sibTrans" cxnId="{B6960822-904B-41E6-8489-B399566245E5}">
      <dgm:prSet/>
      <dgm:spPr/>
      <dgm:t>
        <a:bodyPr/>
        <a:lstStyle/>
        <a:p>
          <a:endParaRPr lang="en-US"/>
        </a:p>
      </dgm:t>
    </dgm:pt>
    <dgm:pt modelId="{7D714066-5055-41A3-B153-CF82EA3BD8B4}">
      <dgm:prSet/>
      <dgm:spPr/>
      <dgm:t>
        <a:bodyPr/>
        <a:lstStyle/>
        <a:p>
          <a:pPr>
            <a:lnSpc>
              <a:spcPct val="100000"/>
            </a:lnSpc>
          </a:pPr>
          <a:r>
            <a:rPr lang="en-US"/>
            <a:t>Tiled Map Editor: Tiled was used to design and create the maps for both the overworld and industrial areas. It allowed for the efficient layout of tiles and objects to build the game environments.</a:t>
          </a:r>
        </a:p>
      </dgm:t>
    </dgm:pt>
    <dgm:pt modelId="{CD3610E8-51C2-4D3C-B6BA-D1F568935C09}" type="parTrans" cxnId="{C2F2AE0F-14B9-4DBE-9192-EC969C615015}">
      <dgm:prSet/>
      <dgm:spPr/>
      <dgm:t>
        <a:bodyPr/>
        <a:lstStyle/>
        <a:p>
          <a:endParaRPr lang="en-US"/>
        </a:p>
      </dgm:t>
    </dgm:pt>
    <dgm:pt modelId="{CFC8DE33-8342-4E72-AE37-352E88750D20}" type="sibTrans" cxnId="{C2F2AE0F-14B9-4DBE-9192-EC969C615015}">
      <dgm:prSet/>
      <dgm:spPr/>
      <dgm:t>
        <a:bodyPr/>
        <a:lstStyle/>
        <a:p>
          <a:endParaRPr lang="en-US"/>
        </a:p>
      </dgm:t>
    </dgm:pt>
    <dgm:pt modelId="{A0ECB88E-3FBD-4CFB-A350-E408A5077208}">
      <dgm:prSet/>
      <dgm:spPr/>
      <dgm:t>
        <a:bodyPr/>
        <a:lstStyle/>
        <a:p>
          <a:pPr>
            <a:lnSpc>
              <a:spcPct val="100000"/>
            </a:lnSpc>
          </a:pPr>
          <a:r>
            <a:rPr lang="en-US"/>
            <a:t>Pytmx Library: Pytmx was utilized for loading the Tiled maps into the game. This library enabled seamless integration of the maps created in Tiled with the game code.</a:t>
          </a:r>
        </a:p>
      </dgm:t>
    </dgm:pt>
    <dgm:pt modelId="{2A64D567-38D7-4669-8962-DEFF296B2A35}" type="parTrans" cxnId="{169810E4-9566-4877-80DB-F574C1998F55}">
      <dgm:prSet/>
      <dgm:spPr/>
      <dgm:t>
        <a:bodyPr/>
        <a:lstStyle/>
        <a:p>
          <a:endParaRPr lang="en-US"/>
        </a:p>
      </dgm:t>
    </dgm:pt>
    <dgm:pt modelId="{EAB26A2E-E11C-453F-AFFF-DFD1CEF34B76}" type="sibTrans" cxnId="{169810E4-9566-4877-80DB-F574C1998F55}">
      <dgm:prSet/>
      <dgm:spPr/>
      <dgm:t>
        <a:bodyPr/>
        <a:lstStyle/>
        <a:p>
          <a:endParaRPr lang="en-US"/>
        </a:p>
      </dgm:t>
    </dgm:pt>
    <dgm:pt modelId="{6EA17598-FCD1-496D-8005-5A78A484F87F}">
      <dgm:prSet/>
      <dgm:spPr/>
      <dgm:t>
        <a:bodyPr/>
        <a:lstStyle/>
        <a:p>
          <a:pPr>
            <a:lnSpc>
              <a:spcPct val="100000"/>
            </a:lnSpc>
          </a:pPr>
          <a:r>
            <a:rPr lang="en-US"/>
            <a:t>Canvas (Pygame): A simple canvas was created using Pygame for the ocean cleanup game. This provided the necessary drawing area for implementing the game mechanics and visual elements.</a:t>
          </a:r>
        </a:p>
      </dgm:t>
    </dgm:pt>
    <dgm:pt modelId="{0C8D94BA-7BAB-4F25-8377-A2722BC2B2BE}" type="parTrans" cxnId="{C7CC5F3A-7604-4E9A-AFEC-DC8975607DC4}">
      <dgm:prSet/>
      <dgm:spPr/>
      <dgm:t>
        <a:bodyPr/>
        <a:lstStyle/>
        <a:p>
          <a:endParaRPr lang="en-US"/>
        </a:p>
      </dgm:t>
    </dgm:pt>
    <dgm:pt modelId="{38B08839-55BA-4438-9FE9-F16E1861A106}" type="sibTrans" cxnId="{C7CC5F3A-7604-4E9A-AFEC-DC8975607DC4}">
      <dgm:prSet/>
      <dgm:spPr/>
      <dgm:t>
        <a:bodyPr/>
        <a:lstStyle/>
        <a:p>
          <a:endParaRPr lang="en-US"/>
        </a:p>
      </dgm:t>
    </dgm:pt>
    <dgm:pt modelId="{AEBE026B-12C0-421A-9EA9-14ECD1E65F1B}">
      <dgm:prSet/>
      <dgm:spPr/>
      <dgm:t>
        <a:bodyPr/>
        <a:lstStyle/>
        <a:p>
          <a:pPr>
            <a:lnSpc>
              <a:spcPct val="100000"/>
            </a:lnSpc>
          </a:pPr>
          <a:r>
            <a:rPr lang="en-US"/>
            <a:t>These tools were instrumental in developing various aspects of the game, from designing the game world to implementing gameplay mechanics.</a:t>
          </a:r>
        </a:p>
      </dgm:t>
    </dgm:pt>
    <dgm:pt modelId="{A47B18E6-FD08-4F60-ACAC-9D25BF8D947C}" type="parTrans" cxnId="{2873A8AC-AB31-496E-BDD0-D650663FE8CA}">
      <dgm:prSet/>
      <dgm:spPr/>
      <dgm:t>
        <a:bodyPr/>
        <a:lstStyle/>
        <a:p>
          <a:endParaRPr lang="en-US"/>
        </a:p>
      </dgm:t>
    </dgm:pt>
    <dgm:pt modelId="{E621C7F5-D10C-4ED3-9DBA-3016918FB986}" type="sibTrans" cxnId="{2873A8AC-AB31-496E-BDD0-D650663FE8CA}">
      <dgm:prSet/>
      <dgm:spPr/>
      <dgm:t>
        <a:bodyPr/>
        <a:lstStyle/>
        <a:p>
          <a:endParaRPr lang="en-US"/>
        </a:p>
      </dgm:t>
    </dgm:pt>
    <dgm:pt modelId="{BD098D92-3DBE-4ECB-A8F0-817B6036B24B}" type="pres">
      <dgm:prSet presAssocID="{2BA33BC4-3371-4D10-B3F9-623947D4C8A3}" presName="root" presStyleCnt="0">
        <dgm:presLayoutVars>
          <dgm:dir/>
          <dgm:resizeHandles val="exact"/>
        </dgm:presLayoutVars>
      </dgm:prSet>
      <dgm:spPr/>
    </dgm:pt>
    <dgm:pt modelId="{EDA8DA20-9381-464F-9C7B-91FAE0820CF9}" type="pres">
      <dgm:prSet presAssocID="{25E1C7BF-544F-4E27-B287-FD8451C6ABA8}" presName="compNode" presStyleCnt="0"/>
      <dgm:spPr/>
    </dgm:pt>
    <dgm:pt modelId="{2DAFADDC-A0B8-4441-94BF-F552FAC3C19B}" type="pres">
      <dgm:prSet presAssocID="{25E1C7BF-544F-4E27-B287-FD8451C6ABA8}" presName="bgRect" presStyleLbl="bgShp" presStyleIdx="0" presStyleCnt="5"/>
      <dgm:spPr/>
    </dgm:pt>
    <dgm:pt modelId="{A2522EE6-608E-4879-8102-8E106F320528}" type="pres">
      <dgm:prSet presAssocID="{25E1C7BF-544F-4E27-B287-FD8451C6AB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722DA4E6-70AC-4DC0-81BB-BB313A9335BA}" type="pres">
      <dgm:prSet presAssocID="{25E1C7BF-544F-4E27-B287-FD8451C6ABA8}" presName="spaceRect" presStyleCnt="0"/>
      <dgm:spPr/>
    </dgm:pt>
    <dgm:pt modelId="{50A1BF70-D99D-40FA-ABBF-63F5F13998D5}" type="pres">
      <dgm:prSet presAssocID="{25E1C7BF-544F-4E27-B287-FD8451C6ABA8}" presName="parTx" presStyleLbl="revTx" presStyleIdx="0" presStyleCnt="5">
        <dgm:presLayoutVars>
          <dgm:chMax val="0"/>
          <dgm:chPref val="0"/>
        </dgm:presLayoutVars>
      </dgm:prSet>
      <dgm:spPr/>
    </dgm:pt>
    <dgm:pt modelId="{38A78310-F3B7-478B-90C3-34C4F06E6B5D}" type="pres">
      <dgm:prSet presAssocID="{0C037DB8-0108-4734-9AFD-F0E9FC01104C}" presName="sibTrans" presStyleCnt="0"/>
      <dgm:spPr/>
    </dgm:pt>
    <dgm:pt modelId="{4EF4D336-7946-4F33-8224-C17302F5F628}" type="pres">
      <dgm:prSet presAssocID="{7D714066-5055-41A3-B153-CF82EA3BD8B4}" presName="compNode" presStyleCnt="0"/>
      <dgm:spPr/>
    </dgm:pt>
    <dgm:pt modelId="{BEF25CE5-14F2-4757-8D69-01CE05717EC3}" type="pres">
      <dgm:prSet presAssocID="{7D714066-5055-41A3-B153-CF82EA3BD8B4}" presName="bgRect" presStyleLbl="bgShp" presStyleIdx="1" presStyleCnt="5"/>
      <dgm:spPr/>
    </dgm:pt>
    <dgm:pt modelId="{FE9D698A-7496-4579-B718-F6C452C89A62}" type="pres">
      <dgm:prSet presAssocID="{7D714066-5055-41A3-B153-CF82EA3BD8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5DFF3731-64A3-4E36-9DD2-3ECE83FA78D8}" type="pres">
      <dgm:prSet presAssocID="{7D714066-5055-41A3-B153-CF82EA3BD8B4}" presName="spaceRect" presStyleCnt="0"/>
      <dgm:spPr/>
    </dgm:pt>
    <dgm:pt modelId="{6ACCFABC-68B5-4975-96EC-C6454169CF04}" type="pres">
      <dgm:prSet presAssocID="{7D714066-5055-41A3-B153-CF82EA3BD8B4}" presName="parTx" presStyleLbl="revTx" presStyleIdx="1" presStyleCnt="5">
        <dgm:presLayoutVars>
          <dgm:chMax val="0"/>
          <dgm:chPref val="0"/>
        </dgm:presLayoutVars>
      </dgm:prSet>
      <dgm:spPr/>
    </dgm:pt>
    <dgm:pt modelId="{11FF60C0-7AA7-4ABA-9064-390BDFFB8835}" type="pres">
      <dgm:prSet presAssocID="{CFC8DE33-8342-4E72-AE37-352E88750D20}" presName="sibTrans" presStyleCnt="0"/>
      <dgm:spPr/>
    </dgm:pt>
    <dgm:pt modelId="{F6993899-A24C-4541-862F-609A9EFAA63A}" type="pres">
      <dgm:prSet presAssocID="{A0ECB88E-3FBD-4CFB-A350-E408A5077208}" presName="compNode" presStyleCnt="0"/>
      <dgm:spPr/>
    </dgm:pt>
    <dgm:pt modelId="{91710C98-D44E-4917-952E-0368286F197D}" type="pres">
      <dgm:prSet presAssocID="{A0ECB88E-3FBD-4CFB-A350-E408A5077208}" presName="bgRect" presStyleLbl="bgShp" presStyleIdx="2" presStyleCnt="5"/>
      <dgm:spPr/>
    </dgm:pt>
    <dgm:pt modelId="{873540C7-23C1-4517-8F3E-F55D6F57867A}" type="pres">
      <dgm:prSet presAssocID="{A0ECB88E-3FBD-4CFB-A350-E408A507720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on Shelf"/>
        </a:ext>
      </dgm:extLst>
    </dgm:pt>
    <dgm:pt modelId="{BB8198E5-204F-46D3-8EAD-D82D35D2BE2C}" type="pres">
      <dgm:prSet presAssocID="{A0ECB88E-3FBD-4CFB-A350-E408A5077208}" presName="spaceRect" presStyleCnt="0"/>
      <dgm:spPr/>
    </dgm:pt>
    <dgm:pt modelId="{CD511743-9E83-468D-AE9D-840C9852F363}" type="pres">
      <dgm:prSet presAssocID="{A0ECB88E-3FBD-4CFB-A350-E408A5077208}" presName="parTx" presStyleLbl="revTx" presStyleIdx="2" presStyleCnt="5">
        <dgm:presLayoutVars>
          <dgm:chMax val="0"/>
          <dgm:chPref val="0"/>
        </dgm:presLayoutVars>
      </dgm:prSet>
      <dgm:spPr/>
    </dgm:pt>
    <dgm:pt modelId="{D2D6ACB8-965C-4F0E-8767-55523C98F379}" type="pres">
      <dgm:prSet presAssocID="{EAB26A2E-E11C-453F-AFFF-DFD1CEF34B76}" presName="sibTrans" presStyleCnt="0"/>
      <dgm:spPr/>
    </dgm:pt>
    <dgm:pt modelId="{62986679-6ACB-4DE6-825A-5205D1F1D2F2}" type="pres">
      <dgm:prSet presAssocID="{6EA17598-FCD1-496D-8005-5A78A484F87F}" presName="compNode" presStyleCnt="0"/>
      <dgm:spPr/>
    </dgm:pt>
    <dgm:pt modelId="{8DC51FD4-8B05-44E2-AA62-54E05C67E12C}" type="pres">
      <dgm:prSet presAssocID="{6EA17598-FCD1-496D-8005-5A78A484F87F}" presName="bgRect" presStyleLbl="bgShp" presStyleIdx="3" presStyleCnt="5"/>
      <dgm:spPr/>
    </dgm:pt>
    <dgm:pt modelId="{2A46F4A1-740F-4928-9BB8-C4D9AF4B15A2}" type="pres">
      <dgm:prSet presAssocID="{6EA17598-FCD1-496D-8005-5A78A484F8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asel"/>
        </a:ext>
      </dgm:extLst>
    </dgm:pt>
    <dgm:pt modelId="{062FF759-0C1F-42DA-83A2-1B71FDEA0A4D}" type="pres">
      <dgm:prSet presAssocID="{6EA17598-FCD1-496D-8005-5A78A484F87F}" presName="spaceRect" presStyleCnt="0"/>
      <dgm:spPr/>
    </dgm:pt>
    <dgm:pt modelId="{C848B57B-28B7-4456-997C-625E68A309B1}" type="pres">
      <dgm:prSet presAssocID="{6EA17598-FCD1-496D-8005-5A78A484F87F}" presName="parTx" presStyleLbl="revTx" presStyleIdx="3" presStyleCnt="5">
        <dgm:presLayoutVars>
          <dgm:chMax val="0"/>
          <dgm:chPref val="0"/>
        </dgm:presLayoutVars>
      </dgm:prSet>
      <dgm:spPr/>
    </dgm:pt>
    <dgm:pt modelId="{73C2F729-54C3-45A5-9A19-8F99426127E0}" type="pres">
      <dgm:prSet presAssocID="{38B08839-55BA-4438-9FE9-F16E1861A106}" presName="sibTrans" presStyleCnt="0"/>
      <dgm:spPr/>
    </dgm:pt>
    <dgm:pt modelId="{AAC84DD4-663A-409C-A240-02A8FA693E4B}" type="pres">
      <dgm:prSet presAssocID="{AEBE026B-12C0-421A-9EA9-14ECD1E65F1B}" presName="compNode" presStyleCnt="0"/>
      <dgm:spPr/>
    </dgm:pt>
    <dgm:pt modelId="{91051BF0-5DD5-4742-A16D-1B54AC99C5B7}" type="pres">
      <dgm:prSet presAssocID="{AEBE026B-12C0-421A-9EA9-14ECD1E65F1B}" presName="bgRect" presStyleLbl="bgShp" presStyleIdx="4" presStyleCnt="5"/>
      <dgm:spPr/>
    </dgm:pt>
    <dgm:pt modelId="{5D3A4D7E-AA95-415E-B2F1-0FCA01DD0B3E}" type="pres">
      <dgm:prSet presAssocID="{AEBE026B-12C0-421A-9EA9-14ECD1E65F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me controller"/>
        </a:ext>
      </dgm:extLst>
    </dgm:pt>
    <dgm:pt modelId="{F8C3A1B8-814D-4586-AD91-50F19E4804A7}" type="pres">
      <dgm:prSet presAssocID="{AEBE026B-12C0-421A-9EA9-14ECD1E65F1B}" presName="spaceRect" presStyleCnt="0"/>
      <dgm:spPr/>
    </dgm:pt>
    <dgm:pt modelId="{287059F0-492F-4EDB-B937-194B12B1667B}" type="pres">
      <dgm:prSet presAssocID="{AEBE026B-12C0-421A-9EA9-14ECD1E65F1B}" presName="parTx" presStyleLbl="revTx" presStyleIdx="4" presStyleCnt="5">
        <dgm:presLayoutVars>
          <dgm:chMax val="0"/>
          <dgm:chPref val="0"/>
        </dgm:presLayoutVars>
      </dgm:prSet>
      <dgm:spPr/>
    </dgm:pt>
  </dgm:ptLst>
  <dgm:cxnLst>
    <dgm:cxn modelId="{C2F2AE0F-14B9-4DBE-9192-EC969C615015}" srcId="{2BA33BC4-3371-4D10-B3F9-623947D4C8A3}" destId="{7D714066-5055-41A3-B153-CF82EA3BD8B4}" srcOrd="1" destOrd="0" parTransId="{CD3610E8-51C2-4D3C-B6BA-D1F568935C09}" sibTransId="{CFC8DE33-8342-4E72-AE37-352E88750D20}"/>
    <dgm:cxn modelId="{B0FE4010-4FC3-4E3F-94E9-BFDECFA28E27}" type="presOf" srcId="{7D714066-5055-41A3-B153-CF82EA3BD8B4}" destId="{6ACCFABC-68B5-4975-96EC-C6454169CF04}" srcOrd="0" destOrd="0" presId="urn:microsoft.com/office/officeart/2018/2/layout/IconVerticalSolidList"/>
    <dgm:cxn modelId="{DA754711-8579-47AB-B3C0-6AD8CC7BBBCF}" type="presOf" srcId="{6EA17598-FCD1-496D-8005-5A78A484F87F}" destId="{C848B57B-28B7-4456-997C-625E68A309B1}" srcOrd="0" destOrd="0" presId="urn:microsoft.com/office/officeart/2018/2/layout/IconVerticalSolidList"/>
    <dgm:cxn modelId="{B6960822-904B-41E6-8489-B399566245E5}" srcId="{2BA33BC4-3371-4D10-B3F9-623947D4C8A3}" destId="{25E1C7BF-544F-4E27-B287-FD8451C6ABA8}" srcOrd="0" destOrd="0" parTransId="{6F759EDA-BB1E-4F75-8475-D406E3B1CA0F}" sibTransId="{0C037DB8-0108-4734-9AFD-F0E9FC01104C}"/>
    <dgm:cxn modelId="{3AE5ED23-1B3D-4970-B403-1B84D18891EC}" type="presOf" srcId="{25E1C7BF-544F-4E27-B287-FD8451C6ABA8}" destId="{50A1BF70-D99D-40FA-ABBF-63F5F13998D5}" srcOrd="0" destOrd="0" presId="urn:microsoft.com/office/officeart/2018/2/layout/IconVerticalSolidList"/>
    <dgm:cxn modelId="{C7CC5F3A-7604-4E9A-AFEC-DC8975607DC4}" srcId="{2BA33BC4-3371-4D10-B3F9-623947D4C8A3}" destId="{6EA17598-FCD1-496D-8005-5A78A484F87F}" srcOrd="3" destOrd="0" parTransId="{0C8D94BA-7BAB-4F25-8377-A2722BC2B2BE}" sibTransId="{38B08839-55BA-4438-9FE9-F16E1861A106}"/>
    <dgm:cxn modelId="{A6B60180-6338-4891-BD22-FDFF11E58CC8}" type="presOf" srcId="{2BA33BC4-3371-4D10-B3F9-623947D4C8A3}" destId="{BD098D92-3DBE-4ECB-A8F0-817B6036B24B}" srcOrd="0" destOrd="0" presId="urn:microsoft.com/office/officeart/2018/2/layout/IconVerticalSolidList"/>
    <dgm:cxn modelId="{08972B86-4457-4ACC-AF70-AB75F0F3037F}" type="presOf" srcId="{AEBE026B-12C0-421A-9EA9-14ECD1E65F1B}" destId="{287059F0-492F-4EDB-B937-194B12B1667B}" srcOrd="0" destOrd="0" presId="urn:microsoft.com/office/officeart/2018/2/layout/IconVerticalSolidList"/>
    <dgm:cxn modelId="{455ABE8B-7CC2-41E3-8AFD-8C4054098F45}" type="presOf" srcId="{A0ECB88E-3FBD-4CFB-A350-E408A5077208}" destId="{CD511743-9E83-468D-AE9D-840C9852F363}" srcOrd="0" destOrd="0" presId="urn:microsoft.com/office/officeart/2018/2/layout/IconVerticalSolidList"/>
    <dgm:cxn modelId="{2873A8AC-AB31-496E-BDD0-D650663FE8CA}" srcId="{2BA33BC4-3371-4D10-B3F9-623947D4C8A3}" destId="{AEBE026B-12C0-421A-9EA9-14ECD1E65F1B}" srcOrd="4" destOrd="0" parTransId="{A47B18E6-FD08-4F60-ACAC-9D25BF8D947C}" sibTransId="{E621C7F5-D10C-4ED3-9DBA-3016918FB986}"/>
    <dgm:cxn modelId="{169810E4-9566-4877-80DB-F574C1998F55}" srcId="{2BA33BC4-3371-4D10-B3F9-623947D4C8A3}" destId="{A0ECB88E-3FBD-4CFB-A350-E408A5077208}" srcOrd="2" destOrd="0" parTransId="{2A64D567-38D7-4669-8962-DEFF296B2A35}" sibTransId="{EAB26A2E-E11C-453F-AFFF-DFD1CEF34B76}"/>
    <dgm:cxn modelId="{6F10F70F-BF36-4E34-B749-A61AEAA0DA16}" type="presParOf" srcId="{BD098D92-3DBE-4ECB-A8F0-817B6036B24B}" destId="{EDA8DA20-9381-464F-9C7B-91FAE0820CF9}" srcOrd="0" destOrd="0" presId="urn:microsoft.com/office/officeart/2018/2/layout/IconVerticalSolidList"/>
    <dgm:cxn modelId="{3DD0CABD-29B4-4FF2-8EC3-4617FA7E478D}" type="presParOf" srcId="{EDA8DA20-9381-464F-9C7B-91FAE0820CF9}" destId="{2DAFADDC-A0B8-4441-94BF-F552FAC3C19B}" srcOrd="0" destOrd="0" presId="urn:microsoft.com/office/officeart/2018/2/layout/IconVerticalSolidList"/>
    <dgm:cxn modelId="{2705AE83-26D0-4850-A223-3C8B88304181}" type="presParOf" srcId="{EDA8DA20-9381-464F-9C7B-91FAE0820CF9}" destId="{A2522EE6-608E-4879-8102-8E106F320528}" srcOrd="1" destOrd="0" presId="urn:microsoft.com/office/officeart/2018/2/layout/IconVerticalSolidList"/>
    <dgm:cxn modelId="{F5D3E55A-5829-4235-9700-4FCD59B8F2A6}" type="presParOf" srcId="{EDA8DA20-9381-464F-9C7B-91FAE0820CF9}" destId="{722DA4E6-70AC-4DC0-81BB-BB313A9335BA}" srcOrd="2" destOrd="0" presId="urn:microsoft.com/office/officeart/2018/2/layout/IconVerticalSolidList"/>
    <dgm:cxn modelId="{DFE4F20B-D30D-476D-AA77-17FE84B5213A}" type="presParOf" srcId="{EDA8DA20-9381-464F-9C7B-91FAE0820CF9}" destId="{50A1BF70-D99D-40FA-ABBF-63F5F13998D5}" srcOrd="3" destOrd="0" presId="urn:microsoft.com/office/officeart/2018/2/layout/IconVerticalSolidList"/>
    <dgm:cxn modelId="{5D367D13-4EEB-47D8-B742-2792776CB4E0}" type="presParOf" srcId="{BD098D92-3DBE-4ECB-A8F0-817B6036B24B}" destId="{38A78310-F3B7-478B-90C3-34C4F06E6B5D}" srcOrd="1" destOrd="0" presId="urn:microsoft.com/office/officeart/2018/2/layout/IconVerticalSolidList"/>
    <dgm:cxn modelId="{7875A6B9-D494-4EC5-897C-CE8C47B29B06}" type="presParOf" srcId="{BD098D92-3DBE-4ECB-A8F0-817B6036B24B}" destId="{4EF4D336-7946-4F33-8224-C17302F5F628}" srcOrd="2" destOrd="0" presId="urn:microsoft.com/office/officeart/2018/2/layout/IconVerticalSolidList"/>
    <dgm:cxn modelId="{C1FE10AF-E3C1-4A6A-9FB8-280AEE6D4A82}" type="presParOf" srcId="{4EF4D336-7946-4F33-8224-C17302F5F628}" destId="{BEF25CE5-14F2-4757-8D69-01CE05717EC3}" srcOrd="0" destOrd="0" presId="urn:microsoft.com/office/officeart/2018/2/layout/IconVerticalSolidList"/>
    <dgm:cxn modelId="{09D3D150-3B97-4D7C-B77E-574E53EDF407}" type="presParOf" srcId="{4EF4D336-7946-4F33-8224-C17302F5F628}" destId="{FE9D698A-7496-4579-B718-F6C452C89A62}" srcOrd="1" destOrd="0" presId="urn:microsoft.com/office/officeart/2018/2/layout/IconVerticalSolidList"/>
    <dgm:cxn modelId="{B066394E-8EAF-4C79-BA2D-74524E6463B5}" type="presParOf" srcId="{4EF4D336-7946-4F33-8224-C17302F5F628}" destId="{5DFF3731-64A3-4E36-9DD2-3ECE83FA78D8}" srcOrd="2" destOrd="0" presId="urn:microsoft.com/office/officeart/2018/2/layout/IconVerticalSolidList"/>
    <dgm:cxn modelId="{126CB4E2-BC16-47AF-9FF5-1660F84CA7B3}" type="presParOf" srcId="{4EF4D336-7946-4F33-8224-C17302F5F628}" destId="{6ACCFABC-68B5-4975-96EC-C6454169CF04}" srcOrd="3" destOrd="0" presId="urn:microsoft.com/office/officeart/2018/2/layout/IconVerticalSolidList"/>
    <dgm:cxn modelId="{1ED92752-0C88-494B-A8B6-E607BB341847}" type="presParOf" srcId="{BD098D92-3DBE-4ECB-A8F0-817B6036B24B}" destId="{11FF60C0-7AA7-4ABA-9064-390BDFFB8835}" srcOrd="3" destOrd="0" presId="urn:microsoft.com/office/officeart/2018/2/layout/IconVerticalSolidList"/>
    <dgm:cxn modelId="{43EAFA8B-E21F-4A4D-BF57-4A774BFEF9C8}" type="presParOf" srcId="{BD098D92-3DBE-4ECB-A8F0-817B6036B24B}" destId="{F6993899-A24C-4541-862F-609A9EFAA63A}" srcOrd="4" destOrd="0" presId="urn:microsoft.com/office/officeart/2018/2/layout/IconVerticalSolidList"/>
    <dgm:cxn modelId="{287C9343-09BD-4605-A501-253AF1720C04}" type="presParOf" srcId="{F6993899-A24C-4541-862F-609A9EFAA63A}" destId="{91710C98-D44E-4917-952E-0368286F197D}" srcOrd="0" destOrd="0" presId="urn:microsoft.com/office/officeart/2018/2/layout/IconVerticalSolidList"/>
    <dgm:cxn modelId="{0BDC2E1D-7F13-45FA-AB82-A816682CB4C8}" type="presParOf" srcId="{F6993899-A24C-4541-862F-609A9EFAA63A}" destId="{873540C7-23C1-4517-8F3E-F55D6F57867A}" srcOrd="1" destOrd="0" presId="urn:microsoft.com/office/officeart/2018/2/layout/IconVerticalSolidList"/>
    <dgm:cxn modelId="{F28C4DF0-84BE-4C9A-9FAD-A5ACCE950435}" type="presParOf" srcId="{F6993899-A24C-4541-862F-609A9EFAA63A}" destId="{BB8198E5-204F-46D3-8EAD-D82D35D2BE2C}" srcOrd="2" destOrd="0" presId="urn:microsoft.com/office/officeart/2018/2/layout/IconVerticalSolidList"/>
    <dgm:cxn modelId="{93052EE8-885B-4FB9-B499-1FC0D08FE9D9}" type="presParOf" srcId="{F6993899-A24C-4541-862F-609A9EFAA63A}" destId="{CD511743-9E83-468D-AE9D-840C9852F363}" srcOrd="3" destOrd="0" presId="urn:microsoft.com/office/officeart/2018/2/layout/IconVerticalSolidList"/>
    <dgm:cxn modelId="{DCE38D70-CFFD-4EC4-B0E6-CEE550224831}" type="presParOf" srcId="{BD098D92-3DBE-4ECB-A8F0-817B6036B24B}" destId="{D2D6ACB8-965C-4F0E-8767-55523C98F379}" srcOrd="5" destOrd="0" presId="urn:microsoft.com/office/officeart/2018/2/layout/IconVerticalSolidList"/>
    <dgm:cxn modelId="{63DC9AFC-75F0-4806-BC2F-B93DA79F75AF}" type="presParOf" srcId="{BD098D92-3DBE-4ECB-A8F0-817B6036B24B}" destId="{62986679-6ACB-4DE6-825A-5205D1F1D2F2}" srcOrd="6" destOrd="0" presId="urn:microsoft.com/office/officeart/2018/2/layout/IconVerticalSolidList"/>
    <dgm:cxn modelId="{08A9DEC4-12D8-4BE3-9495-9461AEF74D24}" type="presParOf" srcId="{62986679-6ACB-4DE6-825A-5205D1F1D2F2}" destId="{8DC51FD4-8B05-44E2-AA62-54E05C67E12C}" srcOrd="0" destOrd="0" presId="urn:microsoft.com/office/officeart/2018/2/layout/IconVerticalSolidList"/>
    <dgm:cxn modelId="{2DF28AF4-2E91-4904-B83A-73899F2AD195}" type="presParOf" srcId="{62986679-6ACB-4DE6-825A-5205D1F1D2F2}" destId="{2A46F4A1-740F-4928-9BB8-C4D9AF4B15A2}" srcOrd="1" destOrd="0" presId="urn:microsoft.com/office/officeart/2018/2/layout/IconVerticalSolidList"/>
    <dgm:cxn modelId="{56FC4E8D-1B1E-415F-BE83-369856B6CB88}" type="presParOf" srcId="{62986679-6ACB-4DE6-825A-5205D1F1D2F2}" destId="{062FF759-0C1F-42DA-83A2-1B71FDEA0A4D}" srcOrd="2" destOrd="0" presId="urn:microsoft.com/office/officeart/2018/2/layout/IconVerticalSolidList"/>
    <dgm:cxn modelId="{3964C629-5BB5-4B90-8B4A-46307B1F60EA}" type="presParOf" srcId="{62986679-6ACB-4DE6-825A-5205D1F1D2F2}" destId="{C848B57B-28B7-4456-997C-625E68A309B1}" srcOrd="3" destOrd="0" presId="urn:microsoft.com/office/officeart/2018/2/layout/IconVerticalSolidList"/>
    <dgm:cxn modelId="{98759354-1804-4E24-841A-9A1A807B8E61}" type="presParOf" srcId="{BD098D92-3DBE-4ECB-A8F0-817B6036B24B}" destId="{73C2F729-54C3-45A5-9A19-8F99426127E0}" srcOrd="7" destOrd="0" presId="urn:microsoft.com/office/officeart/2018/2/layout/IconVerticalSolidList"/>
    <dgm:cxn modelId="{D97716A6-7A4C-4F0D-9431-7BD1576BADA5}" type="presParOf" srcId="{BD098D92-3DBE-4ECB-A8F0-817B6036B24B}" destId="{AAC84DD4-663A-409C-A240-02A8FA693E4B}" srcOrd="8" destOrd="0" presId="urn:microsoft.com/office/officeart/2018/2/layout/IconVerticalSolidList"/>
    <dgm:cxn modelId="{87F49BE1-C27B-46E4-A3A8-25FDAC0B19FC}" type="presParOf" srcId="{AAC84DD4-663A-409C-A240-02A8FA693E4B}" destId="{91051BF0-5DD5-4742-A16D-1B54AC99C5B7}" srcOrd="0" destOrd="0" presId="urn:microsoft.com/office/officeart/2018/2/layout/IconVerticalSolidList"/>
    <dgm:cxn modelId="{64A321C1-CFAE-45E6-A662-5B21573CE0CA}" type="presParOf" srcId="{AAC84DD4-663A-409C-A240-02A8FA693E4B}" destId="{5D3A4D7E-AA95-415E-B2F1-0FCA01DD0B3E}" srcOrd="1" destOrd="0" presId="urn:microsoft.com/office/officeart/2018/2/layout/IconVerticalSolidList"/>
    <dgm:cxn modelId="{BFC70F53-B096-47DE-A15D-7900F3CBA298}" type="presParOf" srcId="{AAC84DD4-663A-409C-A240-02A8FA693E4B}" destId="{F8C3A1B8-814D-4586-AD91-50F19E4804A7}" srcOrd="2" destOrd="0" presId="urn:microsoft.com/office/officeart/2018/2/layout/IconVerticalSolidList"/>
    <dgm:cxn modelId="{C1DE59BA-4CAC-4B49-A515-9C2A74848DBC}" type="presParOf" srcId="{AAC84DD4-663A-409C-A240-02A8FA693E4B}" destId="{287059F0-492F-4EDB-B937-194B12B166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A38B79-7540-4CB2-BA00-DA9F12F265B0}"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826556-B4DE-4785-96C8-3F13700D9674}">
      <dgm:prSet/>
      <dgm:spPr/>
      <dgm:t>
        <a:bodyPr/>
        <a:lstStyle/>
        <a:p>
          <a:pPr>
            <a:lnSpc>
              <a:spcPct val="100000"/>
            </a:lnSpc>
            <a:defRPr b="1"/>
          </a:pPr>
          <a:r>
            <a:rPr lang="en-US"/>
            <a:t>Platformer Gameplay:</a:t>
          </a:r>
        </a:p>
      </dgm:t>
    </dgm:pt>
    <dgm:pt modelId="{BB7AE044-F4B2-46B7-9F0A-A80B8AB916BE}" type="parTrans" cxnId="{8C9920FD-A67A-4918-90D5-A300914D4EC6}">
      <dgm:prSet/>
      <dgm:spPr/>
      <dgm:t>
        <a:bodyPr/>
        <a:lstStyle/>
        <a:p>
          <a:endParaRPr lang="en-US"/>
        </a:p>
      </dgm:t>
    </dgm:pt>
    <dgm:pt modelId="{A666A308-DB54-4398-97CF-A1FE15FBF74A}" type="sibTrans" cxnId="{8C9920FD-A67A-4918-90D5-A300914D4EC6}">
      <dgm:prSet/>
      <dgm:spPr/>
      <dgm:t>
        <a:bodyPr/>
        <a:lstStyle/>
        <a:p>
          <a:endParaRPr lang="en-US"/>
        </a:p>
      </dgm:t>
    </dgm:pt>
    <dgm:pt modelId="{0397437C-B7FA-4CAF-87CE-B67D62712823}">
      <dgm:prSet/>
      <dgm:spPr/>
      <dgm:t>
        <a:bodyPr/>
        <a:lstStyle/>
        <a:p>
          <a:pPr>
            <a:lnSpc>
              <a:spcPct val="100000"/>
            </a:lnSpc>
          </a:pPr>
          <a:r>
            <a:rPr lang="en-US"/>
            <a:t>The game adopts a classic platformer style, allowing players to navigate through levels by jumping between platforms, avoiding hazards, and overcoming obstacles.</a:t>
          </a:r>
        </a:p>
      </dgm:t>
    </dgm:pt>
    <dgm:pt modelId="{9407049A-1A43-489D-B83F-90135C984AFB}" type="parTrans" cxnId="{9DB26A07-48E1-4DA4-8E08-C2C7A782255F}">
      <dgm:prSet/>
      <dgm:spPr/>
      <dgm:t>
        <a:bodyPr/>
        <a:lstStyle/>
        <a:p>
          <a:endParaRPr lang="en-US"/>
        </a:p>
      </dgm:t>
    </dgm:pt>
    <dgm:pt modelId="{B7E72780-4B26-483C-A83F-E9A90BB2F309}" type="sibTrans" cxnId="{9DB26A07-48E1-4DA4-8E08-C2C7A782255F}">
      <dgm:prSet/>
      <dgm:spPr/>
      <dgm:t>
        <a:bodyPr/>
        <a:lstStyle/>
        <a:p>
          <a:endParaRPr lang="en-US"/>
        </a:p>
      </dgm:t>
    </dgm:pt>
    <dgm:pt modelId="{8FB36D29-75FA-40A6-BBC9-9479701A4602}">
      <dgm:prSet/>
      <dgm:spPr/>
      <dgm:t>
        <a:bodyPr/>
        <a:lstStyle/>
        <a:p>
          <a:pPr>
            <a:lnSpc>
              <a:spcPct val="100000"/>
            </a:lnSpc>
          </a:pPr>
          <a:r>
            <a:rPr lang="en-US"/>
            <a:t>Platformer mechanics provide a familiar and engaging experience for players, promoting accessibility and enjoyment.</a:t>
          </a:r>
        </a:p>
      </dgm:t>
    </dgm:pt>
    <dgm:pt modelId="{E50A8278-4009-45E4-96FD-9BC93DA52445}" type="parTrans" cxnId="{E88338AB-86A9-44DB-A7DF-A8A9714DC1A9}">
      <dgm:prSet/>
      <dgm:spPr/>
      <dgm:t>
        <a:bodyPr/>
        <a:lstStyle/>
        <a:p>
          <a:endParaRPr lang="en-US"/>
        </a:p>
      </dgm:t>
    </dgm:pt>
    <dgm:pt modelId="{C3E354F4-C5DD-4E7F-A623-7C3F4A9B12B9}" type="sibTrans" cxnId="{E88338AB-86A9-44DB-A7DF-A8A9714DC1A9}">
      <dgm:prSet/>
      <dgm:spPr/>
      <dgm:t>
        <a:bodyPr/>
        <a:lstStyle/>
        <a:p>
          <a:endParaRPr lang="en-US"/>
        </a:p>
      </dgm:t>
    </dgm:pt>
    <dgm:pt modelId="{CAC662DA-1839-45AC-AF91-DA0C0204E7BE}">
      <dgm:prSet/>
      <dgm:spPr/>
      <dgm:t>
        <a:bodyPr/>
        <a:lstStyle/>
        <a:p>
          <a:pPr>
            <a:lnSpc>
              <a:spcPct val="100000"/>
            </a:lnSpc>
            <a:defRPr b="1"/>
          </a:pPr>
          <a:r>
            <a:rPr lang="en-US"/>
            <a:t>Obstacles and Challenges:</a:t>
          </a:r>
        </a:p>
      </dgm:t>
    </dgm:pt>
    <dgm:pt modelId="{4DF0914F-7DC5-4F24-A5EA-E513515F3E23}" type="parTrans" cxnId="{7A4965ED-65C0-4957-AFB8-7C891C506ED8}">
      <dgm:prSet/>
      <dgm:spPr/>
      <dgm:t>
        <a:bodyPr/>
        <a:lstStyle/>
        <a:p>
          <a:endParaRPr lang="en-US"/>
        </a:p>
      </dgm:t>
    </dgm:pt>
    <dgm:pt modelId="{0598A553-66CE-46D5-952F-F7D1E97D8AEB}" type="sibTrans" cxnId="{7A4965ED-65C0-4957-AFB8-7C891C506ED8}">
      <dgm:prSet/>
      <dgm:spPr/>
      <dgm:t>
        <a:bodyPr/>
        <a:lstStyle/>
        <a:p>
          <a:endParaRPr lang="en-US"/>
        </a:p>
      </dgm:t>
    </dgm:pt>
    <dgm:pt modelId="{CA5C7985-3321-4980-A544-1AA4D260401B}">
      <dgm:prSet/>
      <dgm:spPr/>
      <dgm:t>
        <a:bodyPr/>
        <a:lstStyle/>
        <a:p>
          <a:pPr>
            <a:lnSpc>
              <a:spcPct val="100000"/>
            </a:lnSpc>
          </a:pPr>
          <a:r>
            <a:rPr lang="en-US"/>
            <a:t>Levels are designed with a variety of obstacles and challenges that reflect the industrial setting.</a:t>
          </a:r>
        </a:p>
      </dgm:t>
    </dgm:pt>
    <dgm:pt modelId="{3FA1675A-63E2-4FD4-832E-FDEA191CFEB6}" type="parTrans" cxnId="{B85AA435-F99C-4A51-98D5-88D6B3BF8C13}">
      <dgm:prSet/>
      <dgm:spPr/>
      <dgm:t>
        <a:bodyPr/>
        <a:lstStyle/>
        <a:p>
          <a:endParaRPr lang="en-US"/>
        </a:p>
      </dgm:t>
    </dgm:pt>
    <dgm:pt modelId="{CA0BBEAC-958A-433B-A3F1-36982E421FB9}" type="sibTrans" cxnId="{B85AA435-F99C-4A51-98D5-88D6B3BF8C13}">
      <dgm:prSet/>
      <dgm:spPr/>
      <dgm:t>
        <a:bodyPr/>
        <a:lstStyle/>
        <a:p>
          <a:endParaRPr lang="en-US"/>
        </a:p>
      </dgm:t>
    </dgm:pt>
    <dgm:pt modelId="{C2FD837D-FFA9-4AD7-BD80-037048107ED9}">
      <dgm:prSet/>
      <dgm:spPr/>
      <dgm:t>
        <a:bodyPr/>
        <a:lstStyle/>
        <a:p>
          <a:pPr>
            <a:lnSpc>
              <a:spcPct val="100000"/>
            </a:lnSpc>
            <a:defRPr b="1"/>
          </a:pPr>
          <a:r>
            <a:rPr lang="en-US"/>
            <a:t>Moving Blocks and Machinery:</a:t>
          </a:r>
        </a:p>
      </dgm:t>
    </dgm:pt>
    <dgm:pt modelId="{88188CE4-1F43-45C3-9761-3A57A3BA92E1}" type="parTrans" cxnId="{0E6D13F0-472C-4395-B943-FDA2248CB8C8}">
      <dgm:prSet/>
      <dgm:spPr/>
      <dgm:t>
        <a:bodyPr/>
        <a:lstStyle/>
        <a:p>
          <a:endParaRPr lang="en-US"/>
        </a:p>
      </dgm:t>
    </dgm:pt>
    <dgm:pt modelId="{8743A127-E9AD-460E-A094-17F39220A660}" type="sibTrans" cxnId="{0E6D13F0-472C-4395-B943-FDA2248CB8C8}">
      <dgm:prSet/>
      <dgm:spPr/>
      <dgm:t>
        <a:bodyPr/>
        <a:lstStyle/>
        <a:p>
          <a:endParaRPr lang="en-US"/>
        </a:p>
      </dgm:t>
    </dgm:pt>
    <dgm:pt modelId="{C3B35E07-57DE-41DF-AD97-EEF0DA7BFAEB}">
      <dgm:prSet/>
      <dgm:spPr/>
      <dgm:t>
        <a:bodyPr/>
        <a:lstStyle/>
        <a:p>
          <a:pPr>
            <a:lnSpc>
              <a:spcPct val="100000"/>
            </a:lnSpc>
          </a:pPr>
          <a:r>
            <a:rPr lang="en-US"/>
            <a:t>Dynamic elements such as moving blocks, conveyor belts, and industrial machinery add complexity to level design and introduce new gameplay mechanics.</a:t>
          </a:r>
        </a:p>
      </dgm:t>
    </dgm:pt>
    <dgm:pt modelId="{D1E10EA6-689D-427D-87E4-BC6F23FFED8E}" type="parTrans" cxnId="{D29BEA7A-49E6-4330-A6AA-E93D5BEFE83A}">
      <dgm:prSet/>
      <dgm:spPr/>
      <dgm:t>
        <a:bodyPr/>
        <a:lstStyle/>
        <a:p>
          <a:endParaRPr lang="en-US"/>
        </a:p>
      </dgm:t>
    </dgm:pt>
    <dgm:pt modelId="{5C48E553-B305-498F-9323-1B071CABE2C5}" type="sibTrans" cxnId="{D29BEA7A-49E6-4330-A6AA-E93D5BEFE83A}">
      <dgm:prSet/>
      <dgm:spPr/>
      <dgm:t>
        <a:bodyPr/>
        <a:lstStyle/>
        <a:p>
          <a:endParaRPr lang="en-US"/>
        </a:p>
      </dgm:t>
    </dgm:pt>
    <dgm:pt modelId="{731491E7-8479-4D18-A544-457CC116D677}">
      <dgm:prSet/>
      <dgm:spPr/>
      <dgm:t>
        <a:bodyPr/>
        <a:lstStyle/>
        <a:p>
          <a:pPr>
            <a:lnSpc>
              <a:spcPct val="100000"/>
            </a:lnSpc>
          </a:pPr>
          <a:r>
            <a:rPr lang="en-US"/>
            <a:t>Players must time their movements carefully to avoid getting crushed or trapped by moving obstacles while traversing the environment.</a:t>
          </a:r>
        </a:p>
      </dgm:t>
    </dgm:pt>
    <dgm:pt modelId="{90C1FC56-FEF8-4A7F-A284-ABA910A043B5}" type="parTrans" cxnId="{2075998A-3F25-4E2C-96F7-7B1305333C70}">
      <dgm:prSet/>
      <dgm:spPr/>
      <dgm:t>
        <a:bodyPr/>
        <a:lstStyle/>
        <a:p>
          <a:endParaRPr lang="en-US"/>
        </a:p>
      </dgm:t>
    </dgm:pt>
    <dgm:pt modelId="{02360B55-8885-4C4E-BEC1-47BC896DA540}" type="sibTrans" cxnId="{2075998A-3F25-4E2C-96F7-7B1305333C70}">
      <dgm:prSet/>
      <dgm:spPr/>
      <dgm:t>
        <a:bodyPr/>
        <a:lstStyle/>
        <a:p>
          <a:endParaRPr lang="en-US"/>
        </a:p>
      </dgm:t>
    </dgm:pt>
    <dgm:pt modelId="{88CCDA98-D66A-4E06-93E8-762B1DEE7048}" type="pres">
      <dgm:prSet presAssocID="{42A38B79-7540-4CB2-BA00-DA9F12F265B0}" presName="root" presStyleCnt="0">
        <dgm:presLayoutVars>
          <dgm:dir/>
          <dgm:resizeHandles val="exact"/>
        </dgm:presLayoutVars>
      </dgm:prSet>
      <dgm:spPr/>
    </dgm:pt>
    <dgm:pt modelId="{FC99229A-6CEE-4A53-9310-70039B7589D5}" type="pres">
      <dgm:prSet presAssocID="{2E826556-B4DE-4785-96C8-3F13700D9674}" presName="compNode" presStyleCnt="0"/>
      <dgm:spPr/>
    </dgm:pt>
    <dgm:pt modelId="{637CCFA4-7DED-4212-ADCF-4031F215EE7C}" type="pres">
      <dgm:prSet presAssocID="{2E826556-B4DE-4785-96C8-3F13700D96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ing Cards"/>
        </a:ext>
      </dgm:extLst>
    </dgm:pt>
    <dgm:pt modelId="{BEFA926B-08DB-449C-8A2C-9BBF436886AA}" type="pres">
      <dgm:prSet presAssocID="{2E826556-B4DE-4785-96C8-3F13700D9674}" presName="iconSpace" presStyleCnt="0"/>
      <dgm:spPr/>
    </dgm:pt>
    <dgm:pt modelId="{B3FA8413-3FDE-4F62-86EA-C4C81B85BE45}" type="pres">
      <dgm:prSet presAssocID="{2E826556-B4DE-4785-96C8-3F13700D9674}" presName="parTx" presStyleLbl="revTx" presStyleIdx="0" presStyleCnt="6">
        <dgm:presLayoutVars>
          <dgm:chMax val="0"/>
          <dgm:chPref val="0"/>
        </dgm:presLayoutVars>
      </dgm:prSet>
      <dgm:spPr/>
    </dgm:pt>
    <dgm:pt modelId="{FBC03868-F07A-43BB-8412-234CAA1B0BB4}" type="pres">
      <dgm:prSet presAssocID="{2E826556-B4DE-4785-96C8-3F13700D9674}" presName="txSpace" presStyleCnt="0"/>
      <dgm:spPr/>
    </dgm:pt>
    <dgm:pt modelId="{E0BFCB20-02E2-45BA-8F27-ADB66A88D3F8}" type="pres">
      <dgm:prSet presAssocID="{2E826556-B4DE-4785-96C8-3F13700D9674}" presName="desTx" presStyleLbl="revTx" presStyleIdx="1" presStyleCnt="6">
        <dgm:presLayoutVars/>
      </dgm:prSet>
      <dgm:spPr/>
    </dgm:pt>
    <dgm:pt modelId="{7ACFDD3A-64F4-4556-97A5-A386645293F5}" type="pres">
      <dgm:prSet presAssocID="{A666A308-DB54-4398-97CF-A1FE15FBF74A}" presName="sibTrans" presStyleCnt="0"/>
      <dgm:spPr/>
    </dgm:pt>
    <dgm:pt modelId="{492C5F46-C2E7-4290-BB26-6B53D503EAF4}" type="pres">
      <dgm:prSet presAssocID="{CAC662DA-1839-45AC-AF91-DA0C0204E7BE}" presName="compNode" presStyleCnt="0"/>
      <dgm:spPr/>
    </dgm:pt>
    <dgm:pt modelId="{97AB1219-032D-4C49-AFFB-F9B7C4AA9A33}" type="pres">
      <dgm:prSet presAssocID="{CAC662DA-1839-45AC-AF91-DA0C0204E7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BE375C90-F9FE-4483-831F-438B8BA01EB6}" type="pres">
      <dgm:prSet presAssocID="{CAC662DA-1839-45AC-AF91-DA0C0204E7BE}" presName="iconSpace" presStyleCnt="0"/>
      <dgm:spPr/>
    </dgm:pt>
    <dgm:pt modelId="{4C5040D3-DA48-433B-B487-447BD3480F87}" type="pres">
      <dgm:prSet presAssocID="{CAC662DA-1839-45AC-AF91-DA0C0204E7BE}" presName="parTx" presStyleLbl="revTx" presStyleIdx="2" presStyleCnt="6">
        <dgm:presLayoutVars>
          <dgm:chMax val="0"/>
          <dgm:chPref val="0"/>
        </dgm:presLayoutVars>
      </dgm:prSet>
      <dgm:spPr/>
    </dgm:pt>
    <dgm:pt modelId="{09B57E2F-71F4-4811-B5BA-5D1BF1DB1937}" type="pres">
      <dgm:prSet presAssocID="{CAC662DA-1839-45AC-AF91-DA0C0204E7BE}" presName="txSpace" presStyleCnt="0"/>
      <dgm:spPr/>
    </dgm:pt>
    <dgm:pt modelId="{361B3C22-9B28-4F96-A52E-3B85CBDDD11F}" type="pres">
      <dgm:prSet presAssocID="{CAC662DA-1839-45AC-AF91-DA0C0204E7BE}" presName="desTx" presStyleLbl="revTx" presStyleIdx="3" presStyleCnt="6">
        <dgm:presLayoutVars/>
      </dgm:prSet>
      <dgm:spPr/>
    </dgm:pt>
    <dgm:pt modelId="{70BBC0C0-015D-47A5-A48C-905FF6ED6A21}" type="pres">
      <dgm:prSet presAssocID="{0598A553-66CE-46D5-952F-F7D1E97D8AEB}" presName="sibTrans" presStyleCnt="0"/>
      <dgm:spPr/>
    </dgm:pt>
    <dgm:pt modelId="{4F7AD695-2629-4872-9125-838A0E4C29E0}" type="pres">
      <dgm:prSet presAssocID="{C2FD837D-FFA9-4AD7-BD80-037048107ED9}" presName="compNode" presStyleCnt="0"/>
      <dgm:spPr/>
    </dgm:pt>
    <dgm:pt modelId="{65A701EB-2D60-4CF2-88FC-936E90A9D316}" type="pres">
      <dgm:prSet presAssocID="{C2FD837D-FFA9-4AD7-BD80-037048107E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aw blade"/>
        </a:ext>
      </dgm:extLst>
    </dgm:pt>
    <dgm:pt modelId="{986ED623-E7CC-480E-9ED8-A032664DCF5D}" type="pres">
      <dgm:prSet presAssocID="{C2FD837D-FFA9-4AD7-BD80-037048107ED9}" presName="iconSpace" presStyleCnt="0"/>
      <dgm:spPr/>
    </dgm:pt>
    <dgm:pt modelId="{4B78711F-3355-4867-BEF1-E7A1F8562892}" type="pres">
      <dgm:prSet presAssocID="{C2FD837D-FFA9-4AD7-BD80-037048107ED9}" presName="parTx" presStyleLbl="revTx" presStyleIdx="4" presStyleCnt="6">
        <dgm:presLayoutVars>
          <dgm:chMax val="0"/>
          <dgm:chPref val="0"/>
        </dgm:presLayoutVars>
      </dgm:prSet>
      <dgm:spPr/>
    </dgm:pt>
    <dgm:pt modelId="{6445B53E-16D2-4381-800D-3BCD8E80E6B6}" type="pres">
      <dgm:prSet presAssocID="{C2FD837D-FFA9-4AD7-BD80-037048107ED9}" presName="txSpace" presStyleCnt="0"/>
      <dgm:spPr/>
    </dgm:pt>
    <dgm:pt modelId="{91D6B4DF-9DF9-48F0-99D9-DFF35FACA4A6}" type="pres">
      <dgm:prSet presAssocID="{C2FD837D-FFA9-4AD7-BD80-037048107ED9}" presName="desTx" presStyleLbl="revTx" presStyleIdx="5" presStyleCnt="6">
        <dgm:presLayoutVars/>
      </dgm:prSet>
      <dgm:spPr/>
    </dgm:pt>
  </dgm:ptLst>
  <dgm:cxnLst>
    <dgm:cxn modelId="{9DB26A07-48E1-4DA4-8E08-C2C7A782255F}" srcId="{2E826556-B4DE-4785-96C8-3F13700D9674}" destId="{0397437C-B7FA-4CAF-87CE-B67D62712823}" srcOrd="0" destOrd="0" parTransId="{9407049A-1A43-489D-B83F-90135C984AFB}" sibTransId="{B7E72780-4B26-483C-A83F-E9A90BB2F309}"/>
    <dgm:cxn modelId="{B7AC4F15-B13F-41D5-823A-79DB77CBD9A2}" type="presOf" srcId="{8FB36D29-75FA-40A6-BBC9-9479701A4602}" destId="{E0BFCB20-02E2-45BA-8F27-ADB66A88D3F8}" srcOrd="0" destOrd="1" presId="urn:microsoft.com/office/officeart/2018/2/layout/IconLabelDescriptionList"/>
    <dgm:cxn modelId="{B85AA435-F99C-4A51-98D5-88D6B3BF8C13}" srcId="{CAC662DA-1839-45AC-AF91-DA0C0204E7BE}" destId="{CA5C7985-3321-4980-A544-1AA4D260401B}" srcOrd="0" destOrd="0" parTransId="{3FA1675A-63E2-4FD4-832E-FDEA191CFEB6}" sibTransId="{CA0BBEAC-958A-433B-A3F1-36982E421FB9}"/>
    <dgm:cxn modelId="{72394B61-38A9-4FC5-B79D-E9A536ABF3CE}" type="presOf" srcId="{C3B35E07-57DE-41DF-AD97-EEF0DA7BFAEB}" destId="{91D6B4DF-9DF9-48F0-99D9-DFF35FACA4A6}" srcOrd="0" destOrd="0" presId="urn:microsoft.com/office/officeart/2018/2/layout/IconLabelDescriptionList"/>
    <dgm:cxn modelId="{EDF9F644-7283-4655-94CB-6ED16DD6E26E}" type="presOf" srcId="{2E826556-B4DE-4785-96C8-3F13700D9674}" destId="{B3FA8413-3FDE-4F62-86EA-C4C81B85BE45}" srcOrd="0" destOrd="0" presId="urn:microsoft.com/office/officeart/2018/2/layout/IconLabelDescriptionList"/>
    <dgm:cxn modelId="{78B2814E-1C67-45B0-B327-7524A68FE588}" type="presOf" srcId="{42A38B79-7540-4CB2-BA00-DA9F12F265B0}" destId="{88CCDA98-D66A-4E06-93E8-762B1DEE7048}" srcOrd="0" destOrd="0" presId="urn:microsoft.com/office/officeart/2018/2/layout/IconLabelDescriptionList"/>
    <dgm:cxn modelId="{4A666575-AA59-4924-A3B3-C11BECD4F68E}" type="presOf" srcId="{CAC662DA-1839-45AC-AF91-DA0C0204E7BE}" destId="{4C5040D3-DA48-433B-B487-447BD3480F87}" srcOrd="0" destOrd="0" presId="urn:microsoft.com/office/officeart/2018/2/layout/IconLabelDescriptionList"/>
    <dgm:cxn modelId="{DEF3B478-B436-4CEA-9814-9C0ECE3383C1}" type="presOf" srcId="{CA5C7985-3321-4980-A544-1AA4D260401B}" destId="{361B3C22-9B28-4F96-A52E-3B85CBDDD11F}" srcOrd="0" destOrd="0" presId="urn:microsoft.com/office/officeart/2018/2/layout/IconLabelDescriptionList"/>
    <dgm:cxn modelId="{D29BEA7A-49E6-4330-A6AA-E93D5BEFE83A}" srcId="{C2FD837D-FFA9-4AD7-BD80-037048107ED9}" destId="{C3B35E07-57DE-41DF-AD97-EEF0DA7BFAEB}" srcOrd="0" destOrd="0" parTransId="{D1E10EA6-689D-427D-87E4-BC6F23FFED8E}" sibTransId="{5C48E553-B305-498F-9323-1B071CABE2C5}"/>
    <dgm:cxn modelId="{2075998A-3F25-4E2C-96F7-7B1305333C70}" srcId="{C2FD837D-FFA9-4AD7-BD80-037048107ED9}" destId="{731491E7-8479-4D18-A544-457CC116D677}" srcOrd="1" destOrd="0" parTransId="{90C1FC56-FEF8-4A7F-A284-ABA910A043B5}" sibTransId="{02360B55-8885-4C4E-BEC1-47BC896DA540}"/>
    <dgm:cxn modelId="{927CC196-547C-4497-AFEE-64F4BD171967}" type="presOf" srcId="{C2FD837D-FFA9-4AD7-BD80-037048107ED9}" destId="{4B78711F-3355-4867-BEF1-E7A1F8562892}" srcOrd="0" destOrd="0" presId="urn:microsoft.com/office/officeart/2018/2/layout/IconLabelDescriptionList"/>
    <dgm:cxn modelId="{E88338AB-86A9-44DB-A7DF-A8A9714DC1A9}" srcId="{2E826556-B4DE-4785-96C8-3F13700D9674}" destId="{8FB36D29-75FA-40A6-BBC9-9479701A4602}" srcOrd="1" destOrd="0" parTransId="{E50A8278-4009-45E4-96FD-9BC93DA52445}" sibTransId="{C3E354F4-C5DD-4E7F-A623-7C3F4A9B12B9}"/>
    <dgm:cxn modelId="{388F43CA-6548-4325-961B-44A2C872E97E}" type="presOf" srcId="{731491E7-8479-4D18-A544-457CC116D677}" destId="{91D6B4DF-9DF9-48F0-99D9-DFF35FACA4A6}" srcOrd="0" destOrd="1" presId="urn:microsoft.com/office/officeart/2018/2/layout/IconLabelDescriptionList"/>
    <dgm:cxn modelId="{79C2BCDE-5070-42B5-A902-09985141644C}" type="presOf" srcId="{0397437C-B7FA-4CAF-87CE-B67D62712823}" destId="{E0BFCB20-02E2-45BA-8F27-ADB66A88D3F8}" srcOrd="0" destOrd="0" presId="urn:microsoft.com/office/officeart/2018/2/layout/IconLabelDescriptionList"/>
    <dgm:cxn modelId="{7A4965ED-65C0-4957-AFB8-7C891C506ED8}" srcId="{42A38B79-7540-4CB2-BA00-DA9F12F265B0}" destId="{CAC662DA-1839-45AC-AF91-DA0C0204E7BE}" srcOrd="1" destOrd="0" parTransId="{4DF0914F-7DC5-4F24-A5EA-E513515F3E23}" sibTransId="{0598A553-66CE-46D5-952F-F7D1E97D8AEB}"/>
    <dgm:cxn modelId="{0E6D13F0-472C-4395-B943-FDA2248CB8C8}" srcId="{42A38B79-7540-4CB2-BA00-DA9F12F265B0}" destId="{C2FD837D-FFA9-4AD7-BD80-037048107ED9}" srcOrd="2" destOrd="0" parTransId="{88188CE4-1F43-45C3-9761-3A57A3BA92E1}" sibTransId="{8743A127-E9AD-460E-A094-17F39220A660}"/>
    <dgm:cxn modelId="{8C9920FD-A67A-4918-90D5-A300914D4EC6}" srcId="{42A38B79-7540-4CB2-BA00-DA9F12F265B0}" destId="{2E826556-B4DE-4785-96C8-3F13700D9674}" srcOrd="0" destOrd="0" parTransId="{BB7AE044-F4B2-46B7-9F0A-A80B8AB916BE}" sibTransId="{A666A308-DB54-4398-97CF-A1FE15FBF74A}"/>
    <dgm:cxn modelId="{05080DD1-762A-42C6-B7D7-43AE3E01B95A}" type="presParOf" srcId="{88CCDA98-D66A-4E06-93E8-762B1DEE7048}" destId="{FC99229A-6CEE-4A53-9310-70039B7589D5}" srcOrd="0" destOrd="0" presId="urn:microsoft.com/office/officeart/2018/2/layout/IconLabelDescriptionList"/>
    <dgm:cxn modelId="{477B1BBA-AFE5-4E56-BCDC-EFA064C0C49A}" type="presParOf" srcId="{FC99229A-6CEE-4A53-9310-70039B7589D5}" destId="{637CCFA4-7DED-4212-ADCF-4031F215EE7C}" srcOrd="0" destOrd="0" presId="urn:microsoft.com/office/officeart/2018/2/layout/IconLabelDescriptionList"/>
    <dgm:cxn modelId="{0439FB7C-E53D-48AF-9B6E-E1B88E2ED5D0}" type="presParOf" srcId="{FC99229A-6CEE-4A53-9310-70039B7589D5}" destId="{BEFA926B-08DB-449C-8A2C-9BBF436886AA}" srcOrd="1" destOrd="0" presId="urn:microsoft.com/office/officeart/2018/2/layout/IconLabelDescriptionList"/>
    <dgm:cxn modelId="{C23C060C-8D6B-4458-AF12-CE5CFF21B63C}" type="presParOf" srcId="{FC99229A-6CEE-4A53-9310-70039B7589D5}" destId="{B3FA8413-3FDE-4F62-86EA-C4C81B85BE45}" srcOrd="2" destOrd="0" presId="urn:microsoft.com/office/officeart/2018/2/layout/IconLabelDescriptionList"/>
    <dgm:cxn modelId="{41312657-A8BE-4AFB-98CC-84BE8EF9FD25}" type="presParOf" srcId="{FC99229A-6CEE-4A53-9310-70039B7589D5}" destId="{FBC03868-F07A-43BB-8412-234CAA1B0BB4}" srcOrd="3" destOrd="0" presId="urn:microsoft.com/office/officeart/2018/2/layout/IconLabelDescriptionList"/>
    <dgm:cxn modelId="{29435348-A5D7-4E8F-B2B2-609CE2849E4E}" type="presParOf" srcId="{FC99229A-6CEE-4A53-9310-70039B7589D5}" destId="{E0BFCB20-02E2-45BA-8F27-ADB66A88D3F8}" srcOrd="4" destOrd="0" presId="urn:microsoft.com/office/officeart/2018/2/layout/IconLabelDescriptionList"/>
    <dgm:cxn modelId="{94A61584-7B90-47E2-B08D-872C11A25A1F}" type="presParOf" srcId="{88CCDA98-D66A-4E06-93E8-762B1DEE7048}" destId="{7ACFDD3A-64F4-4556-97A5-A386645293F5}" srcOrd="1" destOrd="0" presId="urn:microsoft.com/office/officeart/2018/2/layout/IconLabelDescriptionList"/>
    <dgm:cxn modelId="{BB25F1EC-ABD2-44D3-A785-94CDE50C8F01}" type="presParOf" srcId="{88CCDA98-D66A-4E06-93E8-762B1DEE7048}" destId="{492C5F46-C2E7-4290-BB26-6B53D503EAF4}" srcOrd="2" destOrd="0" presId="urn:microsoft.com/office/officeart/2018/2/layout/IconLabelDescriptionList"/>
    <dgm:cxn modelId="{D114BE83-DB1A-4B74-B204-DC003069A206}" type="presParOf" srcId="{492C5F46-C2E7-4290-BB26-6B53D503EAF4}" destId="{97AB1219-032D-4C49-AFFB-F9B7C4AA9A33}" srcOrd="0" destOrd="0" presId="urn:microsoft.com/office/officeart/2018/2/layout/IconLabelDescriptionList"/>
    <dgm:cxn modelId="{F9FB9EAA-5C9C-4765-8953-B9CFC373C1E3}" type="presParOf" srcId="{492C5F46-C2E7-4290-BB26-6B53D503EAF4}" destId="{BE375C90-F9FE-4483-831F-438B8BA01EB6}" srcOrd="1" destOrd="0" presId="urn:microsoft.com/office/officeart/2018/2/layout/IconLabelDescriptionList"/>
    <dgm:cxn modelId="{D39BF0BF-2288-401B-9343-7E96222A9B7C}" type="presParOf" srcId="{492C5F46-C2E7-4290-BB26-6B53D503EAF4}" destId="{4C5040D3-DA48-433B-B487-447BD3480F87}" srcOrd="2" destOrd="0" presId="urn:microsoft.com/office/officeart/2018/2/layout/IconLabelDescriptionList"/>
    <dgm:cxn modelId="{F74B257C-973B-4DA1-9AB4-DD5B383F9937}" type="presParOf" srcId="{492C5F46-C2E7-4290-BB26-6B53D503EAF4}" destId="{09B57E2F-71F4-4811-B5BA-5D1BF1DB1937}" srcOrd="3" destOrd="0" presId="urn:microsoft.com/office/officeart/2018/2/layout/IconLabelDescriptionList"/>
    <dgm:cxn modelId="{B22D7620-0152-4591-B48A-D492465F1BD3}" type="presParOf" srcId="{492C5F46-C2E7-4290-BB26-6B53D503EAF4}" destId="{361B3C22-9B28-4F96-A52E-3B85CBDDD11F}" srcOrd="4" destOrd="0" presId="urn:microsoft.com/office/officeart/2018/2/layout/IconLabelDescriptionList"/>
    <dgm:cxn modelId="{C2699A7A-DB38-47B8-A570-E772614411C3}" type="presParOf" srcId="{88CCDA98-D66A-4E06-93E8-762B1DEE7048}" destId="{70BBC0C0-015D-47A5-A48C-905FF6ED6A21}" srcOrd="3" destOrd="0" presId="urn:microsoft.com/office/officeart/2018/2/layout/IconLabelDescriptionList"/>
    <dgm:cxn modelId="{3E7B04F2-374B-4230-B5BB-86FB4E29870F}" type="presParOf" srcId="{88CCDA98-D66A-4E06-93E8-762B1DEE7048}" destId="{4F7AD695-2629-4872-9125-838A0E4C29E0}" srcOrd="4" destOrd="0" presId="urn:microsoft.com/office/officeart/2018/2/layout/IconLabelDescriptionList"/>
    <dgm:cxn modelId="{6D01439A-D8E6-4268-9EF7-338A1BEB4D6F}" type="presParOf" srcId="{4F7AD695-2629-4872-9125-838A0E4C29E0}" destId="{65A701EB-2D60-4CF2-88FC-936E90A9D316}" srcOrd="0" destOrd="0" presId="urn:microsoft.com/office/officeart/2018/2/layout/IconLabelDescriptionList"/>
    <dgm:cxn modelId="{0E1A985B-BE8D-4252-935D-6DD5C000AC55}" type="presParOf" srcId="{4F7AD695-2629-4872-9125-838A0E4C29E0}" destId="{986ED623-E7CC-480E-9ED8-A032664DCF5D}" srcOrd="1" destOrd="0" presId="urn:microsoft.com/office/officeart/2018/2/layout/IconLabelDescriptionList"/>
    <dgm:cxn modelId="{0EB47B82-9358-4015-9CEE-29FFE8F57E33}" type="presParOf" srcId="{4F7AD695-2629-4872-9125-838A0E4C29E0}" destId="{4B78711F-3355-4867-BEF1-E7A1F8562892}" srcOrd="2" destOrd="0" presId="urn:microsoft.com/office/officeart/2018/2/layout/IconLabelDescriptionList"/>
    <dgm:cxn modelId="{66B8CE15-7B56-449D-B348-448CC895B95E}" type="presParOf" srcId="{4F7AD695-2629-4872-9125-838A0E4C29E0}" destId="{6445B53E-16D2-4381-800D-3BCD8E80E6B6}" srcOrd="3" destOrd="0" presId="urn:microsoft.com/office/officeart/2018/2/layout/IconLabelDescriptionList"/>
    <dgm:cxn modelId="{73B64134-638C-40A7-B6C2-8EF0C4AC33AC}" type="presParOf" srcId="{4F7AD695-2629-4872-9125-838A0E4C29E0}" destId="{91D6B4DF-9DF9-48F0-99D9-DFF35FACA4A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FADDC-A0B8-4441-94BF-F552FAC3C19B}">
      <dsp:nvSpPr>
        <dsp:cNvPr id="0" name=""/>
        <dsp:cNvSpPr/>
      </dsp:nvSpPr>
      <dsp:spPr>
        <a:xfrm>
          <a:off x="0" y="3419"/>
          <a:ext cx="9720072" cy="728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22EE6-608E-4879-8102-8E106F320528}">
      <dsp:nvSpPr>
        <dsp:cNvPr id="0" name=""/>
        <dsp:cNvSpPr/>
      </dsp:nvSpPr>
      <dsp:spPr>
        <a:xfrm>
          <a:off x="220311" y="167287"/>
          <a:ext cx="400566" cy="4005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1BF70-D99D-40FA-ABBF-63F5F13998D5}">
      <dsp:nvSpPr>
        <dsp:cNvPr id="0" name=""/>
        <dsp:cNvSpPr/>
      </dsp:nvSpPr>
      <dsp:spPr>
        <a:xfrm>
          <a:off x="841188" y="3419"/>
          <a:ext cx="8878884" cy="728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79" tIns="77079" rIns="77079" bIns="77079" numCol="1" spcCol="1270" anchor="ctr" anchorCtr="0">
          <a:noAutofit/>
        </a:bodyPr>
        <a:lstStyle/>
        <a:p>
          <a:pPr marL="0" lvl="0" indent="0" algn="l" defTabSz="755650">
            <a:lnSpc>
              <a:spcPct val="100000"/>
            </a:lnSpc>
            <a:spcBef>
              <a:spcPct val="0"/>
            </a:spcBef>
            <a:spcAft>
              <a:spcPct val="35000"/>
            </a:spcAft>
            <a:buNone/>
          </a:pPr>
          <a:r>
            <a:rPr lang="en-US" sz="1700" kern="1200"/>
            <a:t>Python (Pygame): The game development was primarily done using Python with the Pygame library, providing a powerful framework for creating 2D games.</a:t>
          </a:r>
        </a:p>
      </dsp:txBody>
      <dsp:txXfrm>
        <a:off x="841188" y="3419"/>
        <a:ext cx="8878884" cy="728302"/>
      </dsp:txXfrm>
    </dsp:sp>
    <dsp:sp modelId="{BEF25CE5-14F2-4757-8D69-01CE05717EC3}">
      <dsp:nvSpPr>
        <dsp:cNvPr id="0" name=""/>
        <dsp:cNvSpPr/>
      </dsp:nvSpPr>
      <dsp:spPr>
        <a:xfrm>
          <a:off x="0" y="913796"/>
          <a:ext cx="9720072" cy="728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D698A-7496-4579-B718-F6C452C89A62}">
      <dsp:nvSpPr>
        <dsp:cNvPr id="0" name=""/>
        <dsp:cNvSpPr/>
      </dsp:nvSpPr>
      <dsp:spPr>
        <a:xfrm>
          <a:off x="220311" y="1077664"/>
          <a:ext cx="400566" cy="4005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CFABC-68B5-4975-96EC-C6454169CF04}">
      <dsp:nvSpPr>
        <dsp:cNvPr id="0" name=""/>
        <dsp:cNvSpPr/>
      </dsp:nvSpPr>
      <dsp:spPr>
        <a:xfrm>
          <a:off x="841188" y="913796"/>
          <a:ext cx="8878884" cy="728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79" tIns="77079" rIns="77079" bIns="77079" numCol="1" spcCol="1270" anchor="ctr" anchorCtr="0">
          <a:noAutofit/>
        </a:bodyPr>
        <a:lstStyle/>
        <a:p>
          <a:pPr marL="0" lvl="0" indent="0" algn="l" defTabSz="755650">
            <a:lnSpc>
              <a:spcPct val="100000"/>
            </a:lnSpc>
            <a:spcBef>
              <a:spcPct val="0"/>
            </a:spcBef>
            <a:spcAft>
              <a:spcPct val="35000"/>
            </a:spcAft>
            <a:buNone/>
          </a:pPr>
          <a:r>
            <a:rPr lang="en-US" sz="1700" kern="1200"/>
            <a:t>Tiled Map Editor: Tiled was used to design and create the maps for both the overworld and industrial areas. It allowed for the efficient layout of tiles and objects to build the game environments.</a:t>
          </a:r>
        </a:p>
      </dsp:txBody>
      <dsp:txXfrm>
        <a:off x="841188" y="913796"/>
        <a:ext cx="8878884" cy="728302"/>
      </dsp:txXfrm>
    </dsp:sp>
    <dsp:sp modelId="{91710C98-D44E-4917-952E-0368286F197D}">
      <dsp:nvSpPr>
        <dsp:cNvPr id="0" name=""/>
        <dsp:cNvSpPr/>
      </dsp:nvSpPr>
      <dsp:spPr>
        <a:xfrm>
          <a:off x="0" y="1824174"/>
          <a:ext cx="9720072" cy="728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540C7-23C1-4517-8F3E-F55D6F57867A}">
      <dsp:nvSpPr>
        <dsp:cNvPr id="0" name=""/>
        <dsp:cNvSpPr/>
      </dsp:nvSpPr>
      <dsp:spPr>
        <a:xfrm>
          <a:off x="220311" y="1988042"/>
          <a:ext cx="400566" cy="4005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11743-9E83-468D-AE9D-840C9852F363}">
      <dsp:nvSpPr>
        <dsp:cNvPr id="0" name=""/>
        <dsp:cNvSpPr/>
      </dsp:nvSpPr>
      <dsp:spPr>
        <a:xfrm>
          <a:off x="841188" y="1824174"/>
          <a:ext cx="8878884" cy="728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79" tIns="77079" rIns="77079" bIns="77079" numCol="1" spcCol="1270" anchor="ctr" anchorCtr="0">
          <a:noAutofit/>
        </a:bodyPr>
        <a:lstStyle/>
        <a:p>
          <a:pPr marL="0" lvl="0" indent="0" algn="l" defTabSz="755650">
            <a:lnSpc>
              <a:spcPct val="100000"/>
            </a:lnSpc>
            <a:spcBef>
              <a:spcPct val="0"/>
            </a:spcBef>
            <a:spcAft>
              <a:spcPct val="35000"/>
            </a:spcAft>
            <a:buNone/>
          </a:pPr>
          <a:r>
            <a:rPr lang="en-US" sz="1700" kern="1200"/>
            <a:t>Pytmx Library: Pytmx was utilized for loading the Tiled maps into the game. This library enabled seamless integration of the maps created in Tiled with the game code.</a:t>
          </a:r>
        </a:p>
      </dsp:txBody>
      <dsp:txXfrm>
        <a:off x="841188" y="1824174"/>
        <a:ext cx="8878884" cy="728302"/>
      </dsp:txXfrm>
    </dsp:sp>
    <dsp:sp modelId="{8DC51FD4-8B05-44E2-AA62-54E05C67E12C}">
      <dsp:nvSpPr>
        <dsp:cNvPr id="0" name=""/>
        <dsp:cNvSpPr/>
      </dsp:nvSpPr>
      <dsp:spPr>
        <a:xfrm>
          <a:off x="0" y="2734552"/>
          <a:ext cx="9720072" cy="728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6F4A1-740F-4928-9BB8-C4D9AF4B15A2}">
      <dsp:nvSpPr>
        <dsp:cNvPr id="0" name=""/>
        <dsp:cNvSpPr/>
      </dsp:nvSpPr>
      <dsp:spPr>
        <a:xfrm>
          <a:off x="220311" y="2898420"/>
          <a:ext cx="400566" cy="4005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48B57B-28B7-4456-997C-625E68A309B1}">
      <dsp:nvSpPr>
        <dsp:cNvPr id="0" name=""/>
        <dsp:cNvSpPr/>
      </dsp:nvSpPr>
      <dsp:spPr>
        <a:xfrm>
          <a:off x="841188" y="2734552"/>
          <a:ext cx="8878884" cy="728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79" tIns="77079" rIns="77079" bIns="77079" numCol="1" spcCol="1270" anchor="ctr" anchorCtr="0">
          <a:noAutofit/>
        </a:bodyPr>
        <a:lstStyle/>
        <a:p>
          <a:pPr marL="0" lvl="0" indent="0" algn="l" defTabSz="755650">
            <a:lnSpc>
              <a:spcPct val="100000"/>
            </a:lnSpc>
            <a:spcBef>
              <a:spcPct val="0"/>
            </a:spcBef>
            <a:spcAft>
              <a:spcPct val="35000"/>
            </a:spcAft>
            <a:buNone/>
          </a:pPr>
          <a:r>
            <a:rPr lang="en-US" sz="1700" kern="1200"/>
            <a:t>Canvas (Pygame): A simple canvas was created using Pygame for the ocean cleanup game. This provided the necessary drawing area for implementing the game mechanics and visual elements.</a:t>
          </a:r>
        </a:p>
      </dsp:txBody>
      <dsp:txXfrm>
        <a:off x="841188" y="2734552"/>
        <a:ext cx="8878884" cy="728302"/>
      </dsp:txXfrm>
    </dsp:sp>
    <dsp:sp modelId="{91051BF0-5DD5-4742-A16D-1B54AC99C5B7}">
      <dsp:nvSpPr>
        <dsp:cNvPr id="0" name=""/>
        <dsp:cNvSpPr/>
      </dsp:nvSpPr>
      <dsp:spPr>
        <a:xfrm>
          <a:off x="0" y="3644929"/>
          <a:ext cx="9720072" cy="728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A4D7E-AA95-415E-B2F1-0FCA01DD0B3E}">
      <dsp:nvSpPr>
        <dsp:cNvPr id="0" name=""/>
        <dsp:cNvSpPr/>
      </dsp:nvSpPr>
      <dsp:spPr>
        <a:xfrm>
          <a:off x="220311" y="3808797"/>
          <a:ext cx="400566" cy="4005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059F0-492F-4EDB-B937-194B12B1667B}">
      <dsp:nvSpPr>
        <dsp:cNvPr id="0" name=""/>
        <dsp:cNvSpPr/>
      </dsp:nvSpPr>
      <dsp:spPr>
        <a:xfrm>
          <a:off x="841188" y="3644929"/>
          <a:ext cx="8878884" cy="728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79" tIns="77079" rIns="77079" bIns="77079" numCol="1" spcCol="1270" anchor="ctr" anchorCtr="0">
          <a:noAutofit/>
        </a:bodyPr>
        <a:lstStyle/>
        <a:p>
          <a:pPr marL="0" lvl="0" indent="0" algn="l" defTabSz="755650">
            <a:lnSpc>
              <a:spcPct val="100000"/>
            </a:lnSpc>
            <a:spcBef>
              <a:spcPct val="0"/>
            </a:spcBef>
            <a:spcAft>
              <a:spcPct val="35000"/>
            </a:spcAft>
            <a:buNone/>
          </a:pPr>
          <a:r>
            <a:rPr lang="en-US" sz="1700" kern="1200"/>
            <a:t>These tools were instrumental in developing various aspects of the game, from designing the game world to implementing gameplay mechanics.</a:t>
          </a:r>
        </a:p>
      </dsp:txBody>
      <dsp:txXfrm>
        <a:off x="841188" y="3644929"/>
        <a:ext cx="8878884" cy="728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CCFA4-7DED-4212-ADCF-4031F215EE7C}">
      <dsp:nvSpPr>
        <dsp:cNvPr id="0" name=""/>
        <dsp:cNvSpPr/>
      </dsp:nvSpPr>
      <dsp:spPr>
        <a:xfrm>
          <a:off x="10156" y="427058"/>
          <a:ext cx="1013407" cy="1013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A8413-3FDE-4F62-86EA-C4C81B85BE45}">
      <dsp:nvSpPr>
        <dsp:cNvPr id="0" name=""/>
        <dsp:cNvSpPr/>
      </dsp:nvSpPr>
      <dsp:spPr>
        <a:xfrm>
          <a:off x="10156" y="1576743"/>
          <a:ext cx="2895450" cy="434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Platformer Gameplay:</a:t>
          </a:r>
        </a:p>
      </dsp:txBody>
      <dsp:txXfrm>
        <a:off x="10156" y="1576743"/>
        <a:ext cx="2895450" cy="434317"/>
      </dsp:txXfrm>
    </dsp:sp>
    <dsp:sp modelId="{E0BFCB20-02E2-45BA-8F27-ADB66A88D3F8}">
      <dsp:nvSpPr>
        <dsp:cNvPr id="0" name=""/>
        <dsp:cNvSpPr/>
      </dsp:nvSpPr>
      <dsp:spPr>
        <a:xfrm>
          <a:off x="10156" y="2074446"/>
          <a:ext cx="2895450" cy="152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game adopts a classic platformer style, allowing players to navigate through levels by jumping between platforms, avoiding hazards, and overcoming obstacles.</a:t>
          </a:r>
        </a:p>
        <a:p>
          <a:pPr marL="0" lvl="0" indent="0" algn="l" defTabSz="577850">
            <a:lnSpc>
              <a:spcPct val="100000"/>
            </a:lnSpc>
            <a:spcBef>
              <a:spcPct val="0"/>
            </a:spcBef>
            <a:spcAft>
              <a:spcPct val="35000"/>
            </a:spcAft>
            <a:buNone/>
          </a:pPr>
          <a:r>
            <a:rPr lang="en-US" sz="1300" kern="1200"/>
            <a:t>Platformer mechanics provide a familiar and engaging experience for players, promoting accessibility and enjoyment.</a:t>
          </a:r>
        </a:p>
      </dsp:txBody>
      <dsp:txXfrm>
        <a:off x="10156" y="2074446"/>
        <a:ext cx="2895450" cy="1521855"/>
      </dsp:txXfrm>
    </dsp:sp>
    <dsp:sp modelId="{97AB1219-032D-4C49-AFFB-F9B7C4AA9A33}">
      <dsp:nvSpPr>
        <dsp:cNvPr id="0" name=""/>
        <dsp:cNvSpPr/>
      </dsp:nvSpPr>
      <dsp:spPr>
        <a:xfrm>
          <a:off x="3412311" y="427058"/>
          <a:ext cx="1013407" cy="1013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040D3-DA48-433B-B487-447BD3480F87}">
      <dsp:nvSpPr>
        <dsp:cNvPr id="0" name=""/>
        <dsp:cNvSpPr/>
      </dsp:nvSpPr>
      <dsp:spPr>
        <a:xfrm>
          <a:off x="3412311" y="1576743"/>
          <a:ext cx="2895450" cy="434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Obstacles and Challenges:</a:t>
          </a:r>
        </a:p>
      </dsp:txBody>
      <dsp:txXfrm>
        <a:off x="3412311" y="1576743"/>
        <a:ext cx="2895450" cy="434317"/>
      </dsp:txXfrm>
    </dsp:sp>
    <dsp:sp modelId="{361B3C22-9B28-4F96-A52E-3B85CBDDD11F}">
      <dsp:nvSpPr>
        <dsp:cNvPr id="0" name=""/>
        <dsp:cNvSpPr/>
      </dsp:nvSpPr>
      <dsp:spPr>
        <a:xfrm>
          <a:off x="3412311" y="2074446"/>
          <a:ext cx="2895450" cy="152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Levels are designed with a variety of obstacles and challenges that reflect the industrial setting.</a:t>
          </a:r>
        </a:p>
      </dsp:txBody>
      <dsp:txXfrm>
        <a:off x="3412311" y="2074446"/>
        <a:ext cx="2895450" cy="1521855"/>
      </dsp:txXfrm>
    </dsp:sp>
    <dsp:sp modelId="{65A701EB-2D60-4CF2-88FC-936E90A9D316}">
      <dsp:nvSpPr>
        <dsp:cNvPr id="0" name=""/>
        <dsp:cNvSpPr/>
      </dsp:nvSpPr>
      <dsp:spPr>
        <a:xfrm>
          <a:off x="6814465" y="427058"/>
          <a:ext cx="1013407" cy="1013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8711F-3355-4867-BEF1-E7A1F8562892}">
      <dsp:nvSpPr>
        <dsp:cNvPr id="0" name=""/>
        <dsp:cNvSpPr/>
      </dsp:nvSpPr>
      <dsp:spPr>
        <a:xfrm>
          <a:off x="6814465" y="1576743"/>
          <a:ext cx="2895450" cy="434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Moving Blocks and Machinery:</a:t>
          </a:r>
        </a:p>
      </dsp:txBody>
      <dsp:txXfrm>
        <a:off x="6814465" y="1576743"/>
        <a:ext cx="2895450" cy="434317"/>
      </dsp:txXfrm>
    </dsp:sp>
    <dsp:sp modelId="{91D6B4DF-9DF9-48F0-99D9-DFF35FACA4A6}">
      <dsp:nvSpPr>
        <dsp:cNvPr id="0" name=""/>
        <dsp:cNvSpPr/>
      </dsp:nvSpPr>
      <dsp:spPr>
        <a:xfrm>
          <a:off x="6814465" y="2074446"/>
          <a:ext cx="2895450" cy="152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Dynamic elements such as moving blocks, conveyor belts, and industrial machinery add complexity to level design and introduce new gameplay mechanics.</a:t>
          </a:r>
        </a:p>
        <a:p>
          <a:pPr marL="0" lvl="0" indent="0" algn="l" defTabSz="577850">
            <a:lnSpc>
              <a:spcPct val="100000"/>
            </a:lnSpc>
            <a:spcBef>
              <a:spcPct val="0"/>
            </a:spcBef>
            <a:spcAft>
              <a:spcPct val="35000"/>
            </a:spcAft>
            <a:buNone/>
          </a:pPr>
          <a:r>
            <a:rPr lang="en-US" sz="1300" kern="1200"/>
            <a:t>Players must time their movements carefully to avoid getting crushed or trapped by moving obstacles while traversing the environment.</a:t>
          </a:r>
        </a:p>
      </dsp:txBody>
      <dsp:txXfrm>
        <a:off x="6814465" y="2074446"/>
        <a:ext cx="2895450" cy="1521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4B8EA-A7B0-453A-B9CC-68AFF8067B23}"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29287-9EF8-4ED7-BE94-24613E2F954C}" type="slidenum">
              <a:rPr lang="en-IN" smtClean="0"/>
              <a:t>‹#›</a:t>
            </a:fld>
            <a:endParaRPr lang="en-IN"/>
          </a:p>
        </p:txBody>
      </p:sp>
    </p:spTree>
    <p:extLst>
      <p:ext uri="{BB962C8B-B14F-4D97-AF65-F5344CB8AC3E}">
        <p14:creationId xmlns:p14="http://schemas.microsoft.com/office/powerpoint/2010/main" val="120116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929287-9EF8-4ED7-BE94-24613E2F954C}" type="slidenum">
              <a:rPr lang="en-IN" smtClean="0"/>
              <a:t>2</a:t>
            </a:fld>
            <a:endParaRPr lang="en-IN"/>
          </a:p>
        </p:txBody>
      </p:sp>
    </p:spTree>
    <p:extLst>
      <p:ext uri="{BB962C8B-B14F-4D97-AF65-F5344CB8AC3E}">
        <p14:creationId xmlns:p14="http://schemas.microsoft.com/office/powerpoint/2010/main" val="210673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929287-9EF8-4ED7-BE94-24613E2F954C}" type="slidenum">
              <a:rPr lang="en-IN" smtClean="0"/>
              <a:t>7</a:t>
            </a:fld>
            <a:endParaRPr lang="en-IN"/>
          </a:p>
        </p:txBody>
      </p:sp>
    </p:spTree>
    <p:extLst>
      <p:ext uri="{BB962C8B-B14F-4D97-AF65-F5344CB8AC3E}">
        <p14:creationId xmlns:p14="http://schemas.microsoft.com/office/powerpoint/2010/main" val="158360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14BCC6-8DB5-4A93-93D6-EB52FF30BC00}"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C0B8-79B9-4460-82AA-79EA0A644D4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97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4BCC6-8DB5-4A93-93D6-EB52FF30BC00}"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423392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4BCC6-8DB5-4A93-93D6-EB52FF30BC00}"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C0B8-79B9-4460-82AA-79EA0A644D4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18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4BCC6-8DB5-4A93-93D6-EB52FF30BC00}"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7512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4BCC6-8DB5-4A93-93D6-EB52FF30BC00}"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C0B8-79B9-4460-82AA-79EA0A644D4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7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4BCC6-8DB5-4A93-93D6-EB52FF30BC00}"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260774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14BCC6-8DB5-4A93-93D6-EB52FF30BC00}"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331970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14BCC6-8DB5-4A93-93D6-EB52FF30BC00}"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251516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4BCC6-8DB5-4A93-93D6-EB52FF30BC00}"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263379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4BCC6-8DB5-4A93-93D6-EB52FF30BC00}"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C0B8-79B9-4460-82AA-79EA0A644D48}" type="slidenum">
              <a:rPr lang="en-IN" smtClean="0"/>
              <a:t>‹#›</a:t>
            </a:fld>
            <a:endParaRPr lang="en-IN"/>
          </a:p>
        </p:txBody>
      </p:sp>
    </p:spTree>
    <p:extLst>
      <p:ext uri="{BB962C8B-B14F-4D97-AF65-F5344CB8AC3E}">
        <p14:creationId xmlns:p14="http://schemas.microsoft.com/office/powerpoint/2010/main" val="110274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14BCC6-8DB5-4A93-93D6-EB52FF30BC00}"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C0B8-79B9-4460-82AA-79EA0A644D4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70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14BCC6-8DB5-4A93-93D6-EB52FF30BC00}" type="datetimeFigureOut">
              <a:rPr lang="en-IN" smtClean="0"/>
              <a:t>19-04-2024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46C0B8-79B9-4460-82AA-79EA0A644D4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7416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21460-DA12-C270-E0E8-8E71998D1F0B}"/>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COP 290 ASSIGNMENT 2</a:t>
            </a:r>
            <a:endParaRPr lang="en-IN" sz="4800">
              <a:solidFill>
                <a:srgbClr val="FFFFFF"/>
              </a:solidFill>
            </a:endParaRPr>
          </a:p>
        </p:txBody>
      </p:sp>
      <p:sp>
        <p:nvSpPr>
          <p:cNvPr id="3" name="Subtitle 2">
            <a:extLst>
              <a:ext uri="{FF2B5EF4-FFF2-40B4-BE49-F238E27FC236}">
                <a16:creationId xmlns:a16="http://schemas.microsoft.com/office/drawing/2014/main" id="{72CB14F8-BF08-58ED-ACD9-F1B1893BD147}"/>
              </a:ext>
            </a:extLst>
          </p:cNvPr>
          <p:cNvSpPr>
            <a:spLocks noGrp="1"/>
          </p:cNvSpPr>
          <p:nvPr>
            <p:ph type="subTitle" idx="1"/>
          </p:nvPr>
        </p:nvSpPr>
        <p:spPr>
          <a:xfrm>
            <a:off x="4713224" y="4297556"/>
            <a:ext cx="6353968" cy="1433391"/>
          </a:xfrm>
        </p:spPr>
        <p:txBody>
          <a:bodyPr anchor="t">
            <a:normAutofit/>
          </a:bodyPr>
          <a:lstStyle/>
          <a:p>
            <a:r>
              <a:rPr lang="en-US" dirty="0">
                <a:solidFill>
                  <a:srgbClr val="FFFFFF"/>
                </a:solidFill>
              </a:rPr>
              <a:t>Ankit Kumar Meena(2022CS11131)</a:t>
            </a:r>
          </a:p>
          <a:p>
            <a:r>
              <a:rPr lang="en-US">
                <a:solidFill>
                  <a:srgbClr val="FFFFFF"/>
                </a:solidFill>
              </a:rPr>
              <a:t>Umesh (2022CS11111)</a:t>
            </a:r>
            <a:endParaRPr lang="en-IN">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44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1A92-7929-A210-304C-99B468079DB5}"/>
              </a:ext>
            </a:extLst>
          </p:cNvPr>
          <p:cNvSpPr>
            <a:spLocks noGrp="1"/>
          </p:cNvSpPr>
          <p:nvPr>
            <p:ph type="title"/>
          </p:nvPr>
        </p:nvSpPr>
        <p:spPr/>
        <p:txBody>
          <a:bodyPr/>
          <a:lstStyle/>
          <a:p>
            <a:r>
              <a:rPr lang="en-US" dirty="0"/>
              <a:t>Gameplay images</a:t>
            </a:r>
            <a:endParaRPr lang="en-IN" dirty="0"/>
          </a:p>
        </p:txBody>
      </p:sp>
      <p:pic>
        <p:nvPicPr>
          <p:cNvPr id="5" name="Content Placeholder 4" descr="A screenshot of a video game&#10;&#10;Description automatically generated">
            <a:extLst>
              <a:ext uri="{FF2B5EF4-FFF2-40B4-BE49-F238E27FC236}">
                <a16:creationId xmlns:a16="http://schemas.microsoft.com/office/drawing/2014/main" id="{DE3EABA4-DE1D-F8DC-4310-9DEE660B6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313" y="2286000"/>
            <a:ext cx="7151511" cy="4022725"/>
          </a:xfrm>
        </p:spPr>
      </p:pic>
    </p:spTree>
    <p:extLst>
      <p:ext uri="{BB962C8B-B14F-4D97-AF65-F5344CB8AC3E}">
        <p14:creationId xmlns:p14="http://schemas.microsoft.com/office/powerpoint/2010/main" val="398779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03E4-80E7-8377-673D-2A9D66CFF59E}"/>
              </a:ext>
            </a:extLst>
          </p:cNvPr>
          <p:cNvSpPr>
            <a:spLocks noGrp="1"/>
          </p:cNvSpPr>
          <p:nvPr>
            <p:ph type="title"/>
          </p:nvPr>
        </p:nvSpPr>
        <p:spPr>
          <a:xfrm>
            <a:off x="1024128" y="585216"/>
            <a:ext cx="6007027" cy="1499616"/>
          </a:xfrm>
        </p:spPr>
        <p:txBody>
          <a:bodyPr>
            <a:normAutofit/>
          </a:bodyPr>
          <a:lstStyle/>
          <a:p>
            <a:r>
              <a:rPr lang="en-US" dirty="0">
                <a:solidFill>
                  <a:schemeClr val="bg2">
                    <a:lumMod val="10000"/>
                  </a:schemeClr>
                </a:solidFill>
              </a:rPr>
              <a:t>INTRODUCTION</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C12C0A34-FB78-0F38-6106-533454E4EFBD}"/>
              </a:ext>
            </a:extLst>
          </p:cNvPr>
          <p:cNvSpPr>
            <a:spLocks noGrp="1"/>
          </p:cNvSpPr>
          <p:nvPr>
            <p:ph idx="1"/>
          </p:nvPr>
        </p:nvSpPr>
        <p:spPr>
          <a:xfrm>
            <a:off x="1024128" y="2286000"/>
            <a:ext cx="6007027" cy="4023360"/>
          </a:xfrm>
        </p:spPr>
        <p:txBody>
          <a:bodyPr>
            <a:normAutofit/>
          </a:bodyPr>
          <a:lstStyle/>
          <a:p>
            <a:r>
              <a:rPr lang="en-US" dirty="0"/>
              <a:t>In response to the profound impact of climate change on Earth, our game seeks to address the urgent need for environmental conservation and action. Focusing on the critical issue of </a:t>
            </a:r>
            <a:r>
              <a:rPr lang="en-US" b="1" dirty="0"/>
              <a:t>ocean pollution</a:t>
            </a:r>
            <a:r>
              <a:rPr lang="en-US" dirty="0"/>
              <a:t>, this game serves as a platform for players to engage in virtual ocean cleanup efforts. As our planet faces increasing environmental degradation, this initiative offers a proactive and immersive experience aimed at raising awareness and inspiring action to combat </a:t>
            </a:r>
            <a:r>
              <a:rPr lang="en-US" b="1" dirty="0"/>
              <a:t>climate change</a:t>
            </a:r>
            <a:r>
              <a:rPr lang="en-US" dirty="0"/>
              <a:t>.</a:t>
            </a:r>
            <a:endParaRPr lang="en-IN" dirty="0"/>
          </a:p>
        </p:txBody>
      </p:sp>
      <p:pic>
        <p:nvPicPr>
          <p:cNvPr id="5" name="Picture 4">
            <a:extLst>
              <a:ext uri="{FF2B5EF4-FFF2-40B4-BE49-F238E27FC236}">
                <a16:creationId xmlns:a16="http://schemas.microsoft.com/office/drawing/2014/main" id="{FC6CC925-DCAE-8A4E-B1DC-D8B2010D9D4B}"/>
              </a:ext>
            </a:extLst>
          </p:cNvPr>
          <p:cNvPicPr>
            <a:picLocks noChangeAspect="1"/>
          </p:cNvPicPr>
          <p:nvPr/>
        </p:nvPicPr>
        <p:blipFill rotWithShape="1">
          <a:blip r:embed="rId3"/>
          <a:srcRect l="34044" r="27731" b="-445"/>
          <a:stretch/>
        </p:blipFill>
        <p:spPr>
          <a:xfrm>
            <a:off x="7552266" y="10"/>
            <a:ext cx="4639734" cy="6857990"/>
          </a:xfrm>
          <a:prstGeom prst="rect">
            <a:avLst/>
          </a:prstGeom>
        </p:spPr>
      </p:pic>
    </p:spTree>
    <p:extLst>
      <p:ext uri="{BB962C8B-B14F-4D97-AF65-F5344CB8AC3E}">
        <p14:creationId xmlns:p14="http://schemas.microsoft.com/office/powerpoint/2010/main" val="348797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ropical island papercraft">
            <a:extLst>
              <a:ext uri="{FF2B5EF4-FFF2-40B4-BE49-F238E27FC236}">
                <a16:creationId xmlns:a16="http://schemas.microsoft.com/office/drawing/2014/main" id="{4743C556-FDBE-B5B2-2B39-6CB1FA8BBD3E}"/>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414D1718-B3DF-EF38-9AB9-7C49AC615C50}"/>
              </a:ext>
            </a:extLst>
          </p:cNvPr>
          <p:cNvSpPr>
            <a:spLocks noGrp="1"/>
          </p:cNvSpPr>
          <p:nvPr>
            <p:ph type="title"/>
          </p:nvPr>
        </p:nvSpPr>
        <p:spPr>
          <a:xfrm>
            <a:off x="1024128" y="585216"/>
            <a:ext cx="6066816" cy="1499616"/>
          </a:xfrm>
        </p:spPr>
        <p:txBody>
          <a:bodyPr>
            <a:normAutofit/>
          </a:bodyPr>
          <a:lstStyle/>
          <a:p>
            <a:r>
              <a:rPr lang="en-US">
                <a:solidFill>
                  <a:srgbClr val="000000"/>
                </a:solidFill>
              </a:rPr>
              <a:t>Game overview</a:t>
            </a:r>
            <a:endParaRPr lang="en-IN">
              <a:solidFill>
                <a:srgbClr val="000000"/>
              </a:solidFill>
            </a:endParaRPr>
          </a:p>
        </p:txBody>
      </p:sp>
      <p:cxnSp>
        <p:nvCxnSpPr>
          <p:cNvPr id="12" name="Straight Connector 11">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C661F8-3189-DE9B-6481-F3D2C75EBE4D}"/>
              </a:ext>
            </a:extLst>
          </p:cNvPr>
          <p:cNvSpPr>
            <a:spLocks noGrp="1"/>
          </p:cNvSpPr>
          <p:nvPr>
            <p:ph idx="1"/>
          </p:nvPr>
        </p:nvSpPr>
        <p:spPr>
          <a:xfrm>
            <a:off x="1024128" y="2286000"/>
            <a:ext cx="6066816" cy="4023360"/>
          </a:xfrm>
        </p:spPr>
        <p:txBody>
          <a:bodyPr>
            <a:normAutofit/>
          </a:bodyPr>
          <a:lstStyle/>
          <a:p>
            <a:r>
              <a:rPr lang="en-US" sz="1500" b="1">
                <a:solidFill>
                  <a:srgbClr val="000000"/>
                </a:solidFill>
              </a:rPr>
              <a:t>Overworld:</a:t>
            </a:r>
          </a:p>
          <a:p>
            <a:r>
              <a:rPr lang="en-US" sz="1500">
                <a:solidFill>
                  <a:srgbClr val="000000"/>
                </a:solidFill>
              </a:rPr>
              <a:t>The overworld serves as the introductory environment where players witness the devastating effects of climate change. They'll observe a damaged ecosystem, with dying plants and polluted water, highlighting the urgent need for action.</a:t>
            </a:r>
          </a:p>
          <a:p>
            <a:r>
              <a:rPr lang="en-US" sz="1500" b="1">
                <a:solidFill>
                  <a:srgbClr val="000000"/>
                </a:solidFill>
              </a:rPr>
              <a:t>Ocean Cleanup Game:</a:t>
            </a:r>
          </a:p>
          <a:p>
            <a:r>
              <a:rPr lang="en-US" sz="1500">
                <a:solidFill>
                  <a:srgbClr val="000000"/>
                </a:solidFill>
              </a:rPr>
              <a:t>Players engage in an interactive ocean cleanup mission, navigating through polluted waters to collect debris and restore marine life. Using various tools and strategies, they'll work to clean up the ocean and mitigate the harmful effects of pollution.</a:t>
            </a:r>
          </a:p>
          <a:p>
            <a:r>
              <a:rPr lang="en-US" sz="1500" b="1">
                <a:solidFill>
                  <a:srgbClr val="000000"/>
                </a:solidFill>
              </a:rPr>
              <a:t>Factory Fixing Game:</a:t>
            </a:r>
          </a:p>
          <a:p>
            <a:r>
              <a:rPr lang="en-US" sz="1500">
                <a:solidFill>
                  <a:srgbClr val="000000"/>
                </a:solidFill>
              </a:rPr>
              <a:t>Inside the overworld, players also encounter a malfunctioning factory that's contributing to pollution. In this mini-game, players must fix the factory's operations to prevent further pollution and promote sustainable practices.</a:t>
            </a:r>
          </a:p>
          <a:p>
            <a:endParaRPr lang="en-IN" sz="1500">
              <a:solidFill>
                <a:srgbClr val="000000"/>
              </a:solidFill>
            </a:endParaRPr>
          </a:p>
        </p:txBody>
      </p:sp>
    </p:spTree>
    <p:extLst>
      <p:ext uri="{BB962C8B-B14F-4D97-AF65-F5344CB8AC3E}">
        <p14:creationId xmlns:p14="http://schemas.microsoft.com/office/powerpoint/2010/main" val="213435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6052-7929-64AA-B703-F4D2F7CF002E}"/>
              </a:ext>
            </a:extLst>
          </p:cNvPr>
          <p:cNvSpPr>
            <a:spLocks noGrp="1"/>
          </p:cNvSpPr>
          <p:nvPr>
            <p:ph type="title"/>
          </p:nvPr>
        </p:nvSpPr>
        <p:spPr/>
        <p:txBody>
          <a:bodyPr/>
          <a:lstStyle/>
          <a:p>
            <a:r>
              <a:rPr lang="en-US"/>
              <a:t>TOOLS Used</a:t>
            </a:r>
            <a:endParaRPr lang="en-IN" dirty="0"/>
          </a:p>
        </p:txBody>
      </p:sp>
      <p:graphicFrame>
        <p:nvGraphicFramePr>
          <p:cNvPr id="5" name="Content Placeholder 2">
            <a:extLst>
              <a:ext uri="{FF2B5EF4-FFF2-40B4-BE49-F238E27FC236}">
                <a16:creationId xmlns:a16="http://schemas.microsoft.com/office/drawing/2014/main" id="{E93B1B71-0301-0E44-959B-A724829EBDA0}"/>
              </a:ext>
            </a:extLst>
          </p:cNvPr>
          <p:cNvGraphicFramePr>
            <a:graphicFrameLocks noGrp="1"/>
          </p:cNvGraphicFramePr>
          <p:nvPr>
            <p:ph idx="1"/>
          </p:nvPr>
        </p:nvGraphicFramePr>
        <p:xfrm>
          <a:off x="1024128" y="1932709"/>
          <a:ext cx="9720073" cy="4376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35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escue buoy floating at sea">
            <a:extLst>
              <a:ext uri="{FF2B5EF4-FFF2-40B4-BE49-F238E27FC236}">
                <a16:creationId xmlns:a16="http://schemas.microsoft.com/office/drawing/2014/main" id="{99298B9C-B85A-6CF1-6FD6-51712D8C1106}"/>
              </a:ext>
            </a:extLst>
          </p:cNvPr>
          <p:cNvPicPr>
            <a:picLocks noChangeAspect="1"/>
          </p:cNvPicPr>
          <p:nvPr/>
        </p:nvPicPr>
        <p:blipFill rotWithShape="1">
          <a:blip r:embed="rId2"/>
          <a:srcRect t="1029" r="9091" b="2236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1DEE824-AA34-5DB5-A707-0B76525A53A2}"/>
              </a:ext>
            </a:extLst>
          </p:cNvPr>
          <p:cNvSpPr>
            <a:spLocks noGrp="1"/>
          </p:cNvSpPr>
          <p:nvPr>
            <p:ph type="title"/>
          </p:nvPr>
        </p:nvSpPr>
        <p:spPr>
          <a:xfrm>
            <a:off x="1024128" y="585216"/>
            <a:ext cx="6066818" cy="1499616"/>
          </a:xfrm>
        </p:spPr>
        <p:txBody>
          <a:bodyPr>
            <a:normAutofit/>
          </a:bodyPr>
          <a:lstStyle/>
          <a:p>
            <a:r>
              <a:rPr lang="en-US">
                <a:solidFill>
                  <a:srgbClr val="000000"/>
                </a:solidFill>
              </a:rPr>
              <a:t>OCEAN cleanUP</a:t>
            </a:r>
            <a:endParaRPr lang="en-IN">
              <a:solidFill>
                <a:srgbClr val="000000"/>
              </a:solidFill>
            </a:endParaRPr>
          </a:p>
        </p:txBody>
      </p:sp>
      <p:cxnSp>
        <p:nvCxnSpPr>
          <p:cNvPr id="16" name="Straight Connector 15">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41FE039-120F-AAFE-DF99-2B5153E46346}"/>
              </a:ext>
            </a:extLst>
          </p:cNvPr>
          <p:cNvSpPr>
            <a:spLocks noGrp="1"/>
          </p:cNvSpPr>
          <p:nvPr>
            <p:ph idx="1"/>
          </p:nvPr>
        </p:nvSpPr>
        <p:spPr>
          <a:xfrm>
            <a:off x="1024128" y="2286000"/>
            <a:ext cx="6066818" cy="4023360"/>
          </a:xfrm>
        </p:spPr>
        <p:txBody>
          <a:bodyPr>
            <a:normAutofit/>
          </a:bodyPr>
          <a:lstStyle/>
          <a:p>
            <a:r>
              <a:rPr lang="en-US" sz="2000" b="1">
                <a:solidFill>
                  <a:srgbClr val="000000"/>
                </a:solidFill>
              </a:rPr>
              <a:t>Design Choices:</a:t>
            </a:r>
          </a:p>
          <a:p>
            <a:pPr>
              <a:buFont typeface="Arial" panose="020B0604020202020204" pitchFamily="34" charset="0"/>
              <a:buChar char="•"/>
            </a:pPr>
            <a:r>
              <a:rPr lang="en-US" sz="2000">
                <a:solidFill>
                  <a:srgbClr val="000000"/>
                </a:solidFill>
              </a:rPr>
              <a:t>Underwater Theme: The choice of setting the game in the ocean aligns with the overall theme of environmental conservation and highlights the importance of ocean cleanup efforts.</a:t>
            </a:r>
          </a:p>
          <a:p>
            <a:pPr>
              <a:buFont typeface="Arial" panose="020B0604020202020204" pitchFamily="34" charset="0"/>
              <a:buChar char="•"/>
            </a:pPr>
            <a:r>
              <a:rPr lang="en-US" sz="2000">
                <a:solidFill>
                  <a:srgbClr val="000000"/>
                </a:solidFill>
              </a:rPr>
              <a:t>Submarine and Spaceship Elements: Incorporating submarines and spaceships adds an adventurous element to the game and enhances the player's immersion in the underwater environment.</a:t>
            </a:r>
          </a:p>
          <a:p>
            <a:pPr>
              <a:buFont typeface="Arial" panose="020B0604020202020204" pitchFamily="34" charset="0"/>
              <a:buChar char="•"/>
            </a:pPr>
            <a:r>
              <a:rPr lang="en-US" sz="2000">
                <a:solidFill>
                  <a:srgbClr val="000000"/>
                </a:solidFill>
              </a:rPr>
              <a:t>Trash and Nets: The inclusion of various types of trash and nets adds diversity to the gameplay and reinforces the message of cleaning up the ocean.</a:t>
            </a:r>
          </a:p>
          <a:p>
            <a:endParaRPr lang="en-IN" sz="2000">
              <a:solidFill>
                <a:srgbClr val="000000"/>
              </a:solidFill>
            </a:endParaRPr>
          </a:p>
        </p:txBody>
      </p:sp>
    </p:spTree>
    <p:extLst>
      <p:ext uri="{BB962C8B-B14F-4D97-AF65-F5344CB8AC3E}">
        <p14:creationId xmlns:p14="http://schemas.microsoft.com/office/powerpoint/2010/main" val="138828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6A28C-111E-6338-A9DA-D6AABBEC4B8C}"/>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OCEAN CLEANUP</a:t>
            </a:r>
            <a:endParaRPr lang="en-IN">
              <a:solidFill>
                <a:srgbClr val="FFFFFF"/>
              </a:solidFill>
            </a:endParaRPr>
          </a:p>
        </p:txBody>
      </p:sp>
      <p:sp>
        <p:nvSpPr>
          <p:cNvPr id="3" name="Content Placeholder 2">
            <a:extLst>
              <a:ext uri="{FF2B5EF4-FFF2-40B4-BE49-F238E27FC236}">
                <a16:creationId xmlns:a16="http://schemas.microsoft.com/office/drawing/2014/main" id="{573E86C1-9005-0E19-F7BD-10668B744474}"/>
              </a:ext>
            </a:extLst>
          </p:cNvPr>
          <p:cNvSpPr>
            <a:spLocks noGrp="1"/>
          </p:cNvSpPr>
          <p:nvPr>
            <p:ph idx="1"/>
          </p:nvPr>
        </p:nvSpPr>
        <p:spPr>
          <a:xfrm>
            <a:off x="4699818" y="640080"/>
            <a:ext cx="7172138" cy="4689566"/>
          </a:xfrm>
        </p:spPr>
        <p:txBody>
          <a:bodyPr>
            <a:normAutofit lnSpcReduction="10000"/>
          </a:bodyPr>
          <a:lstStyle/>
          <a:p>
            <a:r>
              <a:rPr lang="en-US" sz="2000" b="1" dirty="0"/>
              <a:t>Gameplay Mechanics</a:t>
            </a:r>
            <a:r>
              <a:rPr lang="en-US" sz="2000" dirty="0"/>
              <a:t>:</a:t>
            </a:r>
          </a:p>
          <a:p>
            <a:pPr>
              <a:buFont typeface="Arial" panose="020B0604020202020204" pitchFamily="34" charset="0"/>
              <a:buChar char="•"/>
            </a:pPr>
            <a:r>
              <a:rPr lang="en-US" sz="1500" dirty="0"/>
              <a:t>Trash Collection: Trash falling from above requires quick reflexes from the player to catch them using firing nets. This mechanic challenges the player's timing and precision.</a:t>
            </a:r>
          </a:p>
          <a:p>
            <a:pPr>
              <a:buFont typeface="Arial" panose="020B0604020202020204" pitchFamily="34" charset="0"/>
              <a:buChar char="•"/>
            </a:pPr>
            <a:r>
              <a:rPr lang="en-US" sz="1500" dirty="0"/>
              <a:t>Submarine Movement: Allowing the submarine to move in multiple directions (right, left, up, down) provides the player with control over their movement and adds strategic elements to avoid obstacles and catch trash efficiently.</a:t>
            </a:r>
          </a:p>
          <a:p>
            <a:pPr>
              <a:buFont typeface="Arial" panose="020B0604020202020204" pitchFamily="34" charset="0"/>
              <a:buChar char="•"/>
            </a:pPr>
            <a:r>
              <a:rPr lang="en-US" sz="1500" dirty="0"/>
              <a:t>Collision Effects: Slowing down the submarine's speed upon collision with trash adds a layer of challenge and encourages players to navigate carefully.</a:t>
            </a:r>
          </a:p>
          <a:p>
            <a:pPr>
              <a:buFont typeface="Arial" panose="020B0604020202020204" pitchFamily="34" charset="0"/>
              <a:buChar char="•"/>
            </a:pPr>
            <a:r>
              <a:rPr lang="en-US" sz="1500" dirty="0"/>
              <a:t>Scoring and Progression: Implementing a scoring system based on the number of trash collected incentivizes players to aim for higher scores. Moving to the next stage upon reaching a certain score threshold introduces progression and keeps players engaged.</a:t>
            </a:r>
          </a:p>
          <a:p>
            <a:pPr>
              <a:buFont typeface="Arial" panose="020B0604020202020204" pitchFamily="34" charset="0"/>
              <a:buChar char="•"/>
            </a:pPr>
            <a:r>
              <a:rPr lang="en-US" sz="1500" dirty="0"/>
              <a:t>Penalties: Introducing penalties for missing trash or nets (such as being eliminated after missing five) adds stakes to the gameplay and motivates players to maintain focus and accuracy.</a:t>
            </a:r>
          </a:p>
          <a:p>
            <a:pPr>
              <a:buFont typeface="Arial" panose="020B0604020202020204" pitchFamily="34" charset="0"/>
              <a:buChar char="•"/>
            </a:pPr>
            <a:r>
              <a:rPr lang="en-US" sz="1500" dirty="0"/>
              <a:t>Next Stage: Transitioning to a different gameplay mechanic in the next stage (using a spaceship to destroy collected trash and nets) adds variety and excitement, ensuring that the game remains dynamic and engaging</a:t>
            </a:r>
            <a:r>
              <a:rPr lang="en-US" sz="1200" dirty="0"/>
              <a:t>.</a:t>
            </a:r>
          </a:p>
          <a:p>
            <a:endParaRPr lang="en-IN" sz="1200" dirty="0"/>
          </a:p>
        </p:txBody>
      </p:sp>
      <p:pic>
        <p:nvPicPr>
          <p:cNvPr id="7" name="Graphic 6" descr="Boat Launch">
            <a:extLst>
              <a:ext uri="{FF2B5EF4-FFF2-40B4-BE49-F238E27FC236}">
                <a16:creationId xmlns:a16="http://schemas.microsoft.com/office/drawing/2014/main" id="{580409B8-6617-6493-7987-F4EB8C3286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5059" y="5069067"/>
            <a:ext cx="1685977" cy="1685977"/>
          </a:xfrm>
          <a:prstGeom prst="rect">
            <a:avLst/>
          </a:prstGeom>
        </p:spPr>
      </p:pic>
    </p:spTree>
    <p:extLst>
      <p:ext uri="{BB962C8B-B14F-4D97-AF65-F5344CB8AC3E}">
        <p14:creationId xmlns:p14="http://schemas.microsoft.com/office/powerpoint/2010/main" val="359110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il refinery against blue sky">
            <a:extLst>
              <a:ext uri="{FF2B5EF4-FFF2-40B4-BE49-F238E27FC236}">
                <a16:creationId xmlns:a16="http://schemas.microsoft.com/office/drawing/2014/main" id="{EA6C11F4-09B0-F222-5F01-FBC2946F4499}"/>
              </a:ext>
            </a:extLst>
          </p:cNvPr>
          <p:cNvPicPr>
            <a:picLocks noChangeAspect="1"/>
          </p:cNvPicPr>
          <p:nvPr/>
        </p:nvPicPr>
        <p:blipFill rotWithShape="1">
          <a:blip r:embed="rId3"/>
          <a:srcRect t="90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6D497C5-9FF2-972B-F6F1-8DA68D3F3F28}"/>
              </a:ext>
            </a:extLst>
          </p:cNvPr>
          <p:cNvSpPr>
            <a:spLocks noGrp="1"/>
          </p:cNvSpPr>
          <p:nvPr>
            <p:ph type="title"/>
          </p:nvPr>
        </p:nvSpPr>
        <p:spPr>
          <a:xfrm>
            <a:off x="1024128" y="585216"/>
            <a:ext cx="6066818" cy="1499616"/>
          </a:xfrm>
        </p:spPr>
        <p:txBody>
          <a:bodyPr>
            <a:normAutofit/>
          </a:bodyPr>
          <a:lstStyle/>
          <a:p>
            <a:r>
              <a:rPr lang="en-US" dirty="0">
                <a:solidFill>
                  <a:srgbClr val="000000"/>
                </a:solidFill>
              </a:rPr>
              <a:t>What’s next</a:t>
            </a:r>
            <a:endParaRPr lang="en-IN" dirty="0">
              <a:solidFill>
                <a:srgbClr val="000000"/>
              </a:solidFill>
            </a:endParaRPr>
          </a:p>
        </p:txBody>
      </p:sp>
      <p:cxnSp>
        <p:nvCxnSpPr>
          <p:cNvPr id="12" name="Straight Connector 11">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34263E-FD0E-6725-B198-53A0E3D115DD}"/>
              </a:ext>
            </a:extLst>
          </p:cNvPr>
          <p:cNvSpPr>
            <a:spLocks noGrp="1"/>
          </p:cNvSpPr>
          <p:nvPr>
            <p:ph idx="1"/>
          </p:nvPr>
        </p:nvSpPr>
        <p:spPr>
          <a:xfrm>
            <a:off x="1024128" y="1811547"/>
            <a:ext cx="6066818" cy="4497813"/>
          </a:xfrm>
        </p:spPr>
        <p:txBody>
          <a:bodyPr>
            <a:normAutofit lnSpcReduction="10000"/>
          </a:bodyPr>
          <a:lstStyle/>
          <a:p>
            <a:pPr>
              <a:buFont typeface="+mj-lt"/>
              <a:buAutoNum type="arabicPeriod"/>
            </a:pPr>
            <a:r>
              <a:rPr lang="en-US" sz="1600" dirty="0">
                <a:solidFill>
                  <a:srgbClr val="000000"/>
                </a:solidFill>
              </a:rPr>
              <a:t>Malfunctioned Factory Pollution:</a:t>
            </a:r>
          </a:p>
          <a:p>
            <a:pPr marL="742950" lvl="1" indent="-285750"/>
            <a:r>
              <a:rPr lang="en-US" sz="1600" dirty="0">
                <a:solidFill>
                  <a:srgbClr val="000000"/>
                </a:solidFill>
              </a:rPr>
              <a:t>Even after completing the second stage of the ocean cleanup game, the water remains polluted due to a malfunctioned factory continuously discharging waste.</a:t>
            </a:r>
          </a:p>
          <a:p>
            <a:pPr marL="742950" lvl="1" indent="-285750"/>
            <a:r>
              <a:rPr lang="en-US" sz="1600" dirty="0">
                <a:solidFill>
                  <a:srgbClr val="000000"/>
                </a:solidFill>
              </a:rPr>
              <a:t>The factory serves as the next target for environmental restoration efforts.</a:t>
            </a:r>
          </a:p>
          <a:p>
            <a:pPr>
              <a:buFont typeface="+mj-lt"/>
              <a:buAutoNum type="arabicPeriod"/>
            </a:pPr>
            <a:r>
              <a:rPr lang="en-US" sz="1600" dirty="0">
                <a:solidFill>
                  <a:srgbClr val="000000"/>
                </a:solidFill>
              </a:rPr>
              <a:t>Journey Through the Overworld:</a:t>
            </a:r>
          </a:p>
          <a:p>
            <a:pPr marL="742950" lvl="1" indent="-285750"/>
            <a:r>
              <a:rPr lang="en-US" sz="1600" dirty="0">
                <a:solidFill>
                  <a:srgbClr val="000000"/>
                </a:solidFill>
              </a:rPr>
              <a:t>Players must navigate through the overworld to reach the malfunctioned factory.</a:t>
            </a:r>
          </a:p>
          <a:p>
            <a:pPr marL="742950" lvl="1" indent="-285750"/>
            <a:r>
              <a:rPr lang="en-US" sz="1600" dirty="0">
                <a:solidFill>
                  <a:srgbClr val="000000"/>
                </a:solidFill>
              </a:rPr>
              <a:t>The overworld environment reflects the ongoing environmental degradation, motivating players to take action.</a:t>
            </a:r>
          </a:p>
          <a:p>
            <a:pPr>
              <a:buFont typeface="+mj-lt"/>
              <a:buAutoNum type="arabicPeriod"/>
            </a:pPr>
            <a:r>
              <a:rPr lang="en-US" sz="1600" dirty="0">
                <a:solidFill>
                  <a:srgbClr val="000000"/>
                </a:solidFill>
              </a:rPr>
              <a:t>Fixing the Factory Game:</a:t>
            </a:r>
          </a:p>
          <a:p>
            <a:pPr marL="742950" lvl="1" indent="-285750"/>
            <a:r>
              <a:rPr lang="en-US" sz="1600" dirty="0">
                <a:solidFill>
                  <a:srgbClr val="000000"/>
                </a:solidFill>
              </a:rPr>
              <a:t>Upon reaching the factory, players engage in a new game focused on fixing the factory and stopping the discharge of pollutants.</a:t>
            </a:r>
          </a:p>
          <a:p>
            <a:pPr marL="742950" lvl="1" indent="-285750"/>
            <a:r>
              <a:rPr lang="en-US" sz="1600" dirty="0">
                <a:solidFill>
                  <a:srgbClr val="000000"/>
                </a:solidFill>
              </a:rPr>
              <a:t>The objective is to reach the goal point within the factory premises to shut down the discharge mechanism.</a:t>
            </a:r>
          </a:p>
          <a:p>
            <a:endParaRPr lang="en-IN" sz="1400" dirty="0">
              <a:solidFill>
                <a:srgbClr val="000000"/>
              </a:solidFill>
            </a:endParaRPr>
          </a:p>
        </p:txBody>
      </p:sp>
    </p:spTree>
    <p:extLst>
      <p:ext uri="{BB962C8B-B14F-4D97-AF65-F5344CB8AC3E}">
        <p14:creationId xmlns:p14="http://schemas.microsoft.com/office/powerpoint/2010/main" val="361687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F41E-6DA2-A940-4370-3AB331A14982}"/>
              </a:ext>
            </a:extLst>
          </p:cNvPr>
          <p:cNvSpPr>
            <a:spLocks noGrp="1"/>
          </p:cNvSpPr>
          <p:nvPr>
            <p:ph type="title"/>
          </p:nvPr>
        </p:nvSpPr>
        <p:spPr/>
        <p:txBody>
          <a:bodyPr/>
          <a:lstStyle/>
          <a:p>
            <a:r>
              <a:rPr lang="en-US" dirty="0"/>
              <a:t>Design Choices for the Industry Fixing Game:</a:t>
            </a:r>
            <a:endParaRPr lang="en-IN" dirty="0"/>
          </a:p>
        </p:txBody>
      </p:sp>
      <p:graphicFrame>
        <p:nvGraphicFramePr>
          <p:cNvPr id="5" name="Content Placeholder 2">
            <a:extLst>
              <a:ext uri="{FF2B5EF4-FFF2-40B4-BE49-F238E27FC236}">
                <a16:creationId xmlns:a16="http://schemas.microsoft.com/office/drawing/2014/main" id="{2A2316FC-DE5B-03C9-88B4-AE0E39F48459}"/>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23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C5FE-0DD5-608F-2EC9-28C8051083D7}"/>
              </a:ext>
            </a:extLst>
          </p:cNvPr>
          <p:cNvSpPr>
            <a:spLocks noGrp="1"/>
          </p:cNvSpPr>
          <p:nvPr>
            <p:ph type="title"/>
          </p:nvPr>
        </p:nvSpPr>
        <p:spPr/>
        <p:txBody>
          <a:bodyPr/>
          <a:lstStyle/>
          <a:p>
            <a:r>
              <a:rPr lang="en-US" dirty="0"/>
              <a:t>Gameplay images</a:t>
            </a:r>
            <a:endParaRPr lang="en-IN" dirty="0"/>
          </a:p>
        </p:txBody>
      </p:sp>
      <p:pic>
        <p:nvPicPr>
          <p:cNvPr id="5" name="Content Placeholder 4" descr="A screenshot of a video game&#10;&#10;Description automatically generated">
            <a:extLst>
              <a:ext uri="{FF2B5EF4-FFF2-40B4-BE49-F238E27FC236}">
                <a16:creationId xmlns:a16="http://schemas.microsoft.com/office/drawing/2014/main" id="{8FD63F97-9C39-DC2C-F0F0-6BBF3653EF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99" t="893" b="-893"/>
          <a:stretch/>
        </p:blipFill>
        <p:spPr>
          <a:xfrm>
            <a:off x="2880359" y="2286000"/>
            <a:ext cx="6579465" cy="4022725"/>
          </a:xfrm>
        </p:spPr>
      </p:pic>
    </p:spTree>
    <p:extLst>
      <p:ext uri="{BB962C8B-B14F-4D97-AF65-F5344CB8AC3E}">
        <p14:creationId xmlns:p14="http://schemas.microsoft.com/office/powerpoint/2010/main" val="2005030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42</TotalTime>
  <Words>916</Words>
  <Application>Microsoft Office PowerPoint</Application>
  <PresentationFormat>Widescreen</PresentationFormat>
  <Paragraphs>54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Tw Cen MT</vt:lpstr>
      <vt:lpstr>Tw Cen MT Condensed</vt:lpstr>
      <vt:lpstr>Wingdings 3</vt:lpstr>
      <vt:lpstr>Integral</vt:lpstr>
      <vt:lpstr>COP 290 ASSIGNMENT 2</vt:lpstr>
      <vt:lpstr>INTRODUCTION</vt:lpstr>
      <vt:lpstr>Game overview</vt:lpstr>
      <vt:lpstr>TOOLS Used</vt:lpstr>
      <vt:lpstr>OCEAN cleanUP</vt:lpstr>
      <vt:lpstr>OCEAN CLEANUP</vt:lpstr>
      <vt:lpstr>What’s next</vt:lpstr>
      <vt:lpstr>Design Choices for the Industry Fixing Game:</vt:lpstr>
      <vt:lpstr>Gameplay images</vt:lpstr>
      <vt:lpstr>Gameplay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290 ASSIGNMENT 2</dc:title>
  <dc:creator>Ankit Kumar Meena</dc:creator>
  <cp:lastModifiedBy>Ankit Meena</cp:lastModifiedBy>
  <cp:revision>1</cp:revision>
  <dcterms:created xsi:type="dcterms:W3CDTF">2024-04-19T17:43:32Z</dcterms:created>
  <dcterms:modified xsi:type="dcterms:W3CDTF">2024-04-19T18:26:15Z</dcterms:modified>
</cp:coreProperties>
</file>