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8" r:id="rId6"/>
    <p:sldId id="279" r:id="rId7"/>
  </p:sldIdLst>
  <p:sldSz cx="18288000" cy="10287000"/>
  <p:notesSz cx="6858000" cy="9144000"/>
  <p:embeddedFontLst>
    <p:embeddedFont>
      <p:font typeface="Poppins Light" panose="00000400000000000000" pitchFamily="2" charset="0"/>
      <p:regular r:id="rId9"/>
      <p:italic r:id="rId10"/>
    </p:embeddedFont>
    <p:embeddedFont>
      <p:font typeface="Poppins Medium" panose="00000600000000000000" pitchFamily="2" charset="0"/>
      <p:regular r:id="rId11"/>
      <p:italic r:id="rId12"/>
    </p:embeddedFont>
    <p:embeddedFont>
      <p:font typeface="Poppins Medium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F2513D-78B6-42A3-B3F7-45A5A8ACEF5F}">
          <p14:sldIdLst>
            <p14:sldId id="256"/>
            <p14:sldId id="272"/>
          </p14:sldIdLst>
        </p14:section>
        <p14:section name="Untitled Section" id="{56C73FE0-AE23-44CF-9ED8-E8D7856912E4}">
          <p14:sldIdLst>
            <p14:sldId id="273"/>
            <p14:sldId id="274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>
        <p:scale>
          <a:sx n="50" d="100"/>
          <a:sy n="50" d="100"/>
        </p:scale>
        <p:origin x="725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ECC3D-DBCD-47C5-997B-104A543BDCD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DAEF1-4D61-4ED3-9FED-01A1982A6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" y="4524430"/>
            <a:ext cx="11575703" cy="4636980"/>
            <a:chOff x="0" y="3331684"/>
            <a:chExt cx="15434270" cy="5946031"/>
          </a:xfrm>
        </p:grpSpPr>
        <p:sp>
          <p:nvSpPr>
            <p:cNvPr id="4" name="TextBox 4"/>
            <p:cNvSpPr txBox="1"/>
            <p:nvPr/>
          </p:nvSpPr>
          <p:spPr>
            <a:xfrm>
              <a:off x="327029" y="3331684"/>
              <a:ext cx="15107241" cy="2676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317"/>
                </a:lnSpc>
              </a:pPr>
              <a:endParaRPr lang="en-US" sz="13925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027946"/>
              <a:ext cx="15107241" cy="1249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14"/>
                </a:lnSpc>
              </a:pPr>
              <a:r>
                <a:rPr lang="en-US" sz="3200" spc="54" dirty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THEME : Your Theme</a:t>
              </a:r>
            </a:p>
            <a:p>
              <a:pPr algn="l">
                <a:lnSpc>
                  <a:spcPts val="3814"/>
                </a:lnSpc>
              </a:pPr>
              <a:r>
                <a:rPr lang="en-US" sz="3200" spc="54" dirty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Team Name : </a:t>
              </a:r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12CC0303-7028-95F4-671A-80046BED189F}"/>
                </a:ext>
              </a:extLst>
            </p:cNvPr>
            <p:cNvSpPr txBox="1"/>
            <p:nvPr/>
          </p:nvSpPr>
          <p:spPr>
            <a:xfrm>
              <a:off x="254459" y="4663610"/>
              <a:ext cx="15107241" cy="61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14"/>
                </a:lnSpc>
              </a:pPr>
              <a:r>
                <a:rPr lang="en-US" sz="2724" spc="54" dirty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Innovation meets Collaboration 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5638800" y="13963"/>
            <a:ext cx="6082738" cy="2613174"/>
          </a:xfrm>
          <a:custGeom>
            <a:avLst/>
            <a:gdLst/>
            <a:ahLst/>
            <a:cxnLst/>
            <a:rect l="l" t="t" r="r" b="b"/>
            <a:pathLst>
              <a:path w="6082738" h="3718074">
                <a:moveTo>
                  <a:pt x="0" y="0"/>
                </a:moveTo>
                <a:lnTo>
                  <a:pt x="6082738" y="0"/>
                </a:lnTo>
                <a:lnTo>
                  <a:pt x="6082738" y="3718074"/>
                </a:lnTo>
                <a:lnTo>
                  <a:pt x="0" y="3718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73" t="-42282" r="7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 rot="-984134">
            <a:off x="13848889" y="4205695"/>
            <a:ext cx="4274566" cy="4596307"/>
          </a:xfrm>
          <a:custGeom>
            <a:avLst/>
            <a:gdLst/>
            <a:ahLst/>
            <a:cxnLst/>
            <a:rect l="l" t="t" r="r" b="b"/>
            <a:pathLst>
              <a:path w="4274566" h="4596307">
                <a:moveTo>
                  <a:pt x="0" y="0"/>
                </a:moveTo>
                <a:lnTo>
                  <a:pt x="4274565" y="0"/>
                </a:lnTo>
                <a:lnTo>
                  <a:pt x="4274565" y="4596308"/>
                </a:lnTo>
                <a:lnTo>
                  <a:pt x="0" y="459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6E86CA-1B68-3EA9-08BD-7FEDD2A204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932" y="331792"/>
            <a:ext cx="4776226" cy="1331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3D16B-A35A-E6A8-E264-3E974B25AA5F}"/>
              </a:ext>
            </a:extLst>
          </p:cNvPr>
          <p:cNvSpPr txBox="1"/>
          <p:nvPr/>
        </p:nvSpPr>
        <p:spPr>
          <a:xfrm>
            <a:off x="1494970" y="4119642"/>
            <a:ext cx="12525830" cy="2094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317"/>
              </a:lnSpc>
            </a:pPr>
            <a:r>
              <a:rPr lang="en-US" sz="138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HACC-IT 2.0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82562-D31D-BEB9-1A39-3A93AC8EC75E}"/>
              </a:ext>
            </a:extLst>
          </p:cNvPr>
          <p:cNvSpPr txBox="1"/>
          <p:nvPr/>
        </p:nvSpPr>
        <p:spPr>
          <a:xfrm>
            <a:off x="1524000" y="2464230"/>
            <a:ext cx="5791200" cy="167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317"/>
              </a:lnSpc>
            </a:pPr>
            <a:r>
              <a:rPr lang="en-US" sz="28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School of C&amp;IT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C1ABB8-44FF-2C28-A575-D580458BC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19200" r="13356" b="18400"/>
          <a:stretch/>
        </p:blipFill>
        <p:spPr>
          <a:xfrm>
            <a:off x="609600" y="331792"/>
            <a:ext cx="251460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6A53A7-F789-5A38-7408-7636C6E3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799BB069-F968-D114-189C-EBDB6EA7FB73}"/>
              </a:ext>
            </a:extLst>
          </p:cNvPr>
          <p:cNvSpPr txBox="1"/>
          <p:nvPr/>
        </p:nvSpPr>
        <p:spPr>
          <a:xfrm>
            <a:off x="4857750" y="745487"/>
            <a:ext cx="85725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TEAM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2524F-3C68-64CB-99B3-7FABC30EBE55}"/>
              </a:ext>
            </a:extLst>
          </p:cNvPr>
          <p:cNvSpPr txBox="1"/>
          <p:nvPr/>
        </p:nvSpPr>
        <p:spPr>
          <a:xfrm>
            <a:off x="990600" y="3467100"/>
            <a:ext cx="1630680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>
              <a:solidFill>
                <a:schemeClr val="bg1"/>
              </a:solidFill>
              <a:latin typeface="Poppins Light" panose="00000400000000000000" pitchFamily="2" charset="0"/>
              <a:ea typeface="Arial"/>
              <a:cs typeface="Poppins Light" panose="00000400000000000000" pitchFamily="2" charset="0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1736AB-B80E-E578-8E85-AADB1718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75896"/>
              </p:ext>
            </p:extLst>
          </p:nvPr>
        </p:nvGraphicFramePr>
        <p:xfrm>
          <a:off x="1162050" y="2705100"/>
          <a:ext cx="15963900" cy="6257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92780">
                  <a:extLst>
                    <a:ext uri="{9D8B030D-6E8A-4147-A177-3AD203B41FA5}">
                      <a16:colId xmlns:a16="http://schemas.microsoft.com/office/drawing/2014/main" val="254312771"/>
                    </a:ext>
                  </a:extLst>
                </a:gridCol>
                <a:gridCol w="2274570">
                  <a:extLst>
                    <a:ext uri="{9D8B030D-6E8A-4147-A177-3AD203B41FA5}">
                      <a16:colId xmlns:a16="http://schemas.microsoft.com/office/drawing/2014/main" val="251073324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315453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30952606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1997459181"/>
                    </a:ext>
                  </a:extLst>
                </a:gridCol>
              </a:tblGrid>
              <a:tr h="1251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/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 Number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393513"/>
                  </a:ext>
                </a:extLst>
              </a:tr>
              <a:tr h="1251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91192"/>
                  </a:ext>
                </a:extLst>
              </a:tr>
              <a:tr h="1251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 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55143"/>
                  </a:ext>
                </a:extLst>
              </a:tr>
              <a:tr h="1251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 3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04530"/>
                  </a:ext>
                </a:extLst>
              </a:tr>
              <a:tr h="1251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 4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411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24E9AC7-15B4-C8A0-5058-9D165A159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19200" r="13356" b="18400"/>
          <a:stretch/>
        </p:blipFill>
        <p:spPr>
          <a:xfrm>
            <a:off x="609600" y="331792"/>
            <a:ext cx="1917288" cy="1699414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C6683030-754D-C7CB-64C7-2954A0A23590}"/>
              </a:ext>
            </a:extLst>
          </p:cNvPr>
          <p:cNvSpPr/>
          <p:nvPr/>
        </p:nvSpPr>
        <p:spPr>
          <a:xfrm>
            <a:off x="15572707" y="0"/>
            <a:ext cx="2722075" cy="2517348"/>
          </a:xfrm>
          <a:custGeom>
            <a:avLst/>
            <a:gdLst/>
            <a:ahLst/>
            <a:cxnLst/>
            <a:rect l="l" t="t" r="r" b="b"/>
            <a:pathLst>
              <a:path w="4274566" h="4596307">
                <a:moveTo>
                  <a:pt x="0" y="0"/>
                </a:moveTo>
                <a:lnTo>
                  <a:pt x="4274565" y="0"/>
                </a:lnTo>
                <a:lnTo>
                  <a:pt x="4274565" y="4596308"/>
                </a:lnTo>
                <a:lnTo>
                  <a:pt x="0" y="459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 l="1" t="-82586" r="-57034" b="1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25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17EBF-156D-735A-9300-4EA22291C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458E86C-5505-5340-6BC3-DD9362762DEF}"/>
              </a:ext>
            </a:extLst>
          </p:cNvPr>
          <p:cNvSpPr txBox="1"/>
          <p:nvPr/>
        </p:nvSpPr>
        <p:spPr>
          <a:xfrm>
            <a:off x="4800600" y="800100"/>
            <a:ext cx="1152525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IDEA SUBMISSION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9E314-EDB0-A5D9-6A95-0CD6C77E1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19200" r="13356" b="18400"/>
          <a:stretch/>
        </p:blipFill>
        <p:spPr>
          <a:xfrm>
            <a:off x="609600" y="331792"/>
            <a:ext cx="1917288" cy="1699414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FB9B6FCB-EB2E-5CCA-C048-65144D5EA6C1}"/>
              </a:ext>
            </a:extLst>
          </p:cNvPr>
          <p:cNvSpPr/>
          <p:nvPr/>
        </p:nvSpPr>
        <p:spPr>
          <a:xfrm>
            <a:off x="15572707" y="0"/>
            <a:ext cx="2722075" cy="2517348"/>
          </a:xfrm>
          <a:custGeom>
            <a:avLst/>
            <a:gdLst/>
            <a:ahLst/>
            <a:cxnLst/>
            <a:rect l="l" t="t" r="r" b="b"/>
            <a:pathLst>
              <a:path w="4274566" h="4596307">
                <a:moveTo>
                  <a:pt x="0" y="0"/>
                </a:moveTo>
                <a:lnTo>
                  <a:pt x="4274565" y="0"/>
                </a:lnTo>
                <a:lnTo>
                  <a:pt x="4274565" y="4596308"/>
                </a:lnTo>
                <a:lnTo>
                  <a:pt x="0" y="459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 l="1" t="-82586" r="-57034" b="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254518E-6A36-454D-9F5C-C3D4E9440B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943100"/>
            <a:ext cx="17068800" cy="4567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96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Domain:</a:t>
            </a:r>
            <a:endParaRPr lang="en-US" sz="800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pPr marL="0" indent="0">
              <a:lnSpc>
                <a:spcPts val="96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Problem Statement:</a:t>
            </a:r>
            <a:endParaRPr lang="en-US" sz="2800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pPr>
              <a:lnSpc>
                <a:spcPts val="9600"/>
              </a:lnSpc>
            </a:pPr>
            <a:endParaRPr lang="en-US" sz="4800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878FB-441C-5278-9D4B-1E6A8A650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D041D525-525A-B0BF-5A76-02F547141A1F}"/>
              </a:ext>
            </a:extLst>
          </p:cNvPr>
          <p:cNvSpPr txBox="1"/>
          <p:nvPr/>
        </p:nvSpPr>
        <p:spPr>
          <a:xfrm>
            <a:off x="609600" y="1790700"/>
            <a:ext cx="17320758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28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[Describe your idea/solution/prototype]</a:t>
            </a:r>
          </a:p>
          <a:p>
            <a:pPr algn="l">
              <a:lnSpc>
                <a:spcPts val="9600"/>
              </a:lnSpc>
            </a:pPr>
            <a:endParaRPr lang="en-US" sz="8000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148B2BE-24F1-821F-9170-78F1B9924239}"/>
              </a:ext>
            </a:extLst>
          </p:cNvPr>
          <p:cNvSpPr txBox="1"/>
          <p:nvPr/>
        </p:nvSpPr>
        <p:spPr>
          <a:xfrm>
            <a:off x="3901508" y="800100"/>
            <a:ext cx="10896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PROPOSED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9FF0F-2D8A-98CD-7FF1-CA7EF98A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19200" r="13356" b="18400"/>
          <a:stretch/>
        </p:blipFill>
        <p:spPr>
          <a:xfrm>
            <a:off x="609600" y="331792"/>
            <a:ext cx="1917288" cy="1699414"/>
          </a:xfrm>
          <a:prstGeom prst="rect">
            <a:avLst/>
          </a:prstGeom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87FA5B2B-D6D0-79B2-D065-424BD733774C}"/>
              </a:ext>
            </a:extLst>
          </p:cNvPr>
          <p:cNvSpPr/>
          <p:nvPr/>
        </p:nvSpPr>
        <p:spPr>
          <a:xfrm>
            <a:off x="15572707" y="0"/>
            <a:ext cx="2722075" cy="2517348"/>
          </a:xfrm>
          <a:custGeom>
            <a:avLst/>
            <a:gdLst/>
            <a:ahLst/>
            <a:cxnLst/>
            <a:rect l="l" t="t" r="r" b="b"/>
            <a:pathLst>
              <a:path w="4274566" h="4596307">
                <a:moveTo>
                  <a:pt x="0" y="0"/>
                </a:moveTo>
                <a:lnTo>
                  <a:pt x="4274565" y="0"/>
                </a:lnTo>
                <a:lnTo>
                  <a:pt x="4274565" y="4596308"/>
                </a:lnTo>
                <a:lnTo>
                  <a:pt x="0" y="459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 l="1" t="-82586" r="-57034" b="1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90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3E4AA-2BC1-F349-60BC-DC6203F7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C5BC1D4E-A646-8457-507F-647CDAD1C0A6}"/>
              </a:ext>
            </a:extLst>
          </p:cNvPr>
          <p:cNvSpPr txBox="1"/>
          <p:nvPr/>
        </p:nvSpPr>
        <p:spPr>
          <a:xfrm>
            <a:off x="3810000" y="812800"/>
            <a:ext cx="12344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TECHNICAL 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790246-9379-CC70-0EED-A9744EC00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19200" r="13356" b="18400"/>
          <a:stretch/>
        </p:blipFill>
        <p:spPr>
          <a:xfrm>
            <a:off x="609600" y="331792"/>
            <a:ext cx="1917288" cy="1699414"/>
          </a:xfrm>
          <a:prstGeom prst="rect">
            <a:avLst/>
          </a:prstGeom>
        </p:spPr>
      </p:pic>
      <p:sp>
        <p:nvSpPr>
          <p:cNvPr id="6" name="Freeform 7">
            <a:extLst>
              <a:ext uri="{FF2B5EF4-FFF2-40B4-BE49-F238E27FC236}">
                <a16:creationId xmlns:a16="http://schemas.microsoft.com/office/drawing/2014/main" id="{433C248C-570C-B7C9-C945-7BFC9A8338D7}"/>
              </a:ext>
            </a:extLst>
          </p:cNvPr>
          <p:cNvSpPr/>
          <p:nvPr/>
        </p:nvSpPr>
        <p:spPr>
          <a:xfrm>
            <a:off x="15572707" y="0"/>
            <a:ext cx="2722075" cy="2517348"/>
          </a:xfrm>
          <a:custGeom>
            <a:avLst/>
            <a:gdLst/>
            <a:ahLst/>
            <a:cxnLst/>
            <a:rect l="l" t="t" r="r" b="b"/>
            <a:pathLst>
              <a:path w="4274566" h="4596307">
                <a:moveTo>
                  <a:pt x="0" y="0"/>
                </a:moveTo>
                <a:lnTo>
                  <a:pt x="4274565" y="0"/>
                </a:lnTo>
                <a:lnTo>
                  <a:pt x="4274565" y="4596308"/>
                </a:lnTo>
                <a:lnTo>
                  <a:pt x="0" y="459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 l="1" t="-82586" r="-57034" b="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E1F0E65-6BED-45DB-A186-A8A4726709B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62000" y="1866901"/>
            <a:ext cx="14810707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96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[Technologies to be used (programming language, framework and hardware)]</a:t>
            </a:r>
          </a:p>
          <a:p>
            <a:pPr algn="l">
              <a:lnSpc>
                <a:spcPts val="9600"/>
              </a:lnSpc>
            </a:pPr>
            <a:endParaRPr lang="en-US" sz="8000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39293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B1AC5-6BED-36F6-90F1-243EF9B8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034394D0-9271-1F0B-F2FC-A1FAC73A1A1D}"/>
              </a:ext>
            </a:extLst>
          </p:cNvPr>
          <p:cNvSpPr txBox="1"/>
          <p:nvPr/>
        </p:nvSpPr>
        <p:spPr>
          <a:xfrm>
            <a:off x="3663837" y="800100"/>
            <a:ext cx="1404359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FEASIBILITY AND IMPACT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894B1-34C0-E2D2-352D-A5B8CA51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19200" r="13356" b="18400"/>
          <a:stretch/>
        </p:blipFill>
        <p:spPr>
          <a:xfrm>
            <a:off x="609600" y="331792"/>
            <a:ext cx="1917288" cy="1699414"/>
          </a:xfrm>
          <a:prstGeom prst="rect">
            <a:avLst/>
          </a:prstGeom>
        </p:spPr>
      </p:pic>
      <p:sp>
        <p:nvSpPr>
          <p:cNvPr id="3" name="Freeform 7">
            <a:extLst>
              <a:ext uri="{FF2B5EF4-FFF2-40B4-BE49-F238E27FC236}">
                <a16:creationId xmlns:a16="http://schemas.microsoft.com/office/drawing/2014/main" id="{B2843484-E900-ADBF-2B1D-B17CBFC5E2CA}"/>
              </a:ext>
            </a:extLst>
          </p:cNvPr>
          <p:cNvSpPr/>
          <p:nvPr/>
        </p:nvSpPr>
        <p:spPr>
          <a:xfrm>
            <a:off x="15572707" y="0"/>
            <a:ext cx="2722075" cy="2517348"/>
          </a:xfrm>
          <a:custGeom>
            <a:avLst/>
            <a:gdLst/>
            <a:ahLst/>
            <a:cxnLst/>
            <a:rect l="l" t="t" r="r" b="b"/>
            <a:pathLst>
              <a:path w="4274566" h="4596307">
                <a:moveTo>
                  <a:pt x="0" y="0"/>
                </a:moveTo>
                <a:lnTo>
                  <a:pt x="4274565" y="0"/>
                </a:lnTo>
                <a:lnTo>
                  <a:pt x="4274565" y="4596308"/>
                </a:lnTo>
                <a:lnTo>
                  <a:pt x="0" y="459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 l="1" t="-82586" r="-57034" b="1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9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75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 Medium Bold</vt:lpstr>
      <vt:lpstr>Poppins Medium</vt:lpstr>
      <vt:lpstr>Calibri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 Presentation in Black and Pink 3D Elements Style</dc:title>
  <dc:creator>Rahul</dc:creator>
  <cp:lastModifiedBy>SHUBHAM GUPTA</cp:lastModifiedBy>
  <cp:revision>12</cp:revision>
  <dcterms:created xsi:type="dcterms:W3CDTF">2006-08-16T00:00:00Z</dcterms:created>
  <dcterms:modified xsi:type="dcterms:W3CDTF">2025-09-08T16:02:12Z</dcterms:modified>
  <dc:identifier>DAGT01F25t4</dc:identifier>
</cp:coreProperties>
</file>