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7" r:id="rId5"/>
    <p:sldId id="276" r:id="rId6"/>
    <p:sldId id="277" r:id="rId7"/>
    <p:sldId id="278" r:id="rId8"/>
    <p:sldId id="265" r:id="rId9"/>
    <p:sldId id="279" r:id="rId10"/>
    <p:sldId id="264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81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31FB4-AE15-49FF-9420-7C501742BA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F0C09-A3B9-41EA-9ECB-07ADC01D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21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6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98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9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7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3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7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EA1-5292-4E85-8E55-59054675D9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34278"/>
            <a:ext cx="11029615" cy="464107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GIT BASICS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B4A7E-AA72-4C3C-9D7C-E8A8B66CD20D}"/>
              </a:ext>
            </a:extLst>
          </p:cNvPr>
          <p:cNvSpPr txBox="1"/>
          <p:nvPr/>
        </p:nvSpPr>
        <p:spPr>
          <a:xfrm>
            <a:off x="2932790" y="4180285"/>
            <a:ext cx="1522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add </a:t>
            </a:r>
          </a:p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commit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306011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2DAB36-7037-4211-9458-C320FA8D8552}"/>
              </a:ext>
            </a:extLst>
          </p:cNvPr>
          <p:cNvSpPr txBox="1"/>
          <p:nvPr/>
        </p:nvSpPr>
        <p:spPr>
          <a:xfrm>
            <a:off x="9583249" y="4305836"/>
            <a:ext cx="1522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add </a:t>
            </a:r>
          </a:p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F927C-536F-4353-902B-58892563BA95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371977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306011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EE1D81-3015-431F-B127-37C20FFF63C4}"/>
              </a:ext>
            </a:extLst>
          </p:cNvPr>
          <p:cNvSpPr/>
          <p:nvPr/>
        </p:nvSpPr>
        <p:spPr>
          <a:xfrm>
            <a:off x="3258879" y="22156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3258879" y="2805364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push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D88C47-02CE-4C66-AF02-137067E74AA4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21538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306011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EE1D81-3015-431F-B127-37C20FFF63C4}"/>
              </a:ext>
            </a:extLst>
          </p:cNvPr>
          <p:cNvSpPr/>
          <p:nvPr/>
        </p:nvSpPr>
        <p:spPr>
          <a:xfrm>
            <a:off x="6481484" y="22156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6398531" y="2898462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fetch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F7962-B137-45E7-8A11-C86F9B354B1A}"/>
              </a:ext>
            </a:extLst>
          </p:cNvPr>
          <p:cNvSpPr/>
          <p:nvPr/>
        </p:nvSpPr>
        <p:spPr>
          <a:xfrm>
            <a:off x="9646595" y="3563380"/>
            <a:ext cx="723014" cy="41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D3A39B-D62C-4B11-A13B-F927EBE11B8E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98870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675846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6398531" y="2898462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F7962-B137-45E7-8A11-C86F9B354B1A}"/>
              </a:ext>
            </a:extLst>
          </p:cNvPr>
          <p:cNvSpPr/>
          <p:nvPr/>
        </p:nvSpPr>
        <p:spPr>
          <a:xfrm>
            <a:off x="8370688" y="4123907"/>
            <a:ext cx="723014" cy="41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1949D1-5372-415A-B6F4-03429E467D82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274519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823252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EE1D81-3015-431F-B127-37C20FFF63C4}"/>
              </a:ext>
            </a:extLst>
          </p:cNvPr>
          <p:cNvSpPr/>
          <p:nvPr/>
        </p:nvSpPr>
        <p:spPr>
          <a:xfrm rot="10800000">
            <a:off x="6481484" y="22156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6398531" y="2898462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push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F7962-B137-45E7-8A11-C86F9B354B1A}"/>
              </a:ext>
            </a:extLst>
          </p:cNvPr>
          <p:cNvSpPr/>
          <p:nvPr/>
        </p:nvSpPr>
        <p:spPr>
          <a:xfrm>
            <a:off x="8370688" y="4191892"/>
            <a:ext cx="723014" cy="41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EE01E7-0A84-4075-A414-3CA27CC7AD85}"/>
              </a:ext>
            </a:extLst>
          </p:cNvPr>
          <p:cNvSpPr/>
          <p:nvPr/>
        </p:nvSpPr>
        <p:spPr>
          <a:xfrm>
            <a:off x="5080148" y="5030531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8CA7C3-01BD-45D1-8730-850BF33AF33C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207736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1C607-4EDF-4BBA-951F-DE65AE241633}"/>
              </a:ext>
            </a:extLst>
          </p:cNvPr>
          <p:cNvSpPr/>
          <p:nvPr/>
        </p:nvSpPr>
        <p:spPr>
          <a:xfrm>
            <a:off x="1732404" y="418028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D225A-0809-44F0-8E22-77BD4CD3E4C8}"/>
              </a:ext>
            </a:extLst>
          </p:cNvPr>
          <p:cNvSpPr/>
          <p:nvPr/>
        </p:nvSpPr>
        <p:spPr>
          <a:xfrm>
            <a:off x="8370688" y="4823252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EE1D81-3015-431F-B127-37C20FFF63C4}"/>
              </a:ext>
            </a:extLst>
          </p:cNvPr>
          <p:cNvSpPr/>
          <p:nvPr/>
        </p:nvSpPr>
        <p:spPr>
          <a:xfrm rot="10800000">
            <a:off x="3303139" y="23130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9857FC-35D8-4B51-857D-2975717AD003}"/>
              </a:ext>
            </a:extLst>
          </p:cNvPr>
          <p:cNvSpPr txBox="1"/>
          <p:nvPr/>
        </p:nvSpPr>
        <p:spPr>
          <a:xfrm>
            <a:off x="3325649" y="2962082"/>
            <a:ext cx="152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CA48CA-5770-48C1-B915-90418B5FA9ED}"/>
              </a:ext>
            </a:extLst>
          </p:cNvPr>
          <p:cNvSpPr/>
          <p:nvPr/>
        </p:nvSpPr>
        <p:spPr>
          <a:xfrm>
            <a:off x="5080148" y="424683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F7962-B137-45E7-8A11-C86F9B354B1A}"/>
              </a:ext>
            </a:extLst>
          </p:cNvPr>
          <p:cNvSpPr/>
          <p:nvPr/>
        </p:nvSpPr>
        <p:spPr>
          <a:xfrm>
            <a:off x="8370688" y="4191892"/>
            <a:ext cx="723014" cy="41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EE01E7-0A84-4075-A414-3CA27CC7AD85}"/>
              </a:ext>
            </a:extLst>
          </p:cNvPr>
          <p:cNvSpPr/>
          <p:nvPr/>
        </p:nvSpPr>
        <p:spPr>
          <a:xfrm>
            <a:off x="1732404" y="4855155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71434E-9EDD-40EB-8513-043E0A1BF43A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C65305-EA32-4C59-B7C4-37E5DAE2CE55}"/>
              </a:ext>
            </a:extLst>
          </p:cNvPr>
          <p:cNvSpPr/>
          <p:nvPr/>
        </p:nvSpPr>
        <p:spPr>
          <a:xfrm>
            <a:off x="5080148" y="4865788"/>
            <a:ext cx="723014" cy="41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07100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Git Branching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BB992-B691-3DCC-420C-EF95EDC73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1194435"/>
            <a:ext cx="9707880" cy="546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9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C945-5FF1-4E1A-989B-CD69C1CB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of version control &amp; what it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8B51-0236-2D53-4E38-3BEACD0F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4318"/>
            <a:ext cx="11029615" cy="5421086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Need of Version control: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latin typeface="Avenir Book" charset="0"/>
                <a:ea typeface="Avenir Book" charset="0"/>
                <a:cs typeface="Avenir Book" charset="0"/>
              </a:rPr>
              <a:t>Work in a team, probably on particular components 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latin typeface="Avenir Book" charset="0"/>
                <a:ea typeface="Avenir Book" charset="0"/>
                <a:cs typeface="Avenir Book" charset="0"/>
              </a:rPr>
              <a:t>Integrate your code together.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latin typeface="Avenir Book" charset="0"/>
                <a:ea typeface="Avenir Book" charset="0"/>
                <a:cs typeface="Avenir Book" charset="0"/>
              </a:rPr>
              <a:t>Make copies of your files in case something you lose them.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What is Version control:</a:t>
            </a:r>
          </a:p>
          <a:p>
            <a:pPr lvl="1"/>
            <a:r>
              <a:rPr lang="en-US" sz="1500" dirty="0">
                <a:latin typeface="Avenir Book" charset="0"/>
                <a:ea typeface="Avenir Book" charset="0"/>
                <a:cs typeface="Avenir Book" charset="0"/>
              </a:rPr>
              <a:t>Version control is the management of changes to documents, primarily computer programs. </a:t>
            </a:r>
          </a:p>
          <a:p>
            <a:pPr lvl="1"/>
            <a:r>
              <a:rPr lang="en-US" sz="1500" dirty="0">
                <a:latin typeface="Avenir Book" charset="0"/>
                <a:ea typeface="Avenir Book" charset="0"/>
                <a:cs typeface="Avenir Book" charset="0"/>
              </a:rPr>
              <a:t>Also known as revision control or source control. </a:t>
            </a:r>
          </a:p>
          <a:p>
            <a:pPr lvl="1"/>
            <a:r>
              <a:rPr lang="en-US" sz="1500" dirty="0">
                <a:latin typeface="Avenir Book" charset="0"/>
                <a:ea typeface="Avenir Book" charset="0"/>
                <a:cs typeface="Avenir Book" charset="0"/>
              </a:rPr>
              <a:t>Examples: git, mercurial, subversion</a:t>
            </a:r>
          </a:p>
          <a:p>
            <a:pPr marL="324000" lvl="1" indent="0">
              <a:buNone/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Benefits of Version control: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Makes working in a team easy!</a:t>
            </a:r>
          </a:p>
          <a:p>
            <a:pPr marL="1241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latin typeface="Avenir Light" charset="0"/>
                <a:ea typeface="Avenir Light" charset="0"/>
                <a:cs typeface="Avenir Light" charset="0"/>
              </a:rPr>
              <a:t>Code without interference.</a:t>
            </a:r>
          </a:p>
          <a:p>
            <a:pPr marL="1241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latin typeface="Avenir Light" charset="0"/>
                <a:ea typeface="Avenir Light" charset="0"/>
                <a:cs typeface="Avenir Light" charset="0"/>
              </a:rPr>
              <a:t>Go back to a previous version (iOS 10 anyone?)</a:t>
            </a:r>
          </a:p>
          <a:p>
            <a:pPr marL="1241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latin typeface="Avenir Light" charset="0"/>
                <a:ea typeface="Avenir Light" charset="0"/>
                <a:cs typeface="Avenir Light" charset="0"/>
              </a:rPr>
              <a:t>Integrate code of multiple developer’s easily.</a:t>
            </a:r>
          </a:p>
          <a:p>
            <a:pPr marL="1241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latin typeface="Avenir Light" charset="0"/>
                <a:ea typeface="Avenir Light" charset="0"/>
                <a:cs typeface="Avenir Light" charset="0"/>
              </a:rPr>
              <a:t>Know who did what, when.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Keep your code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 secure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0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C945-5FF1-4E1A-989B-CD69C1CB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8B51-0236-2D53-4E38-3BEACD0F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4318"/>
            <a:ext cx="11029615" cy="5421086"/>
          </a:xfrm>
        </p:spPr>
        <p:txBody>
          <a:bodyPr numCol="1">
            <a:normAutofit/>
          </a:bodyPr>
          <a:lstStyle/>
          <a:p>
            <a:r>
              <a:rPr lang="en-US" sz="2400" dirty="0"/>
              <a:t>Git is a distributed version control system. A version control system is a tool that allows us to manage changes made to blobs. </a:t>
            </a:r>
          </a:p>
          <a:p>
            <a:r>
              <a:rPr lang="en-US" sz="2400" dirty="0"/>
              <a:t>It is a tool that allows you to track your code history. Allows you to peek into the past and see what a code looks like at any given point of development. </a:t>
            </a:r>
          </a:p>
          <a:p>
            <a:r>
              <a:rPr lang="en-US" sz="2400" dirty="0"/>
              <a:t>An important tool to collaborate with other fellow developers. As developers you can’t collaborate efficiently by sending pieces of code in a zip file, or sharing it over the folder. </a:t>
            </a:r>
          </a:p>
          <a:p>
            <a:r>
              <a:rPr lang="en-US" sz="2400" dirty="0">
                <a:sym typeface="Wingdings" panose="05000000000000000000" pitchFamily="2" charset="2"/>
              </a:rPr>
              <a:t>Source of truth, it is important to track down developers who made the changes and what changes are done. 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C945-5FF1-4E1A-989B-CD69C1CB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8B51-0236-2D53-4E38-3BEACD0F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4318"/>
            <a:ext cx="11029615" cy="5421086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You need Git installed on your system, and you can access it in a UNIX Terminal, either the Terminal on the Mac or Git Bash on Windows.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Download Git from the following link: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https://git-scm.com/downloads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4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08A-FBF1-4A85-8D79-A2942219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92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Git model locally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55988-DB8D-4406-890E-EF0B0B9B2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690688"/>
            <a:ext cx="6534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08A-FBF1-4A85-8D79-A2942219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92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WHAT IS Git 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A44144-DE3B-D6B7-AF4E-18FBC88E56C4}"/>
              </a:ext>
            </a:extLst>
          </p:cNvPr>
          <p:cNvSpPr txBox="1">
            <a:spLocks/>
          </p:cNvSpPr>
          <p:nvPr/>
        </p:nvSpPr>
        <p:spPr>
          <a:xfrm>
            <a:off x="581192" y="1194318"/>
            <a:ext cx="11029615" cy="5421086"/>
          </a:xfrm>
          <a:prstGeom prst="rect">
            <a:avLst/>
          </a:prstGeom>
        </p:spPr>
        <p:txBody>
          <a:bodyPr numCol="1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It’s a hosting medium/website for your Git repositories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Offers powerful collaborative abilities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A good indicator of what you code/how much you code/quality of your 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4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B2D8F54-B27E-49A4-832B-918E3644DFE6}"/>
              </a:ext>
            </a:extLst>
          </p:cNvPr>
          <p:cNvSpPr/>
          <p:nvPr/>
        </p:nvSpPr>
        <p:spPr>
          <a:xfrm>
            <a:off x="4439058" y="1876646"/>
            <a:ext cx="3732028" cy="3317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1FDA6344-A31C-4530-9038-03CF62201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4009" y="2620925"/>
            <a:ext cx="914400" cy="914400"/>
          </a:xfrm>
          <a:prstGeom prst="rect">
            <a:avLst/>
          </a:prstGeom>
        </p:spPr>
      </p:pic>
      <p:pic>
        <p:nvPicPr>
          <p:cNvPr id="11" name="Graphic 10" descr="Paper">
            <a:extLst>
              <a:ext uri="{FF2B5EF4-FFF2-40B4-BE49-F238E27FC236}">
                <a16:creationId xmlns:a16="http://schemas.microsoft.com/office/drawing/2014/main" id="{FF07B739-B96F-44CB-B0E9-A01DA54B5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0067" y="2620925"/>
            <a:ext cx="914400" cy="914400"/>
          </a:xfrm>
          <a:prstGeom prst="rect">
            <a:avLst/>
          </a:prstGeom>
        </p:spPr>
      </p:pic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690DB643-19F5-48D3-8245-701A462B4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992" y="3450264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5770279-1952-425A-A4F8-F938C86A95E9}"/>
              </a:ext>
            </a:extLst>
          </p:cNvPr>
          <p:cNvGrpSpPr/>
          <p:nvPr/>
        </p:nvGrpSpPr>
        <p:grpSpPr>
          <a:xfrm>
            <a:off x="1132113" y="803364"/>
            <a:ext cx="1130075" cy="1442613"/>
            <a:chOff x="1132113" y="803364"/>
            <a:chExt cx="1130075" cy="14426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609937-BDB5-40E1-9140-E866BABED8B4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20" name="Graphic 19" descr="Man">
              <a:extLst>
                <a:ext uri="{FF2B5EF4-FFF2-40B4-BE49-F238E27FC236}">
                  <a16:creationId xmlns:a16="http://schemas.microsoft.com/office/drawing/2014/main" id="{A99F8156-419E-4E4D-8B2E-B9B78065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C5EBE0-7360-48FD-AC70-DF17374F139E}"/>
              </a:ext>
            </a:extLst>
          </p:cNvPr>
          <p:cNvGrpSpPr/>
          <p:nvPr/>
        </p:nvGrpSpPr>
        <p:grpSpPr>
          <a:xfrm>
            <a:off x="10180468" y="803364"/>
            <a:ext cx="1084521" cy="1554256"/>
            <a:chOff x="10180468" y="803364"/>
            <a:chExt cx="1084521" cy="1554256"/>
          </a:xfrm>
        </p:grpSpPr>
        <p:pic>
          <p:nvPicPr>
            <p:cNvPr id="22" name="Graphic 21" descr="Man">
              <a:extLst>
                <a:ext uri="{FF2B5EF4-FFF2-40B4-BE49-F238E27FC236}">
                  <a16:creationId xmlns:a16="http://schemas.microsoft.com/office/drawing/2014/main" id="{9AD38308-D708-453E-96FA-F3E75787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72CF04-2BE6-467A-BD4F-72645D257BC9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2344AA-B1BB-4EC4-9B29-465645FC423F}"/>
              </a:ext>
            </a:extLst>
          </p:cNvPr>
          <p:cNvGrpSpPr/>
          <p:nvPr/>
        </p:nvGrpSpPr>
        <p:grpSpPr>
          <a:xfrm>
            <a:off x="1186032" y="3078125"/>
            <a:ext cx="1020569" cy="1448537"/>
            <a:chOff x="1186032" y="3078125"/>
            <a:chExt cx="1020569" cy="1448537"/>
          </a:xfrm>
        </p:grpSpPr>
        <p:pic>
          <p:nvPicPr>
            <p:cNvPr id="12" name="Graphic 11" descr="Man">
              <a:extLst>
                <a:ext uri="{FF2B5EF4-FFF2-40B4-BE49-F238E27FC236}">
                  <a16:creationId xmlns:a16="http://schemas.microsoft.com/office/drawing/2014/main" id="{4FFB3877-7775-426D-B6DB-C3582A998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9116" y="3078125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8B1771-BB83-4A59-AA26-6788376F2114}"/>
                </a:ext>
              </a:extLst>
            </p:cNvPr>
            <p:cNvSpPr txBox="1"/>
            <p:nvPr/>
          </p:nvSpPr>
          <p:spPr>
            <a:xfrm>
              <a:off x="1186032" y="4157330"/>
              <a:ext cx="102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F32027-9190-4CF3-9A05-50F7BC3DD701}"/>
              </a:ext>
            </a:extLst>
          </p:cNvPr>
          <p:cNvSpPr txBox="1"/>
          <p:nvPr/>
        </p:nvSpPr>
        <p:spPr>
          <a:xfrm>
            <a:off x="4253023" y="5938282"/>
            <a:ext cx="428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Who replaced the files? When 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53EC5E3E-0025-4171-A3C9-A13BA5DE8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34889" y="5265071"/>
            <a:ext cx="740366" cy="740366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836DD356-1D1E-441D-81A9-F57BBF49C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4009" y="3450264"/>
            <a:ext cx="914400" cy="9144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66F83257-46A4-484C-AEE4-9FB4DC8DE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7800" y="2921997"/>
            <a:ext cx="914400" cy="91440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69BFFA87-6521-4E58-ACA0-D8B07D0C1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1591" y="3535325"/>
            <a:ext cx="914400" cy="914400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7DA33AE1-F068-4958-8D41-0B66681E3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39465" y="2589877"/>
            <a:ext cx="1931214" cy="193121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B2555B5-8AF1-8B18-43A3-D4F427F14E31}"/>
              </a:ext>
            </a:extLst>
          </p:cNvPr>
          <p:cNvSpPr/>
          <p:nvPr/>
        </p:nvSpPr>
        <p:spPr>
          <a:xfrm rot="1428150">
            <a:off x="2066281" y="1524115"/>
            <a:ext cx="2806656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D34B75-214D-515B-4D64-E98FBC170275}"/>
              </a:ext>
            </a:extLst>
          </p:cNvPr>
          <p:cNvSpPr/>
          <p:nvPr/>
        </p:nvSpPr>
        <p:spPr>
          <a:xfrm>
            <a:off x="2124776" y="3171917"/>
            <a:ext cx="229330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1AE565-3183-9109-53D3-41CBF0AAF1B0}"/>
              </a:ext>
            </a:extLst>
          </p:cNvPr>
          <p:cNvSpPr/>
          <p:nvPr/>
        </p:nvSpPr>
        <p:spPr>
          <a:xfrm rot="9225548">
            <a:off x="7772449" y="1576305"/>
            <a:ext cx="2806656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Collaboration with GitHub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689CB68-6CCB-4142-89A6-7D7D13C26FCB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36906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6B2-5934-4913-A84B-3F68F1D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047" cy="650692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Collaborate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2775A-FBF4-446A-9A34-0CF9F012B484}"/>
              </a:ext>
            </a:extLst>
          </p:cNvPr>
          <p:cNvGrpSpPr/>
          <p:nvPr/>
        </p:nvGrpSpPr>
        <p:grpSpPr>
          <a:xfrm>
            <a:off x="1339702" y="1690688"/>
            <a:ext cx="8203905" cy="4178484"/>
            <a:chOff x="1339702" y="1690688"/>
            <a:chExt cx="8203905" cy="41784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2D39F-0EAA-4A2E-A3D9-81603A552FBA}"/>
                </a:ext>
              </a:extLst>
            </p:cNvPr>
            <p:cNvSpPr/>
            <p:nvPr/>
          </p:nvSpPr>
          <p:spPr>
            <a:xfrm>
              <a:off x="1339702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35DB5-CE03-4B94-8FA2-63494852D44C}"/>
                </a:ext>
              </a:extLst>
            </p:cNvPr>
            <p:cNvSpPr/>
            <p:nvPr/>
          </p:nvSpPr>
          <p:spPr>
            <a:xfrm>
              <a:off x="4622948" y="1690688"/>
              <a:ext cx="1637414" cy="41784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E6450C-5764-4B93-B7D6-A9C4FCAF40CD}"/>
                </a:ext>
              </a:extLst>
            </p:cNvPr>
            <p:cNvSpPr/>
            <p:nvPr/>
          </p:nvSpPr>
          <p:spPr>
            <a:xfrm>
              <a:off x="7906193" y="1690688"/>
              <a:ext cx="1637414" cy="4178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AFDAF-07A5-48FE-9ED1-D56B7D71CC00}"/>
              </a:ext>
            </a:extLst>
          </p:cNvPr>
          <p:cNvGrpSpPr/>
          <p:nvPr/>
        </p:nvGrpSpPr>
        <p:grpSpPr>
          <a:xfrm>
            <a:off x="4904711" y="2045975"/>
            <a:ext cx="1073888" cy="1940552"/>
            <a:chOff x="4837814" y="2039680"/>
            <a:chExt cx="1073888" cy="194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2D86DE-5F38-4F53-9231-1D491BE51982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298C9-4506-4BD5-97C2-A2A79D053256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76E215-FB56-4A9E-8452-D6210F01A3CD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C0CF3-E514-4C66-87D6-005E92B52C20}"/>
              </a:ext>
            </a:extLst>
          </p:cNvPr>
          <p:cNvGrpSpPr/>
          <p:nvPr/>
        </p:nvGrpSpPr>
        <p:grpSpPr>
          <a:xfrm>
            <a:off x="209627" y="2047682"/>
            <a:ext cx="1130075" cy="1442613"/>
            <a:chOff x="1132113" y="803364"/>
            <a:chExt cx="1130075" cy="1442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DC5F5-E916-46E7-B1D5-0F55AF029461}"/>
                </a:ext>
              </a:extLst>
            </p:cNvPr>
            <p:cNvSpPr txBox="1"/>
            <p:nvPr/>
          </p:nvSpPr>
          <p:spPr>
            <a:xfrm>
              <a:off x="1132113" y="1876645"/>
              <a:ext cx="113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</a:p>
          </p:txBody>
        </p:sp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BC8BB1BB-E5CE-4D15-B198-94924700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9951" y="80336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76DAC-2AAA-417A-9273-35B959803EB6}"/>
              </a:ext>
            </a:extLst>
          </p:cNvPr>
          <p:cNvGrpSpPr/>
          <p:nvPr/>
        </p:nvGrpSpPr>
        <p:grpSpPr>
          <a:xfrm>
            <a:off x="10020980" y="1936039"/>
            <a:ext cx="1084521" cy="1554256"/>
            <a:chOff x="10180468" y="803364"/>
            <a:chExt cx="1084521" cy="1554256"/>
          </a:xfrm>
        </p:grpSpPr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2CE21DE-AA5A-4C71-BD44-C590574E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A4807-895C-4F23-A57B-6DAD07D60246}"/>
                </a:ext>
              </a:extLst>
            </p:cNvPr>
            <p:cNvSpPr txBox="1"/>
            <p:nvPr/>
          </p:nvSpPr>
          <p:spPr>
            <a:xfrm>
              <a:off x="10180468" y="1988288"/>
              <a:ext cx="108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74B3CEBD-F3A0-4777-8F81-398AC5AF49B3}"/>
              </a:ext>
            </a:extLst>
          </p:cNvPr>
          <p:cNvSpPr/>
          <p:nvPr/>
        </p:nvSpPr>
        <p:spPr>
          <a:xfrm rot="10800000">
            <a:off x="3258879" y="2215639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796EEB9-C1DA-4C4F-AA34-2927BB0C91F4}"/>
              </a:ext>
            </a:extLst>
          </p:cNvPr>
          <p:cNvSpPr/>
          <p:nvPr/>
        </p:nvSpPr>
        <p:spPr>
          <a:xfrm>
            <a:off x="6582985" y="2220622"/>
            <a:ext cx="1041991" cy="38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54CDD-5A6A-4A2D-A2DF-55795D79B0E3}"/>
              </a:ext>
            </a:extLst>
          </p:cNvPr>
          <p:cNvSpPr txBox="1"/>
          <p:nvPr/>
        </p:nvSpPr>
        <p:spPr>
          <a:xfrm>
            <a:off x="3258879" y="1690687"/>
            <a:ext cx="116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clone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497DD5-C091-4A63-A9DD-8C114F6E6EA1}"/>
              </a:ext>
            </a:extLst>
          </p:cNvPr>
          <p:cNvSpPr txBox="1"/>
          <p:nvPr/>
        </p:nvSpPr>
        <p:spPr>
          <a:xfrm>
            <a:off x="6541032" y="1645865"/>
            <a:ext cx="116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clone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D1091-C41E-4193-B50E-3A9C91A21AF9}"/>
              </a:ext>
            </a:extLst>
          </p:cNvPr>
          <p:cNvGrpSpPr/>
          <p:nvPr/>
        </p:nvGrpSpPr>
        <p:grpSpPr>
          <a:xfrm>
            <a:off x="1556967" y="2045975"/>
            <a:ext cx="1073888" cy="1940552"/>
            <a:chOff x="4837814" y="2039680"/>
            <a:chExt cx="1073888" cy="19405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D4100-280D-4CB5-A486-F06691FAB861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9EDA0A-F7A3-41B1-876E-027968BA9ED2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CABF7B-6EE6-4085-AB24-9072C5DD07E0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9C5E70-2933-4B18-B1DE-8CB990819C7F}"/>
              </a:ext>
            </a:extLst>
          </p:cNvPr>
          <p:cNvGrpSpPr/>
          <p:nvPr/>
        </p:nvGrpSpPr>
        <p:grpSpPr>
          <a:xfrm>
            <a:off x="8195251" y="2045975"/>
            <a:ext cx="1073888" cy="1940552"/>
            <a:chOff x="4837814" y="2039680"/>
            <a:chExt cx="1073888" cy="1940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FB236E-17E5-4456-8A84-B6547158E707}"/>
                </a:ext>
              </a:extLst>
            </p:cNvPr>
            <p:cNvSpPr/>
            <p:nvPr/>
          </p:nvSpPr>
          <p:spPr>
            <a:xfrm>
              <a:off x="5013251" y="2892167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389AA9-15AF-42B7-B0C3-13F889BFB09F}"/>
                </a:ext>
              </a:extLst>
            </p:cNvPr>
            <p:cNvSpPr/>
            <p:nvPr/>
          </p:nvSpPr>
          <p:spPr>
            <a:xfrm>
              <a:off x="5013251" y="3565673"/>
              <a:ext cx="723014" cy="414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780CED-D7BD-4CAE-A9D7-07C191275446}"/>
                </a:ext>
              </a:extLst>
            </p:cNvPr>
            <p:cNvSpPr/>
            <p:nvPr/>
          </p:nvSpPr>
          <p:spPr>
            <a:xfrm>
              <a:off x="4837814" y="2039680"/>
              <a:ext cx="1073888" cy="723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4177DEC-A0E4-4CE3-8971-CCE7129F0552}"/>
              </a:ext>
            </a:extLst>
          </p:cNvPr>
          <p:cNvSpPr txBox="1"/>
          <p:nvPr/>
        </p:nvSpPr>
        <p:spPr>
          <a:xfrm>
            <a:off x="4622948" y="1191883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32930875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  <ds:schemaRef ds:uri="16c05727-aa75-4e4a-9b5f-8a80a1165891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{EF838657-1EAD-44BC-9AA3-245F9452BEDC}tf33552983_win32</Template>
  <TotalTime>12364</TotalTime>
  <Words>506</Words>
  <Application>Microsoft Office PowerPoint</Application>
  <PresentationFormat>Widescreen</PresentationFormat>
  <Paragraphs>187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Book</vt:lpstr>
      <vt:lpstr>Avenir Light</vt:lpstr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GIT BASICS</vt:lpstr>
      <vt:lpstr>Need of version control &amp; what it is?</vt:lpstr>
      <vt:lpstr>What is GIT?</vt:lpstr>
      <vt:lpstr>Installing GIT?</vt:lpstr>
      <vt:lpstr>Basic Git model locally</vt:lpstr>
      <vt:lpstr>WHAT IS Git hub</vt:lpstr>
      <vt:lpstr>PowerPoint Presentation</vt:lpstr>
      <vt:lpstr>Collaboration with GitHub</vt:lpstr>
      <vt:lpstr>Collaborate</vt:lpstr>
      <vt:lpstr>Collaborate</vt:lpstr>
      <vt:lpstr>Collaborate</vt:lpstr>
      <vt:lpstr>Collaborate</vt:lpstr>
      <vt:lpstr>Collaborate</vt:lpstr>
      <vt:lpstr>Collaborate</vt:lpstr>
      <vt:lpstr>Collaborate</vt:lpstr>
      <vt:lpstr>Git Branching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Data Load</dc:title>
  <dc:creator>Pranita Mahajan</dc:creator>
  <cp:lastModifiedBy>Pranita Mahajan</cp:lastModifiedBy>
  <cp:revision>14</cp:revision>
  <dcterms:created xsi:type="dcterms:W3CDTF">2023-12-25T03:43:35Z</dcterms:created>
  <dcterms:modified xsi:type="dcterms:W3CDTF">2024-05-11T10:45:56Z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