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7" d="100"/>
          <a:sy n="97" d="100"/>
        </p:scale>
        <p:origin x="111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8539" y="702156"/>
            <a:ext cx="11308702" cy="473501"/>
          </a:xfrm>
        </p:spPr>
        <p:txBody>
          <a:bodyPr/>
          <a:lstStyle/>
          <a:p>
            <a:r>
              <a:rPr lang="en-US"/>
              <a:t>Click to edit Master title style</a:t>
            </a:r>
            <a:endParaRPr lang="en-US" dirty="0"/>
          </a:p>
        </p:txBody>
      </p:sp>
      <p:sp>
        <p:nvSpPr>
          <p:cNvPr id="3" name="Content Placeholder 2"/>
          <p:cNvSpPr>
            <a:spLocks noGrp="1"/>
          </p:cNvSpPr>
          <p:nvPr>
            <p:ph idx="1"/>
          </p:nvPr>
        </p:nvSpPr>
        <p:spPr>
          <a:xfrm>
            <a:off x="438539" y="1278294"/>
            <a:ext cx="11308701" cy="514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6534" y="616023"/>
            <a:ext cx="11298933" cy="5078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46533" y="1296956"/>
            <a:ext cx="11298933" cy="46910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leases.hashicorp.com/vault/1.16.2/vault_1.16.2_windows_386.zip" TargetMode="External"/><Relationship Id="rId2" Type="http://schemas.openxmlformats.org/officeDocument/2006/relationships/hyperlink" Target="https://developer.hashicorp.com/vault/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WORKING with HASHICORP VAULT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Download And Install </a:t>
            </a:r>
            <a:r>
              <a:rPr lang="en-US" dirty="0" err="1"/>
              <a:t>Hashicorp</a:t>
            </a:r>
            <a:r>
              <a:rPr lang="en-US" dirty="0"/>
              <a:t> vault</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hlinkClick r:id="rId2"/>
              </a:rPr>
              <a:t>https://developer.hashicorp.com/vault/install</a:t>
            </a:r>
            <a:r>
              <a:rPr lang="en-US" dirty="0"/>
              <a:t> </a:t>
            </a:r>
          </a:p>
          <a:p>
            <a:r>
              <a:rPr lang="en-US" dirty="0">
                <a:hlinkClick r:id="rId3"/>
              </a:rPr>
              <a:t>https://releases.hashicorp.com/vault/1.16.2/vault_1.16.2_windows_386.zip</a:t>
            </a:r>
            <a:r>
              <a:rPr lang="en-US" dirty="0"/>
              <a:t> </a:t>
            </a:r>
          </a:p>
          <a:p>
            <a:endParaRPr lang="en-US" dirty="0"/>
          </a:p>
          <a:p>
            <a:r>
              <a:rPr lang="en-US" dirty="0"/>
              <a:t>Installation:</a:t>
            </a:r>
          </a:p>
          <a:p>
            <a:pPr lvl="1"/>
            <a:r>
              <a:rPr lang="en-US" dirty="0"/>
              <a:t>Create a data folder in same directory where vault.exe exist</a:t>
            </a:r>
          </a:p>
          <a:p>
            <a:pPr lvl="1"/>
            <a:r>
              <a:rPr lang="en-US" dirty="0"/>
              <a:t>Create </a:t>
            </a:r>
            <a:r>
              <a:rPr lang="en-US" dirty="0" err="1"/>
              <a:t>config.hcl</a:t>
            </a:r>
            <a:r>
              <a:rPr lang="en-US" dirty="0"/>
              <a:t> file with following content</a:t>
            </a:r>
          </a:p>
          <a:p>
            <a:pPr marL="324000" lvl="1" indent="0">
              <a:buNone/>
            </a:pPr>
            <a:r>
              <a:rPr lang="en-US" dirty="0"/>
              <a:t>    storage "file" {</a:t>
            </a:r>
          </a:p>
          <a:p>
            <a:pPr marL="594000" lvl="2" indent="0">
              <a:spcBef>
                <a:spcPts val="0"/>
              </a:spcBef>
              <a:spcAft>
                <a:spcPts val="0"/>
              </a:spcAft>
              <a:buNone/>
            </a:pPr>
            <a:r>
              <a:rPr lang="en-US" dirty="0"/>
              <a:t>  path = "C:\\path\\to\\vault\\vault_1.16.0_windows_386\\data"</a:t>
            </a:r>
          </a:p>
          <a:p>
            <a:pPr marL="594000" lvl="2" indent="0">
              <a:spcBef>
                <a:spcPts val="0"/>
              </a:spcBef>
              <a:spcAft>
                <a:spcPts val="0"/>
              </a:spcAft>
              <a:buNone/>
            </a:pPr>
            <a:r>
              <a:rPr lang="en-US" dirty="0"/>
              <a:t>}</a:t>
            </a:r>
          </a:p>
          <a:p>
            <a:pPr marL="594000" lvl="2" indent="0">
              <a:spcBef>
                <a:spcPts val="0"/>
              </a:spcBef>
              <a:spcAft>
                <a:spcPts val="0"/>
              </a:spcAft>
              <a:buNone/>
            </a:pPr>
            <a:r>
              <a:rPr lang="en-US" dirty="0"/>
              <a:t>listener "</a:t>
            </a:r>
            <a:r>
              <a:rPr lang="en-US" dirty="0" err="1"/>
              <a:t>tcp</a:t>
            </a:r>
            <a:r>
              <a:rPr lang="en-US" dirty="0"/>
              <a:t>" {</a:t>
            </a:r>
          </a:p>
          <a:p>
            <a:pPr marL="594000" lvl="2" indent="0">
              <a:spcBef>
                <a:spcPts val="0"/>
              </a:spcBef>
              <a:spcAft>
                <a:spcPts val="0"/>
              </a:spcAft>
              <a:buNone/>
            </a:pPr>
            <a:r>
              <a:rPr lang="en-US" dirty="0"/>
              <a:t>  address = "127.0.0.1:8200"</a:t>
            </a:r>
          </a:p>
          <a:p>
            <a:pPr marL="594000" lvl="2" indent="0">
              <a:spcBef>
                <a:spcPts val="0"/>
              </a:spcBef>
              <a:spcAft>
                <a:spcPts val="0"/>
              </a:spcAft>
              <a:buNone/>
            </a:pPr>
            <a:r>
              <a:rPr lang="en-US" dirty="0"/>
              <a:t>  </a:t>
            </a:r>
            <a:r>
              <a:rPr lang="en-US" dirty="0" err="1"/>
              <a:t>tls_disable</a:t>
            </a:r>
            <a:r>
              <a:rPr lang="en-US" dirty="0"/>
              <a:t> = 1</a:t>
            </a:r>
          </a:p>
          <a:p>
            <a:pPr marL="594000" lvl="2" indent="0">
              <a:spcBef>
                <a:spcPts val="0"/>
              </a:spcBef>
              <a:spcAft>
                <a:spcPts val="0"/>
              </a:spcAft>
              <a:buNone/>
            </a:pPr>
            <a:r>
              <a:rPr lang="en-US" dirty="0"/>
              <a:t>}</a:t>
            </a:r>
          </a:p>
          <a:p>
            <a:pPr marL="594000" lvl="2" indent="0">
              <a:spcBef>
                <a:spcPts val="0"/>
              </a:spcBef>
              <a:spcAft>
                <a:spcPts val="0"/>
              </a:spcAft>
              <a:buNone/>
            </a:pPr>
            <a:r>
              <a:rPr lang="en-US" dirty="0" err="1"/>
              <a:t>api_addr</a:t>
            </a:r>
            <a:r>
              <a:rPr lang="en-US" dirty="0"/>
              <a:t> = "http://127.0.0.1:8200"</a:t>
            </a:r>
          </a:p>
          <a:p>
            <a:r>
              <a:rPr lang="en-US" dirty="0"/>
              <a:t>Start vault using command</a:t>
            </a:r>
          </a:p>
          <a:p>
            <a:pPr marL="0" indent="0">
              <a:buNone/>
            </a:pPr>
            <a:r>
              <a:rPr lang="fr-FR" dirty="0"/>
              <a:t>vault.exe server -config=</a:t>
            </a:r>
            <a:r>
              <a:rPr lang="fr-FR" dirty="0" err="1"/>
              <a:t>config.hcl</a:t>
            </a:r>
            <a:endParaRPr lang="en-US" dirty="0"/>
          </a:p>
        </p:txBody>
      </p:sp>
    </p:spTree>
    <p:extLst>
      <p:ext uri="{BB962C8B-B14F-4D97-AF65-F5344CB8AC3E}">
        <p14:creationId xmlns:p14="http://schemas.microsoft.com/office/powerpoint/2010/main" val="226633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fontScale="90000"/>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{04598609-6CD2-4909-B008-D4EB5228AC40}tf33552983_win32</Template>
  <TotalTime>17</TotalTime>
  <Words>157</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Franklin Gothic Book</vt:lpstr>
      <vt:lpstr>Franklin Gothic Demi</vt:lpstr>
      <vt:lpstr>Wingdings 2</vt:lpstr>
      <vt:lpstr>DividendVTI</vt:lpstr>
      <vt:lpstr>WORKING with HASHICORP VAULT</vt:lpstr>
      <vt:lpstr>Download And Install Hashicorp vault</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HASHICORP VAULT</dc:title>
  <dc:creator>Pranita Mahajan</dc:creator>
  <cp:lastModifiedBy>Pranita Mahajan</cp:lastModifiedBy>
  <cp:revision>4</cp:revision>
  <dcterms:created xsi:type="dcterms:W3CDTF">2024-05-16T10:19:41Z</dcterms:created>
  <dcterms:modified xsi:type="dcterms:W3CDTF">2024-05-16T10:37:02Z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