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🔐 Entity-Level Encryption in Spring Boot (No Key Rotation)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Secure sensitive data using transparent encryption in your entities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⚠️ What This Does NOT Include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❌ Key rotation</a:t>
            </a:r>
          </a:p>
          <a:p>
            <a:r>
              <a:t>- ❌ Asymmetric encryption</a:t>
            </a:r>
          </a:p>
          <a:p>
            <a:r>
              <a:t>- ❌ Searchable encryption</a:t>
            </a:r>
          </a:p>
          <a:p>
            <a:r>
              <a:t>- ❌ Encrypted indexes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Easy to add to existing entities</a:t>
            </a:r>
          </a:p>
          <a:p>
            <a:r>
              <a:t>- Works with both JPA and R2DBC</a:t>
            </a:r>
          </a:p>
          <a:p>
            <a:r>
              <a:t>- No external services needed</a:t>
            </a:r>
          </a:p>
          <a:p>
            <a:r>
              <a:t>- Perfect for stable-key use cases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Why Encrypt at the Entity Level?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Protect sensitive data (credit card, Aadhaar)</a:t>
            </a:r>
          </a:p>
          <a:p>
            <a:r>
              <a:t>- Prevent DB leaks from exposing raw data</a:t>
            </a:r>
          </a:p>
          <a:p>
            <a:r>
              <a:t>- Meet compliance (GDPR, PCI-DSS)</a:t>
            </a:r>
          </a:p>
          <a:p>
            <a:r>
              <a:t>- Transparent to business logic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🧩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App receives sensitive data</a:t>
            </a:r>
          </a:p>
          <a:p>
            <a:r>
              <a:t>2. Entity encrypts fields before saving</a:t>
            </a:r>
          </a:p>
          <a:p>
            <a:r>
              <a:t>3. Entity decrypts fields after loading</a:t>
            </a:r>
          </a:p>
          <a:p>
            <a:r>
              <a:t>4. DB only sees encrypted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🔧 Encryption Utility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public class EncryptionUtil {</a:t>
            </a:r>
          </a:p>
          <a:p>
            <a:r>
              <a:t>  private static final String SECRET_KEY = "your-32-char-static-key!";</a:t>
            </a:r>
          </a:p>
          <a:p>
            <a:r>
              <a:t>  private static final String ALGORITHM = "AES";</a:t>
            </a:r>
          </a:p>
          <a:p/>
          <a:p>
            <a:r>
              <a:t>  public static String encrypt(String input) { ... }</a:t>
            </a:r>
          </a:p>
          <a:p>
            <a:r>
              <a:t>  public static String decrypt(String input) { ...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🏷️ JPA: AttributeConverter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@Converter</a:t>
            </a:r>
          </a:p>
          <a:p>
            <a:r>
              <a:t>public class EncryptedStringConverter implements AttributeConverter&lt;String, String&gt; {</a:t>
            </a:r>
          </a:p>
          <a:p>
            <a:r>
              <a:t>  public String convertToDatabaseColumn(String input) {</a:t>
            </a:r>
          </a:p>
          <a:p>
            <a:r>
              <a:t>    return EncryptionUtil.encrypt(input);</a:t>
            </a:r>
          </a:p>
          <a:p>
            <a:r>
              <a:t>  }</a:t>
            </a:r>
          </a:p>
          <a:p>
            <a:r>
              <a:t>  public String convertToEntityAttribute(String input) {</a:t>
            </a:r>
          </a:p>
          <a:p>
            <a:r>
              <a:t>    return EncryptionUtil.decrypt(input);</a:t>
            </a:r>
          </a:p>
          <a:p>
            <a:r>
              <a:t>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📦 JPA Entity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@Convert(converter = EncryptedStringConverter.class)</a:t>
            </a:r>
          </a:p>
          <a:p>
            <a:r>
              <a:t>private String creditCardNumber;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⚛️ R2DBC: Manual Getter/Setter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public class Customer {</a:t>
            </a:r>
          </a:p>
          <a:p>
            <a:r>
              <a:t>  private String creditCardEncrypted;</a:t>
            </a:r>
          </a:p>
          <a:p/>
          <a:p>
            <a:r>
              <a:t>  public String getCreditCardNumber() {</a:t>
            </a:r>
          </a:p>
          <a:p>
            <a:r>
              <a:t>    return EncryptionUtil.decrypt(creditCardEncrypted);</a:t>
            </a:r>
          </a:p>
          <a:p>
            <a:r>
              <a:t>  }</a:t>
            </a:r>
          </a:p>
          <a:p>
            <a:r>
              <a:t>  public void setCreditCardNumber(String plainText) {</a:t>
            </a:r>
          </a:p>
          <a:p>
            <a:r>
              <a:t>    this.creditCardEncrypted = EncryptionUtil.encrypt(plainText);</a:t>
            </a:r>
          </a:p>
          <a:p>
            <a:r>
              <a:t>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🧪 Service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public Mono&lt;Customer&gt; createCustomer(String cc) {</a:t>
            </a:r>
          </a:p>
          <a:p>
            <a:r>
              <a:t>  Customer c = new Customer();</a:t>
            </a:r>
          </a:p>
          <a:p>
            <a:r>
              <a:t>  c.setCreditCardNumber(cc);</a:t>
            </a:r>
          </a:p>
          <a:p>
            <a:r>
              <a:t>  return repo.save(c);</a:t>
            </a:r>
          </a:p>
          <a:p>
            <a:r>
              <a:t>}</a:t>
            </a:r>
          </a:p>
          <a:p/>
          <a:p>
            <a:r>
              <a:t>public Mono&lt;String&gt; getDecryptedCreditCard(Long id) {</a:t>
            </a:r>
          </a:p>
          <a:p>
            <a:r>
              <a:t>  return repo.findById(id).map(Customer::getCreditCardNumber);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a 32-char static key from env/config</a:t>
            </a:r>
          </a:p>
          <a:p>
            <a:r>
              <a:t>- Never log decrypted data</a:t>
            </a:r>
          </a:p>
          <a:p>
            <a:r>
              <a:t>- Don't expose encrypted fields via API</a:t>
            </a:r>
          </a:p>
          <a:p>
            <a:r>
              <a:t>- Reuse utility class for encryption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