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Encryption Approaches for Personal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Comparing DB-Level vs Entity-Level Encryption</a:t>
            </a:r>
          </a:p>
          <a:p>
            <a:r>
              <a:t>Your Name -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Secure sensitive personal data (e.g., credit card, Aadhar)</a:t>
            </a:r>
          </a:p>
          <a:p>
            <a:pPr/>
            <a:r>
              <a:t>Encryption required at rest and in transit</a:t>
            </a:r>
          </a:p>
          <a:p>
            <a:pPr/>
            <a:r>
              <a:t>Support Spring Boot + PostgreSQL + R2DBC stack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Layer Security (TLS)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HTTPS for API communication</a:t>
            </a:r>
          </a:p>
          <a:p>
            <a:pPr/>
            <a:r>
              <a:t>SSL/TLS for database connections</a:t>
            </a:r>
          </a:p>
          <a:p>
            <a:pPr/>
            <a:r>
              <a:t>Handled externally from application logic</a:t>
            </a:r>
          </a:p>
          <a:p>
            <a:pPr/>
            <a:r>
              <a:t>Focus remains on encryption at rest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 – Database-Level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Encryption handled by PostgreSQL (e.g., pgcrypto)</a:t>
            </a:r>
          </a:p>
          <a:p>
            <a:pPr/>
            <a:r>
              <a:t>Pros:</a:t>
            </a:r>
          </a:p>
          <a:p>
            <a:pPr/>
            <a:r>
              <a:t> - Transparent to application logic</a:t>
            </a:r>
          </a:p>
          <a:p>
            <a:pPr/>
            <a:r>
              <a:t> - Centralized key management</a:t>
            </a:r>
          </a:p>
          <a:p>
            <a:pPr/>
            <a:r>
              <a:t> - Minimal code changes</a:t>
            </a:r>
          </a:p>
          <a:p>
            <a:pPr/>
            <a:r>
              <a:t>Cons:</a:t>
            </a:r>
          </a:p>
          <a:p>
            <a:pPr/>
            <a:r>
              <a:t> - Less flexible key rotation</a:t>
            </a:r>
          </a:p>
          <a:p>
            <a:pPr/>
            <a:r>
              <a:t> - Performance hit on DB server</a:t>
            </a:r>
          </a:p>
          <a:p>
            <a:pPr/>
            <a:r>
              <a:t> - Hard to secure from DB admins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2 – Entity-Level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Handled at application layer before storing in DB</a:t>
            </a:r>
          </a:p>
          <a:p>
            <a:pPr/>
            <a:r>
              <a:t>Pros:</a:t>
            </a:r>
          </a:p>
          <a:p>
            <a:pPr/>
            <a:r>
              <a:t> - Fine-grained control over encryption</a:t>
            </a:r>
          </a:p>
          <a:p>
            <a:pPr/>
            <a:r>
              <a:t> - Easier field-level security</a:t>
            </a:r>
          </a:p>
          <a:p>
            <a:pPr/>
            <a:r>
              <a:t> - Data encrypted before DB layer</a:t>
            </a:r>
          </a:p>
          <a:p>
            <a:pPr/>
            <a:r>
              <a:t>Cons:</a:t>
            </a:r>
          </a:p>
          <a:p>
            <a:pPr/>
            <a:r>
              <a:t> - Cannot query encrypted fields easily</a:t>
            </a:r>
          </a:p>
          <a:p>
            <a:pPr/>
            <a:r>
              <a:t> - Higher code complexity</a:t>
            </a:r>
          </a:p>
          <a:p>
            <a:pPr/>
            <a:r>
              <a:t> - Key management in app required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Not @AttributeConverter with R2dbcRepository?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@AttributeConverter is a JPA feature</a:t>
            </a:r>
          </a:p>
          <a:p>
            <a:pPr/>
            <a:r>
              <a:t>R2DBC is reactive and non-blocking</a:t>
            </a:r>
          </a:p>
          <a:p>
            <a:pPr/>
            <a:r>
              <a:t>R2dbcRepository does not use JPA/Hibernate</a:t>
            </a:r>
          </a:p>
          <a:p>
            <a:pPr/>
            <a:r>
              <a:t>Encryption must be done manually in service layer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Entity-Level Encryption in Reactive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Encrypt/decrypt in service logic before DB calls</a:t>
            </a:r>
          </a:p>
          <a:p>
            <a:pPr/>
            <a:r>
              <a:t>Use Project Reactor + Crypto libraries</a:t>
            </a:r>
          </a:p>
          <a:p>
            <a:pPr/>
            <a:r>
              <a:t>Store encrypted bytes or base64 strings in DB</a:t>
            </a:r>
          </a:p>
          <a:p>
            <a:pPr/>
            <a:r>
              <a:t>Example:</a:t>
            </a:r>
          </a:p>
          <a:p>
            <a:pPr/>
            <a:r>
              <a:t> user.setAadhar(encrypt(user.getAadhar()))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TLS + Entity-Level Encryption for best security</a:t>
            </a:r>
          </a:p>
          <a:p>
            <a:pPr/>
            <a:r>
              <a:t>DB-level encryption is simple but limited</a:t>
            </a:r>
          </a:p>
          <a:p>
            <a:pPr/>
            <a:r>
              <a:t>Entity-level offers more control but is complex</a:t>
            </a:r>
          </a:p>
          <a:p>
            <a:pPr/>
            <a:r>
              <a:t>Hybrid models possible depending on query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