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12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308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153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314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49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256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238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493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078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224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603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786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95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63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9507-93D9-47B4-806E-4AD358648BD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997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89507-93D9-47B4-806E-4AD358648BD8}" type="datetimeFigureOut">
              <a:rPr lang="tr-TR" smtClean="0"/>
              <a:t>10.01.2023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BE3682-D1D7-446E-A85F-ABF1262063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78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800" dirty="0" smtClean="0"/>
              <a:t>Yazılım Mühendisliği – Sunum</a:t>
            </a: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Ümeyir ATASOY</a:t>
            </a:r>
          </a:p>
          <a:p>
            <a:r>
              <a:rPr lang="tr-TR" dirty="0" smtClean="0"/>
              <a:t>Danışman</a:t>
            </a:r>
            <a:r>
              <a:rPr lang="tr-TR" dirty="0"/>
              <a:t>: Dr. </a:t>
            </a:r>
            <a:r>
              <a:rPr lang="tr-TR" dirty="0" err="1"/>
              <a:t>Öğr</a:t>
            </a:r>
            <a:r>
              <a:rPr lang="tr-TR" dirty="0"/>
              <a:t>. Üyesi Muhammed Fatih ALAEDDİNOĞLU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167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Konusu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Kütüphanelerin Kitap ve Öğrencilerin </a:t>
            </a:r>
            <a:r>
              <a:rPr lang="tr-TR" b="1" dirty="0" err="1"/>
              <a:t>Loglanacağı</a:t>
            </a:r>
            <a:r>
              <a:rPr lang="tr-TR" b="1" dirty="0"/>
              <a:t> Http Tabanlı Rest-Ful Servisli </a:t>
            </a:r>
            <a:r>
              <a:rPr lang="tr-TR" b="1" dirty="0" err="1"/>
              <a:t>WebAPI</a:t>
            </a:r>
            <a:r>
              <a:rPr lang="tr-TR" b="1" dirty="0"/>
              <a:t> </a:t>
            </a:r>
            <a:r>
              <a:rPr lang="tr-TR" b="1" dirty="0" smtClean="0"/>
              <a:t>Yazılımı</a:t>
            </a:r>
            <a:endParaRPr lang="tr-TR" b="1" dirty="0"/>
          </a:p>
          <a:p>
            <a:endParaRPr lang="tr-TR" b="1" dirty="0"/>
          </a:p>
          <a:p>
            <a:r>
              <a:rPr lang="tr-TR" dirty="0" smtClean="0"/>
              <a:t>Yapacağımız yazılım ile birlikte kütüphane işletmelerinin işletme içerisinde kitap alışverişini </a:t>
            </a:r>
            <a:r>
              <a:rPr lang="tr-TR" dirty="0" err="1" smtClean="0"/>
              <a:t>loglayacağı</a:t>
            </a:r>
            <a:r>
              <a:rPr lang="tr-TR" dirty="0" smtClean="0"/>
              <a:t> bir yazılım olacak.</a:t>
            </a:r>
          </a:p>
          <a:p>
            <a:r>
              <a:rPr lang="tr-TR" dirty="0" smtClean="0"/>
              <a:t>Yazılım için öncesinde sistem analizi yapılıp belli sistem </a:t>
            </a:r>
            <a:r>
              <a:rPr lang="tr-TR" dirty="0" err="1" smtClean="0"/>
              <a:t>diagramları</a:t>
            </a:r>
            <a:r>
              <a:rPr lang="tr-TR" dirty="0" smtClean="0"/>
              <a:t> oluşturulup ve bu sistem analizine uygun </a:t>
            </a:r>
            <a:r>
              <a:rPr lang="tr-TR" dirty="0" err="1" smtClean="0"/>
              <a:t>scrum</a:t>
            </a:r>
            <a:r>
              <a:rPr lang="tr-TR" dirty="0" smtClean="0"/>
              <a:t> ile yazılımı ifade ettim.</a:t>
            </a:r>
          </a:p>
        </p:txBody>
      </p:sp>
    </p:spTree>
    <p:extLst>
      <p:ext uri="{BB962C8B-B14F-4D97-AF65-F5344CB8AC3E}">
        <p14:creationId xmlns:p14="http://schemas.microsoft.com/office/powerpoint/2010/main" val="119981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Analizi ve Tasarım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Yazılımı C# dilinde kodlayıp Katmanlı Mimari kullanacağım.</a:t>
            </a:r>
          </a:p>
          <a:p>
            <a:r>
              <a:rPr lang="tr-TR" dirty="0" smtClean="0"/>
              <a:t>Business, </a:t>
            </a:r>
            <a:r>
              <a:rPr lang="tr-TR" dirty="0" err="1" smtClean="0"/>
              <a:t>Core</a:t>
            </a:r>
            <a:r>
              <a:rPr lang="tr-TR" dirty="0" smtClean="0"/>
              <a:t>(Genel), </a:t>
            </a:r>
            <a:r>
              <a:rPr lang="tr-TR" dirty="0" err="1" smtClean="0"/>
              <a:t>DataAccess</a:t>
            </a:r>
            <a:r>
              <a:rPr lang="tr-TR" dirty="0" smtClean="0"/>
              <a:t>, </a:t>
            </a:r>
            <a:r>
              <a:rPr lang="tr-TR" dirty="0" err="1" smtClean="0"/>
              <a:t>Entities</a:t>
            </a:r>
            <a:r>
              <a:rPr lang="tr-TR" dirty="0" smtClean="0"/>
              <a:t>, </a:t>
            </a:r>
            <a:r>
              <a:rPr lang="tr-TR" dirty="0" err="1" smtClean="0"/>
              <a:t>WebAPI</a:t>
            </a:r>
            <a:r>
              <a:rPr lang="tr-TR" dirty="0" smtClean="0"/>
              <a:t>(Test) katmanlarından oluşuyor. </a:t>
            </a:r>
          </a:p>
          <a:p>
            <a:r>
              <a:rPr lang="tr-TR" dirty="0" smtClean="0"/>
              <a:t>Kütüphane API </a:t>
            </a:r>
            <a:r>
              <a:rPr lang="tr-TR" dirty="0" err="1" smtClean="0"/>
              <a:t>servisleriden</a:t>
            </a:r>
            <a:r>
              <a:rPr lang="tr-TR" dirty="0" smtClean="0"/>
              <a:t> Rest </a:t>
            </a:r>
            <a:r>
              <a:rPr lang="tr-TR" dirty="0" err="1" smtClean="0"/>
              <a:t>Api</a:t>
            </a:r>
            <a:r>
              <a:rPr lang="tr-TR" dirty="0" smtClean="0"/>
              <a:t> kullanıp </a:t>
            </a:r>
            <a:r>
              <a:rPr lang="tr-TR" dirty="0" err="1" smtClean="0"/>
              <a:t>WebAPI</a:t>
            </a:r>
            <a:r>
              <a:rPr lang="tr-TR" dirty="0" smtClean="0"/>
              <a:t> de test edeceğim.</a:t>
            </a:r>
          </a:p>
        </p:txBody>
      </p:sp>
    </p:spTree>
    <p:extLst>
      <p:ext uri="{BB962C8B-B14F-4D97-AF65-F5344CB8AC3E}">
        <p14:creationId xmlns:p14="http://schemas.microsoft.com/office/powerpoint/2010/main" val="156256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</a:t>
            </a:r>
            <a:r>
              <a:rPr lang="tr-TR" dirty="0" err="1" smtClean="0"/>
              <a:t>Diagramları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Diagramlar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 smtClean="0"/>
              <a:t>Data-</a:t>
            </a:r>
            <a:r>
              <a:rPr lang="tr-TR" dirty="0" err="1" smtClean="0"/>
              <a:t>Flow</a:t>
            </a:r>
            <a:r>
              <a:rPr lang="tr-TR" dirty="0" smtClean="0"/>
              <a:t> </a:t>
            </a:r>
            <a:r>
              <a:rPr lang="tr-TR" dirty="0" err="1"/>
              <a:t>Diagram</a:t>
            </a:r>
            <a:r>
              <a:rPr lang="tr-TR" dirty="0"/>
              <a:t> (DFD)	</a:t>
            </a:r>
          </a:p>
          <a:p>
            <a:r>
              <a:rPr lang="tr-TR" dirty="0" smtClean="0"/>
              <a:t>HIPO </a:t>
            </a:r>
            <a:r>
              <a:rPr lang="tr-TR" dirty="0" err="1"/>
              <a:t>Diagram</a:t>
            </a:r>
            <a:r>
              <a:rPr lang="tr-TR" dirty="0"/>
              <a:t> (DFD)	</a:t>
            </a:r>
          </a:p>
          <a:p>
            <a:r>
              <a:rPr lang="tr-TR" dirty="0" smtClean="0"/>
              <a:t>E-R </a:t>
            </a:r>
            <a:r>
              <a:rPr lang="tr-TR" dirty="0"/>
              <a:t>(</a:t>
            </a:r>
            <a:r>
              <a:rPr lang="tr-TR" dirty="0" err="1"/>
              <a:t>Entity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/ Varlık İlişki) </a:t>
            </a:r>
            <a:r>
              <a:rPr lang="tr-TR" dirty="0" err="1"/>
              <a:t>Diagram</a:t>
            </a:r>
            <a:r>
              <a:rPr lang="tr-TR" dirty="0"/>
              <a:t>	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749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Yazılım Süreç Modelleri(</a:t>
            </a:r>
            <a:r>
              <a:rPr lang="tr-TR" dirty="0" err="1" smtClean="0"/>
              <a:t>Swot</a:t>
            </a:r>
            <a:r>
              <a:rPr lang="tr-TR" dirty="0" smtClean="0"/>
              <a:t> Analizi)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837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 smtClean="0"/>
              <a:t>Yazılım süreç modellerini detaylı anlatıp </a:t>
            </a:r>
            <a:r>
              <a:rPr lang="tr-TR" b="1" dirty="0" err="1" smtClean="0"/>
              <a:t>swot</a:t>
            </a:r>
            <a:r>
              <a:rPr lang="tr-TR" b="1" dirty="0" smtClean="0"/>
              <a:t> analizi yapılmıştır. </a:t>
            </a:r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r>
              <a:rPr lang="tr-TR" b="1" dirty="0" smtClean="0"/>
              <a:t>Yapılan Süreç Modelleri</a:t>
            </a:r>
            <a:endParaRPr lang="tr-TR" dirty="0"/>
          </a:p>
          <a:p>
            <a:r>
              <a:rPr lang="tr-TR" dirty="0"/>
              <a:t>Kodla ve Düzelt (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Fix</a:t>
            </a:r>
            <a:r>
              <a:rPr lang="tr-TR" dirty="0"/>
              <a:t>) </a:t>
            </a:r>
            <a:r>
              <a:rPr lang="tr-TR" dirty="0" smtClean="0"/>
              <a:t>Modeli</a:t>
            </a:r>
          </a:p>
          <a:p>
            <a:r>
              <a:rPr lang="tr-TR" dirty="0"/>
              <a:t>Çağlayan | Şelale  (</a:t>
            </a:r>
            <a:r>
              <a:rPr lang="tr-TR" dirty="0" err="1"/>
              <a:t>Waterfall</a:t>
            </a:r>
            <a:r>
              <a:rPr lang="tr-TR" dirty="0"/>
              <a:t>) </a:t>
            </a:r>
            <a:r>
              <a:rPr lang="tr-TR" dirty="0" smtClean="0"/>
              <a:t>Modeli</a:t>
            </a:r>
          </a:p>
          <a:p>
            <a:r>
              <a:rPr lang="tr-TR" dirty="0"/>
              <a:t>V | V- </a:t>
            </a:r>
            <a:r>
              <a:rPr lang="tr-TR" dirty="0" err="1"/>
              <a:t>Shaped</a:t>
            </a:r>
            <a:r>
              <a:rPr lang="tr-TR" dirty="0"/>
              <a:t> </a:t>
            </a:r>
            <a:r>
              <a:rPr lang="tr-TR" dirty="0" smtClean="0"/>
              <a:t>Modeli</a:t>
            </a:r>
          </a:p>
          <a:p>
            <a:r>
              <a:rPr lang="tr-TR" dirty="0"/>
              <a:t>Evrimsel Geliştirme (</a:t>
            </a:r>
            <a:r>
              <a:rPr lang="tr-TR" dirty="0" err="1"/>
              <a:t>Evolutionary</a:t>
            </a:r>
            <a:r>
              <a:rPr lang="tr-TR" dirty="0"/>
              <a:t> Development) </a:t>
            </a:r>
            <a:r>
              <a:rPr lang="tr-TR" dirty="0" smtClean="0"/>
              <a:t>Modeli</a:t>
            </a:r>
          </a:p>
          <a:p>
            <a:r>
              <a:rPr lang="tr-TR" dirty="0" err="1" smtClean="0"/>
              <a:t>Prototipleme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dirty="0" err="1"/>
              <a:t>Prototyping</a:t>
            </a:r>
            <a:r>
              <a:rPr lang="tr-TR" dirty="0"/>
              <a:t>) </a:t>
            </a:r>
            <a:r>
              <a:rPr lang="tr-TR" dirty="0" smtClean="0"/>
              <a:t>Modeli</a:t>
            </a:r>
          </a:p>
          <a:p>
            <a:r>
              <a:rPr lang="tr-TR" dirty="0"/>
              <a:t>Spiral | </a:t>
            </a:r>
            <a:r>
              <a:rPr lang="tr-TR" dirty="0" err="1"/>
              <a:t>Helezonik</a:t>
            </a:r>
            <a:r>
              <a:rPr lang="tr-TR" dirty="0"/>
              <a:t> </a:t>
            </a:r>
            <a:r>
              <a:rPr lang="tr-TR" dirty="0" smtClean="0"/>
              <a:t>Model</a:t>
            </a:r>
          </a:p>
          <a:p>
            <a:pPr lvl="0"/>
            <a:r>
              <a:rPr lang="tr-TR" dirty="0" err="1" smtClean="0"/>
              <a:t>Formal</a:t>
            </a:r>
            <a:r>
              <a:rPr lang="tr-TR" dirty="0" smtClean="0"/>
              <a:t> Sistem Geliştirme (</a:t>
            </a:r>
            <a:r>
              <a:rPr lang="tr-TR" dirty="0" err="1" smtClean="0"/>
              <a:t>Formal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Development)</a:t>
            </a:r>
          </a:p>
          <a:p>
            <a:r>
              <a:rPr lang="tr-TR" dirty="0" smtClean="0"/>
              <a:t>Yeniden kullanıma yönelik geliştirme (Re-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development</a:t>
            </a:r>
            <a:r>
              <a:rPr lang="tr-TR" dirty="0" smtClean="0"/>
              <a:t>) </a:t>
            </a:r>
          </a:p>
          <a:p>
            <a:pPr lvl="0"/>
            <a:r>
              <a:rPr lang="tr-TR" dirty="0"/>
              <a:t>Artımlı Geliştirme (</a:t>
            </a:r>
            <a:r>
              <a:rPr lang="tr-TR" dirty="0" err="1"/>
              <a:t>Incremental</a:t>
            </a:r>
            <a:r>
              <a:rPr lang="tr-TR" dirty="0"/>
              <a:t> Development)</a:t>
            </a:r>
          </a:p>
          <a:p>
            <a:pPr lvl="0"/>
            <a:r>
              <a:rPr lang="tr-TR" dirty="0"/>
              <a:t>Birleşik Süreç (</a:t>
            </a:r>
            <a:r>
              <a:rPr lang="tr-TR" dirty="0" err="1"/>
              <a:t>Unified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)</a:t>
            </a:r>
          </a:p>
          <a:p>
            <a:pPr lvl="0"/>
            <a:r>
              <a:rPr lang="tr-TR" dirty="0"/>
              <a:t>Çevik Modeller (</a:t>
            </a:r>
            <a:r>
              <a:rPr lang="tr-TR" dirty="0" err="1"/>
              <a:t>Agile</a:t>
            </a:r>
            <a:r>
              <a:rPr lang="tr-TR" dirty="0"/>
              <a:t> Programming)</a:t>
            </a:r>
          </a:p>
          <a:p>
            <a:endParaRPr lang="tr-TR" dirty="0" smtClean="0"/>
          </a:p>
          <a:p>
            <a:pPr lvl="0"/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2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Scrum</a:t>
            </a:r>
            <a:r>
              <a:rPr lang="tr-TR" dirty="0" smtClean="0"/>
              <a:t> ile Yazılım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Yaptığım sistem analizi ve tasarıma uygun olup ve </a:t>
            </a:r>
            <a:r>
              <a:rPr lang="tr-TR" dirty="0" err="1" smtClean="0"/>
              <a:t>diagramlara</a:t>
            </a:r>
            <a:r>
              <a:rPr lang="tr-TR" dirty="0" smtClean="0"/>
              <a:t> da dikkate alarak </a:t>
            </a:r>
            <a:r>
              <a:rPr lang="tr-TR" dirty="0"/>
              <a:t>yazılım konusunu SCRUM mantığı kullanarak yapacağız.</a:t>
            </a:r>
          </a:p>
          <a:p>
            <a:r>
              <a:rPr lang="tr-TR" dirty="0" err="1" smtClean="0"/>
              <a:t>Scrum</a:t>
            </a:r>
            <a:r>
              <a:rPr lang="tr-TR" dirty="0" smtClean="0"/>
              <a:t> da ilk olarak yazılım özelliklerini belirtip yazılımdan beklenen kârı açıkladım.</a:t>
            </a:r>
          </a:p>
          <a:p>
            <a:r>
              <a:rPr lang="tr-TR" dirty="0" err="1" smtClean="0"/>
              <a:t>Scruma</a:t>
            </a:r>
            <a:r>
              <a:rPr lang="tr-TR" dirty="0" smtClean="0"/>
              <a:t> genel hikayeyi ekledim.</a:t>
            </a:r>
          </a:p>
          <a:p>
            <a:r>
              <a:rPr lang="tr-TR" dirty="0" smtClean="0"/>
              <a:t>Çalışanları belirleyip Sprintleri(3) oluşturdum.</a:t>
            </a:r>
          </a:p>
          <a:p>
            <a:r>
              <a:rPr lang="tr-TR" dirty="0" smtClean="0"/>
              <a:t>Her Sprinte bütçe ve süre verildi.</a:t>
            </a:r>
          </a:p>
          <a:p>
            <a:r>
              <a:rPr lang="tr-TR" dirty="0" smtClean="0"/>
              <a:t>Her Sprinte Hikaye oluşturdum.</a:t>
            </a:r>
          </a:p>
          <a:p>
            <a:r>
              <a:rPr lang="tr-TR" dirty="0" smtClean="0"/>
              <a:t>Sprintlerde İş parçacıklarını oluşturup başlangıç ve bitiş zamanını yaptım. Durumunu belirtip iş parçacığının hangi durumda olduğunu belirttim.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941286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275</Words>
  <Application>Microsoft Office PowerPoint</Application>
  <PresentationFormat>Geniş ekran</PresentationFormat>
  <Paragraphs>44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Duman</vt:lpstr>
      <vt:lpstr>Yazılım Mühendisliği – Sunum</vt:lpstr>
      <vt:lpstr>Proje Konusu</vt:lpstr>
      <vt:lpstr>Sistem Analizi ve Tasarım</vt:lpstr>
      <vt:lpstr>Sistem Diagramları</vt:lpstr>
      <vt:lpstr>Yazılım Süreç Modelleri(Swot Analizi)</vt:lpstr>
      <vt:lpstr>Scrum ile Yazılım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Yazılım Mühendisliği – Sunum</dc:title>
  <dc:creator>Ümeyir ATASOY</dc:creator>
  <cp:lastModifiedBy>Ümeyir ATASOY</cp:lastModifiedBy>
  <cp:revision>8</cp:revision>
  <dcterms:created xsi:type="dcterms:W3CDTF">2023-01-10T06:09:04Z</dcterms:created>
  <dcterms:modified xsi:type="dcterms:W3CDTF">2023-01-10T07:28:40Z</dcterms:modified>
</cp:coreProperties>
</file>