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6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C8D126-2DFA-4876-95CD-B7FE5432F90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9B0CDF-C3F2-484B-9F03-E97F942BBAD4}">
      <dgm:prSet phldrT="[Text]"/>
      <dgm:spPr/>
      <dgm:t>
        <a:bodyPr/>
        <a:lstStyle/>
        <a:p>
          <a:r>
            <a:rPr lang="en-US" dirty="0" smtClean="0"/>
            <a:t>Search records</a:t>
          </a:r>
          <a:endParaRPr lang="en-US" dirty="0"/>
        </a:p>
      </dgm:t>
    </dgm:pt>
    <dgm:pt modelId="{E3690490-2B45-4A94-9F66-E0D7FE161712}" type="parTrans" cxnId="{5D66C107-046B-48AD-9EA3-11735A77D5F3}">
      <dgm:prSet/>
      <dgm:spPr/>
      <dgm:t>
        <a:bodyPr/>
        <a:lstStyle/>
        <a:p>
          <a:endParaRPr lang="en-US"/>
        </a:p>
      </dgm:t>
    </dgm:pt>
    <dgm:pt modelId="{A2ADFE71-C3DB-46B4-9F4B-37D1A3DE736B}" type="sibTrans" cxnId="{5D66C107-046B-48AD-9EA3-11735A77D5F3}">
      <dgm:prSet/>
      <dgm:spPr/>
      <dgm:t>
        <a:bodyPr/>
        <a:lstStyle/>
        <a:p>
          <a:endParaRPr lang="en-US"/>
        </a:p>
      </dgm:t>
    </dgm:pt>
    <dgm:pt modelId="{A1550AF7-EDEF-4D82-9FB9-1BF743783C0B}">
      <dgm:prSet phldrT="[Text]"/>
      <dgm:spPr/>
      <dgm:t>
        <a:bodyPr/>
        <a:lstStyle/>
        <a:p>
          <a:r>
            <a:rPr lang="en-US" dirty="0" smtClean="0"/>
            <a:t>Find/use records</a:t>
          </a:r>
          <a:endParaRPr lang="en-US" dirty="0"/>
        </a:p>
      </dgm:t>
    </dgm:pt>
    <dgm:pt modelId="{01194460-8731-4406-8494-E20859B34C23}" type="parTrans" cxnId="{38EDE970-3B03-48E5-9E80-4F4E471CCD79}">
      <dgm:prSet/>
      <dgm:spPr/>
      <dgm:t>
        <a:bodyPr/>
        <a:lstStyle/>
        <a:p>
          <a:endParaRPr lang="en-US"/>
        </a:p>
      </dgm:t>
    </dgm:pt>
    <dgm:pt modelId="{BAEBFCF8-8A41-4F53-9A7A-D659EAFC0FBC}" type="sibTrans" cxnId="{38EDE970-3B03-48E5-9E80-4F4E471CCD79}">
      <dgm:prSet/>
      <dgm:spPr/>
      <dgm:t>
        <a:bodyPr/>
        <a:lstStyle/>
        <a:p>
          <a:endParaRPr lang="en-US"/>
        </a:p>
      </dgm:t>
    </dgm:pt>
    <dgm:pt modelId="{59FECB01-40B2-43D2-8344-E5BD7B4C08C5}">
      <dgm:prSet phldrT="[Text]"/>
      <dgm:spPr/>
      <dgm:t>
        <a:bodyPr/>
        <a:lstStyle/>
        <a:p>
          <a:r>
            <a:rPr lang="en-US" dirty="0" smtClean="0"/>
            <a:t>Submit New records</a:t>
          </a:r>
          <a:endParaRPr lang="en-US" dirty="0"/>
        </a:p>
      </dgm:t>
    </dgm:pt>
    <dgm:pt modelId="{945E0FE0-6339-4496-991C-378A4FEB0716}" type="parTrans" cxnId="{46F9C1F0-A14C-4663-B022-5F208DE3E9C4}">
      <dgm:prSet/>
      <dgm:spPr/>
      <dgm:t>
        <a:bodyPr/>
        <a:lstStyle/>
        <a:p>
          <a:endParaRPr lang="en-US"/>
        </a:p>
      </dgm:t>
    </dgm:pt>
    <dgm:pt modelId="{93337AB2-2356-46B5-B959-54676C7FF564}" type="sibTrans" cxnId="{46F9C1F0-A14C-4663-B022-5F208DE3E9C4}">
      <dgm:prSet/>
      <dgm:spPr/>
      <dgm:t>
        <a:bodyPr/>
        <a:lstStyle/>
        <a:p>
          <a:endParaRPr lang="en-US"/>
        </a:p>
      </dgm:t>
    </dgm:pt>
    <dgm:pt modelId="{806352B4-9EB2-4A7E-8356-4708919F6421}">
      <dgm:prSet phldrT="[Text]"/>
      <dgm:spPr/>
      <dgm:t>
        <a:bodyPr/>
        <a:lstStyle/>
        <a:p>
          <a:r>
            <a:rPr lang="en-US" dirty="0" smtClean="0"/>
            <a:t>Review records</a:t>
          </a:r>
          <a:endParaRPr lang="en-US" dirty="0"/>
        </a:p>
      </dgm:t>
    </dgm:pt>
    <dgm:pt modelId="{6A59DD18-E874-4D22-9A03-1418565CC0AB}" type="parTrans" cxnId="{4C449C42-26B9-41A1-8A96-BD7974829F55}">
      <dgm:prSet/>
      <dgm:spPr/>
      <dgm:t>
        <a:bodyPr/>
        <a:lstStyle/>
        <a:p>
          <a:endParaRPr lang="en-US"/>
        </a:p>
      </dgm:t>
    </dgm:pt>
    <dgm:pt modelId="{714F9303-66BF-47FE-AF2C-502C66DCDF0B}" type="sibTrans" cxnId="{4C449C42-26B9-41A1-8A96-BD7974829F55}">
      <dgm:prSet/>
      <dgm:spPr/>
      <dgm:t>
        <a:bodyPr/>
        <a:lstStyle/>
        <a:p>
          <a:endParaRPr lang="en-US"/>
        </a:p>
      </dgm:t>
    </dgm:pt>
    <dgm:pt modelId="{C2E40440-6B38-4948-B845-E835BBCDF448}">
      <dgm:prSet phldrT="[Text]"/>
      <dgm:spPr/>
      <dgm:t>
        <a:bodyPr/>
        <a:lstStyle/>
        <a:p>
          <a:r>
            <a:rPr lang="en-US" dirty="0" smtClean="0"/>
            <a:t>Archive records</a:t>
          </a:r>
          <a:endParaRPr lang="en-US" dirty="0"/>
        </a:p>
      </dgm:t>
    </dgm:pt>
    <dgm:pt modelId="{4F7F8A87-32F7-45FB-A465-74D6219E1278}" type="sibTrans" cxnId="{8C3B79B7-B648-465E-90A3-C45394DBD8AC}">
      <dgm:prSet/>
      <dgm:spPr/>
      <dgm:t>
        <a:bodyPr/>
        <a:lstStyle/>
        <a:p>
          <a:endParaRPr lang="en-US"/>
        </a:p>
      </dgm:t>
    </dgm:pt>
    <dgm:pt modelId="{568644DF-F85E-48BE-9A02-55A92FECF957}" type="parTrans" cxnId="{8C3B79B7-B648-465E-90A3-C45394DBD8AC}">
      <dgm:prSet/>
      <dgm:spPr/>
      <dgm:t>
        <a:bodyPr/>
        <a:lstStyle/>
        <a:p>
          <a:endParaRPr lang="en-US"/>
        </a:p>
      </dgm:t>
    </dgm:pt>
    <dgm:pt modelId="{944B556F-733C-4B23-9442-BFC4DA4B5A2C}" type="pres">
      <dgm:prSet presAssocID="{F3C8D126-2DFA-4876-95CD-B7FE5432F90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9C9E47-F38F-49B9-9F74-1A97477E517D}" type="pres">
      <dgm:prSet presAssocID="{5F9B0CDF-C3F2-484B-9F03-E97F942BBAD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5E7FA-F26B-415A-B698-F2BDC6A47E9C}" type="pres">
      <dgm:prSet presAssocID="{A2ADFE71-C3DB-46B4-9F4B-37D1A3DE736B}" presName="sibTrans" presStyleLbl="sibTrans2D1" presStyleIdx="0" presStyleCnt="5"/>
      <dgm:spPr/>
      <dgm:t>
        <a:bodyPr/>
        <a:lstStyle/>
        <a:p>
          <a:endParaRPr lang="en-US"/>
        </a:p>
      </dgm:t>
    </dgm:pt>
    <dgm:pt modelId="{4D97AE06-AD6D-479D-A0E9-1B9D28AADA57}" type="pres">
      <dgm:prSet presAssocID="{A2ADFE71-C3DB-46B4-9F4B-37D1A3DE736B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721D7661-BAB6-4C2C-8F23-9FB2B6A8B4A3}" type="pres">
      <dgm:prSet presAssocID="{A1550AF7-EDEF-4D82-9FB9-1BF743783C0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086EB-1C05-4C96-8013-4151A77E572F}" type="pres">
      <dgm:prSet presAssocID="{BAEBFCF8-8A41-4F53-9A7A-D659EAFC0FBC}" presName="sibTrans" presStyleLbl="sibTrans2D1" presStyleIdx="1" presStyleCnt="5"/>
      <dgm:spPr/>
      <dgm:t>
        <a:bodyPr/>
        <a:lstStyle/>
        <a:p>
          <a:endParaRPr lang="en-US"/>
        </a:p>
      </dgm:t>
    </dgm:pt>
    <dgm:pt modelId="{92B45125-AC59-41D9-954A-0AC873DD2DE0}" type="pres">
      <dgm:prSet presAssocID="{BAEBFCF8-8A41-4F53-9A7A-D659EAFC0FBC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5508DEC2-179C-4B31-8C21-148981977C26}" type="pres">
      <dgm:prSet presAssocID="{59FECB01-40B2-43D2-8344-E5BD7B4C08C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5745B8-1695-4E55-9D36-5BA7C2CD5342}" type="pres">
      <dgm:prSet presAssocID="{93337AB2-2356-46B5-B959-54676C7FF564}" presName="sibTrans" presStyleLbl="sibTrans2D1" presStyleIdx="2" presStyleCnt="5"/>
      <dgm:spPr/>
      <dgm:t>
        <a:bodyPr/>
        <a:lstStyle/>
        <a:p>
          <a:endParaRPr lang="en-US"/>
        </a:p>
      </dgm:t>
    </dgm:pt>
    <dgm:pt modelId="{CED5503A-0744-4088-8F82-A7123F007845}" type="pres">
      <dgm:prSet presAssocID="{93337AB2-2356-46B5-B959-54676C7FF564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252C31F-E91B-4816-8B5A-BF044DDEE07F}" type="pres">
      <dgm:prSet presAssocID="{806352B4-9EB2-4A7E-8356-4708919F64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AA3C46-9F13-475C-8B50-45D97F04F240}" type="pres">
      <dgm:prSet presAssocID="{714F9303-66BF-47FE-AF2C-502C66DCDF0B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1C3BB81-CFA5-49B7-8A60-1ECD5F919EEB}" type="pres">
      <dgm:prSet presAssocID="{714F9303-66BF-47FE-AF2C-502C66DCDF0B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874BC63-84D3-4657-BE25-4277E5A9DB5E}" type="pres">
      <dgm:prSet presAssocID="{C2E40440-6B38-4948-B845-E835BBCDF44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73E3B8-3775-4A1B-B833-3183EDF528D3}" type="pres">
      <dgm:prSet presAssocID="{4F7F8A87-32F7-45FB-A465-74D6219E1278}" presName="sibTrans" presStyleLbl="sibTrans2D1" presStyleIdx="4" presStyleCnt="5"/>
      <dgm:spPr/>
      <dgm:t>
        <a:bodyPr/>
        <a:lstStyle/>
        <a:p>
          <a:endParaRPr lang="en-US"/>
        </a:p>
      </dgm:t>
    </dgm:pt>
    <dgm:pt modelId="{FC306CA2-E3B6-4DCB-AA99-1B727C731614}" type="pres">
      <dgm:prSet presAssocID="{4F7F8A87-32F7-45FB-A465-74D6219E1278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2C888FB6-5C18-4F75-A820-44FEB74A114B}" type="presOf" srcId="{A1550AF7-EDEF-4D82-9FB9-1BF743783C0B}" destId="{721D7661-BAB6-4C2C-8F23-9FB2B6A8B4A3}" srcOrd="0" destOrd="0" presId="urn:microsoft.com/office/officeart/2005/8/layout/cycle2"/>
    <dgm:cxn modelId="{8C3B79B7-B648-465E-90A3-C45394DBD8AC}" srcId="{F3C8D126-2DFA-4876-95CD-B7FE5432F90E}" destId="{C2E40440-6B38-4948-B845-E835BBCDF448}" srcOrd="4" destOrd="0" parTransId="{568644DF-F85E-48BE-9A02-55A92FECF957}" sibTransId="{4F7F8A87-32F7-45FB-A465-74D6219E1278}"/>
    <dgm:cxn modelId="{D57A4B2A-992F-4A47-A0D0-259101E9223F}" type="presOf" srcId="{93337AB2-2356-46B5-B959-54676C7FF564}" destId="{E95745B8-1695-4E55-9D36-5BA7C2CD5342}" srcOrd="0" destOrd="0" presId="urn:microsoft.com/office/officeart/2005/8/layout/cycle2"/>
    <dgm:cxn modelId="{9D0FEBD7-FB84-4490-9ED9-10B53AECCAF2}" type="presOf" srcId="{93337AB2-2356-46B5-B959-54676C7FF564}" destId="{CED5503A-0744-4088-8F82-A7123F007845}" srcOrd="1" destOrd="0" presId="urn:microsoft.com/office/officeart/2005/8/layout/cycle2"/>
    <dgm:cxn modelId="{CA5FD988-D68E-4551-8904-A1CEF2E5E50A}" type="presOf" srcId="{4F7F8A87-32F7-45FB-A465-74D6219E1278}" destId="{2173E3B8-3775-4A1B-B833-3183EDF528D3}" srcOrd="0" destOrd="0" presId="urn:microsoft.com/office/officeart/2005/8/layout/cycle2"/>
    <dgm:cxn modelId="{5D66C107-046B-48AD-9EA3-11735A77D5F3}" srcId="{F3C8D126-2DFA-4876-95CD-B7FE5432F90E}" destId="{5F9B0CDF-C3F2-484B-9F03-E97F942BBAD4}" srcOrd="0" destOrd="0" parTransId="{E3690490-2B45-4A94-9F66-E0D7FE161712}" sibTransId="{A2ADFE71-C3DB-46B4-9F4B-37D1A3DE736B}"/>
    <dgm:cxn modelId="{38EDE970-3B03-48E5-9E80-4F4E471CCD79}" srcId="{F3C8D126-2DFA-4876-95CD-B7FE5432F90E}" destId="{A1550AF7-EDEF-4D82-9FB9-1BF743783C0B}" srcOrd="1" destOrd="0" parTransId="{01194460-8731-4406-8494-E20859B34C23}" sibTransId="{BAEBFCF8-8A41-4F53-9A7A-D659EAFC0FBC}"/>
    <dgm:cxn modelId="{8B671D01-DD9C-427C-B883-DE01534829FC}" type="presOf" srcId="{F3C8D126-2DFA-4876-95CD-B7FE5432F90E}" destId="{944B556F-733C-4B23-9442-BFC4DA4B5A2C}" srcOrd="0" destOrd="0" presId="urn:microsoft.com/office/officeart/2005/8/layout/cycle2"/>
    <dgm:cxn modelId="{5FE65FB2-985A-4411-B9AE-8DA4DAE305CE}" type="presOf" srcId="{4F7F8A87-32F7-45FB-A465-74D6219E1278}" destId="{FC306CA2-E3B6-4DCB-AA99-1B727C731614}" srcOrd="1" destOrd="0" presId="urn:microsoft.com/office/officeart/2005/8/layout/cycle2"/>
    <dgm:cxn modelId="{4C449C42-26B9-41A1-8A96-BD7974829F55}" srcId="{F3C8D126-2DFA-4876-95CD-B7FE5432F90E}" destId="{806352B4-9EB2-4A7E-8356-4708919F6421}" srcOrd="3" destOrd="0" parTransId="{6A59DD18-E874-4D22-9A03-1418565CC0AB}" sibTransId="{714F9303-66BF-47FE-AF2C-502C66DCDF0B}"/>
    <dgm:cxn modelId="{73951583-AAB8-43B0-BD20-302F7EEB0710}" type="presOf" srcId="{5F9B0CDF-C3F2-484B-9F03-E97F942BBAD4}" destId="{819C9E47-F38F-49B9-9F74-1A97477E517D}" srcOrd="0" destOrd="0" presId="urn:microsoft.com/office/officeart/2005/8/layout/cycle2"/>
    <dgm:cxn modelId="{5BE6B9CC-E03F-4270-A06B-3E65D43F1D8E}" type="presOf" srcId="{BAEBFCF8-8A41-4F53-9A7A-D659EAFC0FBC}" destId="{C38086EB-1C05-4C96-8013-4151A77E572F}" srcOrd="0" destOrd="0" presId="urn:microsoft.com/office/officeart/2005/8/layout/cycle2"/>
    <dgm:cxn modelId="{3930BC6C-015E-4870-9993-0365EF45B083}" type="presOf" srcId="{714F9303-66BF-47FE-AF2C-502C66DCDF0B}" destId="{13AA3C46-9F13-475C-8B50-45D97F04F240}" srcOrd="0" destOrd="0" presId="urn:microsoft.com/office/officeart/2005/8/layout/cycle2"/>
    <dgm:cxn modelId="{5B624FB1-E591-4A9B-B565-AAFA9010B21D}" type="presOf" srcId="{A2ADFE71-C3DB-46B4-9F4B-37D1A3DE736B}" destId="{5995E7FA-F26B-415A-B698-F2BDC6A47E9C}" srcOrd="0" destOrd="0" presId="urn:microsoft.com/office/officeart/2005/8/layout/cycle2"/>
    <dgm:cxn modelId="{F74D8068-6B1C-471A-B9FA-3C60321A91FD}" type="presOf" srcId="{C2E40440-6B38-4948-B845-E835BBCDF448}" destId="{9874BC63-84D3-4657-BE25-4277E5A9DB5E}" srcOrd="0" destOrd="0" presId="urn:microsoft.com/office/officeart/2005/8/layout/cycle2"/>
    <dgm:cxn modelId="{9E3B7FC2-CB28-4E61-B3B8-EA28628F49F7}" type="presOf" srcId="{806352B4-9EB2-4A7E-8356-4708919F6421}" destId="{0252C31F-E91B-4816-8B5A-BF044DDEE07F}" srcOrd="0" destOrd="0" presId="urn:microsoft.com/office/officeart/2005/8/layout/cycle2"/>
    <dgm:cxn modelId="{1334C5F0-7116-4030-88B8-CFC6FD2466DE}" type="presOf" srcId="{59FECB01-40B2-43D2-8344-E5BD7B4C08C5}" destId="{5508DEC2-179C-4B31-8C21-148981977C26}" srcOrd="0" destOrd="0" presId="urn:microsoft.com/office/officeart/2005/8/layout/cycle2"/>
    <dgm:cxn modelId="{5083B728-06BE-49DC-95F8-302B7B09A3AB}" type="presOf" srcId="{A2ADFE71-C3DB-46B4-9F4B-37D1A3DE736B}" destId="{4D97AE06-AD6D-479D-A0E9-1B9D28AADA57}" srcOrd="1" destOrd="0" presId="urn:microsoft.com/office/officeart/2005/8/layout/cycle2"/>
    <dgm:cxn modelId="{46F9C1F0-A14C-4663-B022-5F208DE3E9C4}" srcId="{F3C8D126-2DFA-4876-95CD-B7FE5432F90E}" destId="{59FECB01-40B2-43D2-8344-E5BD7B4C08C5}" srcOrd="2" destOrd="0" parTransId="{945E0FE0-6339-4496-991C-378A4FEB0716}" sibTransId="{93337AB2-2356-46B5-B959-54676C7FF564}"/>
    <dgm:cxn modelId="{39535371-7EE6-4AC8-9596-B6136A356830}" type="presOf" srcId="{BAEBFCF8-8A41-4F53-9A7A-D659EAFC0FBC}" destId="{92B45125-AC59-41D9-954A-0AC873DD2DE0}" srcOrd="1" destOrd="0" presId="urn:microsoft.com/office/officeart/2005/8/layout/cycle2"/>
    <dgm:cxn modelId="{2E94939B-E43F-4E11-996D-422C9D987313}" type="presOf" srcId="{714F9303-66BF-47FE-AF2C-502C66DCDF0B}" destId="{91C3BB81-CFA5-49B7-8A60-1ECD5F919EEB}" srcOrd="1" destOrd="0" presId="urn:microsoft.com/office/officeart/2005/8/layout/cycle2"/>
    <dgm:cxn modelId="{CC644139-334F-4ED0-95BD-86862341EECB}" type="presParOf" srcId="{944B556F-733C-4B23-9442-BFC4DA4B5A2C}" destId="{819C9E47-F38F-49B9-9F74-1A97477E517D}" srcOrd="0" destOrd="0" presId="urn:microsoft.com/office/officeart/2005/8/layout/cycle2"/>
    <dgm:cxn modelId="{8DBE143C-E360-41A4-978E-1D8D2C2C3C4F}" type="presParOf" srcId="{944B556F-733C-4B23-9442-BFC4DA4B5A2C}" destId="{5995E7FA-F26B-415A-B698-F2BDC6A47E9C}" srcOrd="1" destOrd="0" presId="urn:microsoft.com/office/officeart/2005/8/layout/cycle2"/>
    <dgm:cxn modelId="{385EB5E8-B786-4FD3-97B6-5BB183B10AEE}" type="presParOf" srcId="{5995E7FA-F26B-415A-B698-F2BDC6A47E9C}" destId="{4D97AE06-AD6D-479D-A0E9-1B9D28AADA57}" srcOrd="0" destOrd="0" presId="urn:microsoft.com/office/officeart/2005/8/layout/cycle2"/>
    <dgm:cxn modelId="{2A48EEE0-C0EB-45E6-846A-26A77132B30F}" type="presParOf" srcId="{944B556F-733C-4B23-9442-BFC4DA4B5A2C}" destId="{721D7661-BAB6-4C2C-8F23-9FB2B6A8B4A3}" srcOrd="2" destOrd="0" presId="urn:microsoft.com/office/officeart/2005/8/layout/cycle2"/>
    <dgm:cxn modelId="{F88B2771-ED12-43C0-9E04-545585C566B4}" type="presParOf" srcId="{944B556F-733C-4B23-9442-BFC4DA4B5A2C}" destId="{C38086EB-1C05-4C96-8013-4151A77E572F}" srcOrd="3" destOrd="0" presId="urn:microsoft.com/office/officeart/2005/8/layout/cycle2"/>
    <dgm:cxn modelId="{087DAB9E-D3AE-4F96-A860-590BFB5D8752}" type="presParOf" srcId="{C38086EB-1C05-4C96-8013-4151A77E572F}" destId="{92B45125-AC59-41D9-954A-0AC873DD2DE0}" srcOrd="0" destOrd="0" presId="urn:microsoft.com/office/officeart/2005/8/layout/cycle2"/>
    <dgm:cxn modelId="{E5C79655-E35E-46F4-A0C1-C94E6B1345E8}" type="presParOf" srcId="{944B556F-733C-4B23-9442-BFC4DA4B5A2C}" destId="{5508DEC2-179C-4B31-8C21-148981977C26}" srcOrd="4" destOrd="0" presId="urn:microsoft.com/office/officeart/2005/8/layout/cycle2"/>
    <dgm:cxn modelId="{C97F4519-EBD2-467D-9A47-25EDC6CACDAC}" type="presParOf" srcId="{944B556F-733C-4B23-9442-BFC4DA4B5A2C}" destId="{E95745B8-1695-4E55-9D36-5BA7C2CD5342}" srcOrd="5" destOrd="0" presId="urn:microsoft.com/office/officeart/2005/8/layout/cycle2"/>
    <dgm:cxn modelId="{B8CB9C34-BF5B-4B63-A90F-F7C387F5A2C5}" type="presParOf" srcId="{E95745B8-1695-4E55-9D36-5BA7C2CD5342}" destId="{CED5503A-0744-4088-8F82-A7123F007845}" srcOrd="0" destOrd="0" presId="urn:microsoft.com/office/officeart/2005/8/layout/cycle2"/>
    <dgm:cxn modelId="{E5D17783-947D-4135-B383-447850C88A55}" type="presParOf" srcId="{944B556F-733C-4B23-9442-BFC4DA4B5A2C}" destId="{0252C31F-E91B-4816-8B5A-BF044DDEE07F}" srcOrd="6" destOrd="0" presId="urn:microsoft.com/office/officeart/2005/8/layout/cycle2"/>
    <dgm:cxn modelId="{873E6217-030A-4363-B9FE-35D5FF526386}" type="presParOf" srcId="{944B556F-733C-4B23-9442-BFC4DA4B5A2C}" destId="{13AA3C46-9F13-475C-8B50-45D97F04F240}" srcOrd="7" destOrd="0" presId="urn:microsoft.com/office/officeart/2005/8/layout/cycle2"/>
    <dgm:cxn modelId="{4F179B18-84BB-4A6B-B421-2149CBE9B00E}" type="presParOf" srcId="{13AA3C46-9F13-475C-8B50-45D97F04F240}" destId="{91C3BB81-CFA5-49B7-8A60-1ECD5F919EEB}" srcOrd="0" destOrd="0" presId="urn:microsoft.com/office/officeart/2005/8/layout/cycle2"/>
    <dgm:cxn modelId="{7CF59C89-4ADF-4984-B617-459893F17FAC}" type="presParOf" srcId="{944B556F-733C-4B23-9442-BFC4DA4B5A2C}" destId="{9874BC63-84D3-4657-BE25-4277E5A9DB5E}" srcOrd="8" destOrd="0" presId="urn:microsoft.com/office/officeart/2005/8/layout/cycle2"/>
    <dgm:cxn modelId="{CA361E4E-D29B-4F51-B7D9-50C95B145AC3}" type="presParOf" srcId="{944B556F-733C-4B23-9442-BFC4DA4B5A2C}" destId="{2173E3B8-3775-4A1B-B833-3183EDF528D3}" srcOrd="9" destOrd="0" presId="urn:microsoft.com/office/officeart/2005/8/layout/cycle2"/>
    <dgm:cxn modelId="{4EDDA491-8CF2-4900-8808-306C4BFBC069}" type="presParOf" srcId="{2173E3B8-3775-4A1B-B833-3183EDF528D3}" destId="{FC306CA2-E3B6-4DCB-AA99-1B727C73161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C9E47-F38F-49B9-9F74-1A97477E517D}">
      <dsp:nvSpPr>
        <dsp:cNvPr id="0" name=""/>
        <dsp:cNvSpPr/>
      </dsp:nvSpPr>
      <dsp:spPr>
        <a:xfrm>
          <a:off x="3712616" y="450"/>
          <a:ext cx="1171079" cy="1171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Search records</a:t>
          </a:r>
          <a:endParaRPr lang="en-US" sz="1500" kern="1200" dirty="0"/>
        </a:p>
      </dsp:txBody>
      <dsp:txXfrm>
        <a:off x="3884117" y="171951"/>
        <a:ext cx="828077" cy="828077"/>
      </dsp:txXfrm>
    </dsp:sp>
    <dsp:sp modelId="{5995E7FA-F26B-415A-B698-F2BDC6A47E9C}">
      <dsp:nvSpPr>
        <dsp:cNvPr id="0" name=""/>
        <dsp:cNvSpPr/>
      </dsp:nvSpPr>
      <dsp:spPr>
        <a:xfrm rot="2160000">
          <a:off x="4846971" y="900631"/>
          <a:ext cx="312505" cy="395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855923" y="952126"/>
        <a:ext cx="218754" cy="237143"/>
      </dsp:txXfrm>
    </dsp:sp>
    <dsp:sp modelId="{721D7661-BAB6-4C2C-8F23-9FB2B6A8B4A3}">
      <dsp:nvSpPr>
        <dsp:cNvPr id="0" name=""/>
        <dsp:cNvSpPr/>
      </dsp:nvSpPr>
      <dsp:spPr>
        <a:xfrm>
          <a:off x="5137062" y="1035370"/>
          <a:ext cx="1171079" cy="1171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Find/use records</a:t>
          </a:r>
          <a:endParaRPr lang="en-US" sz="1500" kern="1200" dirty="0"/>
        </a:p>
      </dsp:txBody>
      <dsp:txXfrm>
        <a:off x="5308563" y="1206871"/>
        <a:ext cx="828077" cy="828077"/>
      </dsp:txXfrm>
    </dsp:sp>
    <dsp:sp modelId="{C38086EB-1C05-4C96-8013-4151A77E572F}">
      <dsp:nvSpPr>
        <dsp:cNvPr id="0" name=""/>
        <dsp:cNvSpPr/>
      </dsp:nvSpPr>
      <dsp:spPr>
        <a:xfrm rot="6480000">
          <a:off x="5297037" y="2252147"/>
          <a:ext cx="312505" cy="395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5358398" y="2286614"/>
        <a:ext cx="218754" cy="237143"/>
      </dsp:txXfrm>
    </dsp:sp>
    <dsp:sp modelId="{5508DEC2-179C-4B31-8C21-148981977C26}">
      <dsp:nvSpPr>
        <dsp:cNvPr id="0" name=""/>
        <dsp:cNvSpPr/>
      </dsp:nvSpPr>
      <dsp:spPr>
        <a:xfrm>
          <a:off x="4592972" y="2709907"/>
          <a:ext cx="1171079" cy="1171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Submit New records</a:t>
          </a:r>
          <a:endParaRPr lang="en-US" sz="1500" kern="1200" dirty="0"/>
        </a:p>
      </dsp:txBody>
      <dsp:txXfrm>
        <a:off x="4764473" y="2881408"/>
        <a:ext cx="828077" cy="828077"/>
      </dsp:txXfrm>
    </dsp:sp>
    <dsp:sp modelId="{E95745B8-1695-4E55-9D36-5BA7C2CD5342}">
      <dsp:nvSpPr>
        <dsp:cNvPr id="0" name=""/>
        <dsp:cNvSpPr/>
      </dsp:nvSpPr>
      <dsp:spPr>
        <a:xfrm rot="10800000">
          <a:off x="4150747" y="3097827"/>
          <a:ext cx="312505" cy="395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4244498" y="3176875"/>
        <a:ext cx="218754" cy="237143"/>
      </dsp:txXfrm>
    </dsp:sp>
    <dsp:sp modelId="{0252C31F-E91B-4816-8B5A-BF044DDEE07F}">
      <dsp:nvSpPr>
        <dsp:cNvPr id="0" name=""/>
        <dsp:cNvSpPr/>
      </dsp:nvSpPr>
      <dsp:spPr>
        <a:xfrm>
          <a:off x="2832260" y="2709907"/>
          <a:ext cx="1171079" cy="1171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Review records</a:t>
          </a:r>
          <a:endParaRPr lang="en-US" sz="1500" kern="1200" dirty="0"/>
        </a:p>
      </dsp:txBody>
      <dsp:txXfrm>
        <a:off x="3003761" y="2881408"/>
        <a:ext cx="828077" cy="828077"/>
      </dsp:txXfrm>
    </dsp:sp>
    <dsp:sp modelId="{13AA3C46-9F13-475C-8B50-45D97F04F240}">
      <dsp:nvSpPr>
        <dsp:cNvPr id="0" name=""/>
        <dsp:cNvSpPr/>
      </dsp:nvSpPr>
      <dsp:spPr>
        <a:xfrm rot="15120000">
          <a:off x="2992235" y="2268970"/>
          <a:ext cx="312505" cy="395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053596" y="2392599"/>
        <a:ext cx="218754" cy="237143"/>
      </dsp:txXfrm>
    </dsp:sp>
    <dsp:sp modelId="{9874BC63-84D3-4657-BE25-4277E5A9DB5E}">
      <dsp:nvSpPr>
        <dsp:cNvPr id="0" name=""/>
        <dsp:cNvSpPr/>
      </dsp:nvSpPr>
      <dsp:spPr>
        <a:xfrm>
          <a:off x="2288170" y="1035370"/>
          <a:ext cx="1171079" cy="1171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Archive records</a:t>
          </a:r>
          <a:endParaRPr lang="en-US" sz="1500" kern="1200" dirty="0"/>
        </a:p>
      </dsp:txBody>
      <dsp:txXfrm>
        <a:off x="2459671" y="1206871"/>
        <a:ext cx="828077" cy="828077"/>
      </dsp:txXfrm>
    </dsp:sp>
    <dsp:sp modelId="{2173E3B8-3775-4A1B-B833-3183EDF528D3}">
      <dsp:nvSpPr>
        <dsp:cNvPr id="0" name=""/>
        <dsp:cNvSpPr/>
      </dsp:nvSpPr>
      <dsp:spPr>
        <a:xfrm rot="19440000">
          <a:off x="3422525" y="911029"/>
          <a:ext cx="312505" cy="395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431477" y="1017630"/>
        <a:ext cx="218754" cy="237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AAA1E-455B-44A5-8691-AD438EC1E11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15F47-0731-45D5-8A84-907B54A10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15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B7806-C57D-4D64-B4FA-A18B8C03E80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4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1186-1767-4EC4-BE9E-E077C00DDB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0CD-2A06-489E-AA07-A539E486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1186-1767-4EC4-BE9E-E077C00DDB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0CD-2A06-489E-AA07-A539E486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1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1186-1767-4EC4-BE9E-E077C00DDB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0CD-2A06-489E-AA07-A539E4865C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6602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1186-1767-4EC4-BE9E-E077C00DDB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0CD-2A06-489E-AA07-A539E486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15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1186-1767-4EC4-BE9E-E077C00DDB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0CD-2A06-489E-AA07-A539E4865C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89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1186-1767-4EC4-BE9E-E077C00DDB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0CD-2A06-489E-AA07-A539E486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5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1186-1767-4EC4-BE9E-E077C00DDB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0CD-2A06-489E-AA07-A539E486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56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1186-1767-4EC4-BE9E-E077C00DDB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0CD-2A06-489E-AA07-A539E486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3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1186-1767-4EC4-BE9E-E077C00DDB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0CD-2A06-489E-AA07-A539E486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2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1186-1767-4EC4-BE9E-E077C00DDB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0CD-2A06-489E-AA07-A539E486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7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1186-1767-4EC4-BE9E-E077C00DDB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0CD-2A06-489E-AA07-A539E486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1186-1767-4EC4-BE9E-E077C00DDB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0CD-2A06-489E-AA07-A539E486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3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1186-1767-4EC4-BE9E-E077C00DDB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0CD-2A06-489E-AA07-A539E486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0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1186-1767-4EC4-BE9E-E077C00DDB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0CD-2A06-489E-AA07-A539E486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6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1186-1767-4EC4-BE9E-E077C00DDB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0CD-2A06-489E-AA07-A539E486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4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1186-1767-4EC4-BE9E-E077C00DDB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0CD-2A06-489E-AA07-A539E486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8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1186-1767-4EC4-BE9E-E077C00DDBE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7E40CD-2A06-489E-AA07-A539E486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1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608" y="1723216"/>
            <a:ext cx="7766936" cy="1646302"/>
          </a:xfrm>
        </p:spPr>
        <p:txBody>
          <a:bodyPr/>
          <a:lstStyle/>
          <a:p>
            <a:r>
              <a:rPr lang="en-US" dirty="0" smtClean="0"/>
              <a:t>S.M.A.R.T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608" y="3441236"/>
            <a:ext cx="7766936" cy="1096899"/>
          </a:xfrm>
        </p:spPr>
        <p:txBody>
          <a:bodyPr/>
          <a:lstStyle/>
          <a:p>
            <a:r>
              <a:rPr lang="en-US" dirty="0"/>
              <a:t>CMSC </a:t>
            </a:r>
            <a:r>
              <a:rPr lang="en-US" dirty="0" smtClean="0"/>
              <a:t>495 - Final Project</a:t>
            </a:r>
          </a:p>
          <a:p>
            <a:r>
              <a:rPr lang="en-US" dirty="0" smtClean="0"/>
              <a:t>5/8/2022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34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32" y="1785969"/>
            <a:ext cx="7766936" cy="164630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432271"/>
            <a:ext cx="3796568" cy="2385826"/>
          </a:xfrm>
        </p:spPr>
        <p:txBody>
          <a:bodyPr>
            <a:noAutofit/>
          </a:bodyPr>
          <a:lstStyle/>
          <a:p>
            <a:r>
              <a:rPr lang="en-US" sz="1600" dirty="0" smtClean="0"/>
              <a:t>Brian Kilheffer</a:t>
            </a:r>
          </a:p>
          <a:p>
            <a:r>
              <a:rPr lang="en-US" sz="1600" dirty="0" smtClean="0"/>
              <a:t>Samuel </a:t>
            </a:r>
            <a:r>
              <a:rPr lang="en-US" sz="1600" dirty="0" err="1"/>
              <a:t>Scalf</a:t>
            </a:r>
            <a:endParaRPr lang="en-US" sz="1600" dirty="0"/>
          </a:p>
          <a:p>
            <a:r>
              <a:rPr lang="en-US" sz="1600" dirty="0"/>
              <a:t>Chris Ames</a:t>
            </a:r>
          </a:p>
          <a:p>
            <a:r>
              <a:rPr lang="en-US" sz="1600" dirty="0"/>
              <a:t>Josh </a:t>
            </a:r>
            <a:r>
              <a:rPr lang="en-US" sz="1600" dirty="0" smtClean="0"/>
              <a:t>Longo</a:t>
            </a:r>
          </a:p>
          <a:p>
            <a:r>
              <a:rPr lang="en-US" sz="1600" dirty="0" err="1"/>
              <a:t>Akane</a:t>
            </a:r>
            <a:r>
              <a:rPr lang="en-US" sz="1600" dirty="0"/>
              <a:t> </a:t>
            </a:r>
            <a:r>
              <a:rPr lang="en-US" sz="1600" dirty="0" err="1"/>
              <a:t>Amagai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/>
              <a:t>Young </a:t>
            </a:r>
            <a:r>
              <a:rPr lang="en-US" sz="1600" dirty="0" err="1"/>
              <a:t>Jin</a:t>
            </a:r>
            <a:r>
              <a:rPr lang="en-US" sz="1600" dirty="0"/>
              <a:t> Jeon </a:t>
            </a:r>
          </a:p>
          <a:p>
            <a:r>
              <a:rPr lang="en-US" sz="1050" dirty="0"/>
              <a:t/>
            </a:r>
            <a:br>
              <a:rPr lang="en-US" sz="1050" dirty="0"/>
            </a:b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9379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and Roles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003" y="1646783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sz="2000" b="1" dirty="0" smtClean="0"/>
              <a:t>Primary </a:t>
            </a:r>
            <a:r>
              <a:rPr lang="en-US" sz="2000" b="1" dirty="0"/>
              <a:t>Coding/Programming: </a:t>
            </a:r>
          </a:p>
          <a:p>
            <a:pPr lvl="1"/>
            <a:r>
              <a:rPr lang="en-US" dirty="0"/>
              <a:t>Samuel </a:t>
            </a:r>
            <a:r>
              <a:rPr lang="en-US" dirty="0" err="1"/>
              <a:t>Scalf</a:t>
            </a:r>
            <a:endParaRPr lang="en-US" dirty="0"/>
          </a:p>
          <a:p>
            <a:pPr lvl="1"/>
            <a:r>
              <a:rPr lang="en-US" dirty="0"/>
              <a:t>Chris Ames</a:t>
            </a:r>
          </a:p>
          <a:p>
            <a:pPr lvl="1"/>
            <a:r>
              <a:rPr lang="en-US" dirty="0"/>
              <a:t>Josh </a:t>
            </a:r>
            <a:r>
              <a:rPr lang="en-US" dirty="0" smtClean="0"/>
              <a:t>Longo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b="1" dirty="0" smtClean="0"/>
              <a:t>Primary </a:t>
            </a:r>
            <a:r>
              <a:rPr lang="en-US" b="1" dirty="0"/>
              <a:t>Documentation/ User Guides / Test Planning</a:t>
            </a:r>
            <a:r>
              <a:rPr lang="en-US" b="1" dirty="0" smtClean="0"/>
              <a:t>:</a:t>
            </a:r>
            <a:endParaRPr lang="en-US" b="1" dirty="0"/>
          </a:p>
          <a:p>
            <a:pPr lvl="1"/>
            <a:r>
              <a:rPr lang="en-US" dirty="0"/>
              <a:t>Young </a:t>
            </a:r>
            <a:r>
              <a:rPr lang="en-US" dirty="0" err="1"/>
              <a:t>Jin</a:t>
            </a:r>
            <a:r>
              <a:rPr lang="en-US" dirty="0"/>
              <a:t> Jeon </a:t>
            </a:r>
          </a:p>
          <a:p>
            <a:pPr lvl="1"/>
            <a:r>
              <a:rPr lang="en-US" dirty="0" err="1"/>
              <a:t>Akane</a:t>
            </a:r>
            <a:r>
              <a:rPr lang="en-US" dirty="0"/>
              <a:t> </a:t>
            </a:r>
            <a:r>
              <a:rPr lang="en-US" dirty="0" err="1"/>
              <a:t>Amagai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Brian </a:t>
            </a:r>
            <a:r>
              <a:rPr lang="en-US" dirty="0" smtClean="0"/>
              <a:t>Kilheffer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Primary </a:t>
            </a:r>
            <a:r>
              <a:rPr lang="en-US" b="1" dirty="0"/>
              <a:t>Project Manager</a:t>
            </a:r>
            <a:r>
              <a:rPr lang="en-US" b="1" dirty="0" smtClean="0"/>
              <a:t>:</a:t>
            </a:r>
            <a:endParaRPr lang="en-US" b="1" dirty="0"/>
          </a:p>
          <a:p>
            <a:pPr lvl="1"/>
            <a:r>
              <a:rPr lang="en-US" dirty="0"/>
              <a:t>Brian Kilheffer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  Why use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863" y="1819930"/>
            <a:ext cx="8596668" cy="3880773"/>
          </a:xfrm>
        </p:spPr>
        <p:txBody>
          <a:bodyPr/>
          <a:lstStyle/>
          <a:p>
            <a:r>
              <a:rPr lang="en-US" dirty="0"/>
              <a:t>Record Sharing &amp; </a:t>
            </a:r>
            <a:r>
              <a:rPr lang="en-US" dirty="0" smtClean="0"/>
              <a:t>Storage (Knowledge Management)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application is a data-driven tool for internal records that need to be archived and retrieved.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tool is used within an internal business, government, or agency and is not available to anyone outside the organization.</a:t>
            </a:r>
          </a:p>
          <a:p>
            <a:endParaRPr lang="en-US" dirty="0" smtClean="0"/>
          </a:p>
          <a:p>
            <a:r>
              <a:rPr lang="en-US" dirty="0"/>
              <a:t>Adopt common archive tools and approaches to increase knowledge management, collaboration, and access for staff across an organization.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2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SMART </a:t>
            </a:r>
            <a:r>
              <a:rPr lang="en-US" sz="3200" dirty="0" smtClean="0"/>
              <a:t>General </a:t>
            </a:r>
            <a:r>
              <a:rPr lang="en-US" sz="3200" dirty="0"/>
              <a:t>Mechanics</a:t>
            </a:r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253207"/>
              </p:ext>
            </p:extLst>
          </p:nvPr>
        </p:nvGraphicFramePr>
        <p:xfrm>
          <a:off x="3464605" y="1930400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677334" y="1516628"/>
            <a:ext cx="4956806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S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haring</a:t>
            </a:r>
            <a:endParaRPr 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M</a:t>
            </a:r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anagement </a:t>
            </a:r>
          </a:p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A</a:t>
            </a:r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rchive</a:t>
            </a:r>
          </a:p>
          <a:p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R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etrieval</a:t>
            </a:r>
            <a:endParaRPr 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T</a:t>
            </a:r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ool</a:t>
            </a:r>
          </a:p>
        </p:txBody>
      </p:sp>
    </p:spTree>
    <p:extLst>
      <p:ext uri="{BB962C8B-B14F-4D97-AF65-F5344CB8AC3E}">
        <p14:creationId xmlns:p14="http://schemas.microsoft.com/office/powerpoint/2010/main" val="4595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 Functional View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[</a:t>
            </a:r>
            <a:r>
              <a:rPr lang="en-US" b="1" i="1" u="sng" dirty="0" smtClean="0"/>
              <a:t>Before</a:t>
            </a:r>
            <a:r>
              <a:rPr lang="en-US" dirty="0" smtClean="0"/>
              <a:t>]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1830" y="2360706"/>
            <a:ext cx="9637790" cy="3217558"/>
            <a:chOff x="838372" y="1829422"/>
            <a:chExt cx="9637790" cy="3217558"/>
          </a:xfrm>
        </p:grpSpPr>
        <p:sp>
          <p:nvSpPr>
            <p:cNvPr id="5" name="Freeform 4"/>
            <p:cNvSpPr/>
            <p:nvPr/>
          </p:nvSpPr>
          <p:spPr>
            <a:xfrm>
              <a:off x="838372" y="4081713"/>
              <a:ext cx="9637790" cy="965267"/>
            </a:xfrm>
            <a:custGeom>
              <a:avLst/>
              <a:gdLst>
                <a:gd name="connsiteX0" fmla="*/ 0 w 10515258"/>
                <a:gd name="connsiteY0" fmla="*/ 96527 h 965267"/>
                <a:gd name="connsiteX1" fmla="*/ 96527 w 10515258"/>
                <a:gd name="connsiteY1" fmla="*/ 0 h 965267"/>
                <a:gd name="connsiteX2" fmla="*/ 10418731 w 10515258"/>
                <a:gd name="connsiteY2" fmla="*/ 0 h 965267"/>
                <a:gd name="connsiteX3" fmla="*/ 10515258 w 10515258"/>
                <a:gd name="connsiteY3" fmla="*/ 96527 h 965267"/>
                <a:gd name="connsiteX4" fmla="*/ 10515258 w 10515258"/>
                <a:gd name="connsiteY4" fmla="*/ 868740 h 965267"/>
                <a:gd name="connsiteX5" fmla="*/ 10418731 w 10515258"/>
                <a:gd name="connsiteY5" fmla="*/ 965267 h 965267"/>
                <a:gd name="connsiteX6" fmla="*/ 96527 w 10515258"/>
                <a:gd name="connsiteY6" fmla="*/ 965267 h 965267"/>
                <a:gd name="connsiteX7" fmla="*/ 0 w 10515258"/>
                <a:gd name="connsiteY7" fmla="*/ 868740 h 965267"/>
                <a:gd name="connsiteX8" fmla="*/ 0 w 10515258"/>
                <a:gd name="connsiteY8" fmla="*/ 96527 h 96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5258" h="965267">
                  <a:moveTo>
                    <a:pt x="0" y="96527"/>
                  </a:moveTo>
                  <a:cubicBezTo>
                    <a:pt x="0" y="43217"/>
                    <a:pt x="43217" y="0"/>
                    <a:pt x="96527" y="0"/>
                  </a:cubicBezTo>
                  <a:lnTo>
                    <a:pt x="10418731" y="0"/>
                  </a:lnTo>
                  <a:cubicBezTo>
                    <a:pt x="10472041" y="0"/>
                    <a:pt x="10515258" y="43217"/>
                    <a:pt x="10515258" y="96527"/>
                  </a:cubicBezTo>
                  <a:lnTo>
                    <a:pt x="10515258" y="868740"/>
                  </a:lnTo>
                  <a:cubicBezTo>
                    <a:pt x="10515258" y="922050"/>
                    <a:pt x="10472041" y="965267"/>
                    <a:pt x="10418731" y="965267"/>
                  </a:cubicBezTo>
                  <a:lnTo>
                    <a:pt x="96527" y="965267"/>
                  </a:lnTo>
                  <a:cubicBezTo>
                    <a:pt x="43217" y="965267"/>
                    <a:pt x="0" y="922050"/>
                    <a:pt x="0" y="868740"/>
                  </a:cubicBezTo>
                  <a:lnTo>
                    <a:pt x="0" y="9652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5128" tIns="135128" rIns="7495809" bIns="135128" numCol="1" spcCol="1270" anchor="ctr" anchorCtr="0">
              <a:noAutofit/>
            </a:bodyPr>
            <a:lstStyle/>
            <a:p>
              <a:pPr marL="0" marR="0" lvl="0" indent="0" algn="ctr" defTabSz="8445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Content Search and Retrieval</a:t>
              </a:r>
              <a:endPara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838372" y="2955568"/>
              <a:ext cx="9637790" cy="965267"/>
            </a:xfrm>
            <a:custGeom>
              <a:avLst/>
              <a:gdLst>
                <a:gd name="connsiteX0" fmla="*/ 0 w 10515258"/>
                <a:gd name="connsiteY0" fmla="*/ 96527 h 965267"/>
                <a:gd name="connsiteX1" fmla="*/ 96527 w 10515258"/>
                <a:gd name="connsiteY1" fmla="*/ 0 h 965267"/>
                <a:gd name="connsiteX2" fmla="*/ 10418731 w 10515258"/>
                <a:gd name="connsiteY2" fmla="*/ 0 h 965267"/>
                <a:gd name="connsiteX3" fmla="*/ 10515258 w 10515258"/>
                <a:gd name="connsiteY3" fmla="*/ 96527 h 965267"/>
                <a:gd name="connsiteX4" fmla="*/ 10515258 w 10515258"/>
                <a:gd name="connsiteY4" fmla="*/ 868740 h 965267"/>
                <a:gd name="connsiteX5" fmla="*/ 10418731 w 10515258"/>
                <a:gd name="connsiteY5" fmla="*/ 965267 h 965267"/>
                <a:gd name="connsiteX6" fmla="*/ 96527 w 10515258"/>
                <a:gd name="connsiteY6" fmla="*/ 965267 h 965267"/>
                <a:gd name="connsiteX7" fmla="*/ 0 w 10515258"/>
                <a:gd name="connsiteY7" fmla="*/ 868740 h 965267"/>
                <a:gd name="connsiteX8" fmla="*/ 0 w 10515258"/>
                <a:gd name="connsiteY8" fmla="*/ 96527 h 96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5258" h="965267">
                  <a:moveTo>
                    <a:pt x="0" y="96527"/>
                  </a:moveTo>
                  <a:cubicBezTo>
                    <a:pt x="0" y="43217"/>
                    <a:pt x="43217" y="0"/>
                    <a:pt x="96527" y="0"/>
                  </a:cubicBezTo>
                  <a:lnTo>
                    <a:pt x="10418731" y="0"/>
                  </a:lnTo>
                  <a:cubicBezTo>
                    <a:pt x="10472041" y="0"/>
                    <a:pt x="10515258" y="43217"/>
                    <a:pt x="10515258" y="96527"/>
                  </a:cubicBezTo>
                  <a:lnTo>
                    <a:pt x="10515258" y="868740"/>
                  </a:lnTo>
                  <a:cubicBezTo>
                    <a:pt x="10515258" y="922050"/>
                    <a:pt x="10472041" y="965267"/>
                    <a:pt x="10418731" y="965267"/>
                  </a:cubicBezTo>
                  <a:lnTo>
                    <a:pt x="96527" y="965267"/>
                  </a:lnTo>
                  <a:cubicBezTo>
                    <a:pt x="43217" y="965267"/>
                    <a:pt x="0" y="922050"/>
                    <a:pt x="0" y="868740"/>
                  </a:cubicBezTo>
                  <a:lnTo>
                    <a:pt x="0" y="96527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5128" tIns="135128" rIns="7495809" bIns="135128" numCol="1" spcCol="1270" anchor="ctr" anchorCtr="0">
              <a:noAutofit/>
            </a:bodyPr>
            <a:lstStyle/>
            <a:p>
              <a:pPr marL="0" marR="0" lvl="0" indent="0" algn="ctr" defTabSz="8445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Content Capture</a:t>
              </a:r>
              <a:endPara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838372" y="1829422"/>
              <a:ext cx="9637790" cy="965267"/>
            </a:xfrm>
            <a:custGeom>
              <a:avLst/>
              <a:gdLst>
                <a:gd name="connsiteX0" fmla="*/ 0 w 10515258"/>
                <a:gd name="connsiteY0" fmla="*/ 96527 h 965267"/>
                <a:gd name="connsiteX1" fmla="*/ 96527 w 10515258"/>
                <a:gd name="connsiteY1" fmla="*/ 0 h 965267"/>
                <a:gd name="connsiteX2" fmla="*/ 10418731 w 10515258"/>
                <a:gd name="connsiteY2" fmla="*/ 0 h 965267"/>
                <a:gd name="connsiteX3" fmla="*/ 10515258 w 10515258"/>
                <a:gd name="connsiteY3" fmla="*/ 96527 h 965267"/>
                <a:gd name="connsiteX4" fmla="*/ 10515258 w 10515258"/>
                <a:gd name="connsiteY4" fmla="*/ 868740 h 965267"/>
                <a:gd name="connsiteX5" fmla="*/ 10418731 w 10515258"/>
                <a:gd name="connsiteY5" fmla="*/ 965267 h 965267"/>
                <a:gd name="connsiteX6" fmla="*/ 96527 w 10515258"/>
                <a:gd name="connsiteY6" fmla="*/ 965267 h 965267"/>
                <a:gd name="connsiteX7" fmla="*/ 0 w 10515258"/>
                <a:gd name="connsiteY7" fmla="*/ 868740 h 965267"/>
                <a:gd name="connsiteX8" fmla="*/ 0 w 10515258"/>
                <a:gd name="connsiteY8" fmla="*/ 96527 h 96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5258" h="965267">
                  <a:moveTo>
                    <a:pt x="0" y="96527"/>
                  </a:moveTo>
                  <a:cubicBezTo>
                    <a:pt x="0" y="43217"/>
                    <a:pt x="43217" y="0"/>
                    <a:pt x="96527" y="0"/>
                  </a:cubicBezTo>
                  <a:lnTo>
                    <a:pt x="10418731" y="0"/>
                  </a:lnTo>
                  <a:cubicBezTo>
                    <a:pt x="10472041" y="0"/>
                    <a:pt x="10515258" y="43217"/>
                    <a:pt x="10515258" y="96527"/>
                  </a:cubicBezTo>
                  <a:lnTo>
                    <a:pt x="10515258" y="868740"/>
                  </a:lnTo>
                  <a:cubicBezTo>
                    <a:pt x="10515258" y="922050"/>
                    <a:pt x="10472041" y="965267"/>
                    <a:pt x="10418731" y="965267"/>
                  </a:cubicBezTo>
                  <a:lnTo>
                    <a:pt x="96527" y="965267"/>
                  </a:lnTo>
                  <a:cubicBezTo>
                    <a:pt x="43217" y="965267"/>
                    <a:pt x="0" y="922050"/>
                    <a:pt x="0" y="868740"/>
                  </a:cubicBezTo>
                  <a:lnTo>
                    <a:pt x="0" y="96527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5128" tIns="135128" rIns="7495809" bIns="135128" numCol="1" spcCol="1270" anchor="ctr" anchorCtr="0">
              <a:noAutofit/>
            </a:bodyPr>
            <a:lstStyle/>
            <a:p>
              <a:pPr marL="0" marR="0" lvl="0" indent="0" algn="ctr" defTabSz="8445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Content Creation</a:t>
              </a:r>
              <a:endPara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6702533" y="1909861"/>
              <a:ext cx="1693216" cy="804389"/>
            </a:xfrm>
            <a:custGeom>
              <a:avLst/>
              <a:gdLst>
                <a:gd name="connsiteX0" fmla="*/ 0 w 1405912"/>
                <a:gd name="connsiteY0" fmla="*/ 80439 h 804389"/>
                <a:gd name="connsiteX1" fmla="*/ 80439 w 1405912"/>
                <a:gd name="connsiteY1" fmla="*/ 0 h 804389"/>
                <a:gd name="connsiteX2" fmla="*/ 1325473 w 1405912"/>
                <a:gd name="connsiteY2" fmla="*/ 0 h 804389"/>
                <a:gd name="connsiteX3" fmla="*/ 1405912 w 1405912"/>
                <a:gd name="connsiteY3" fmla="*/ 80439 h 804389"/>
                <a:gd name="connsiteX4" fmla="*/ 1405912 w 1405912"/>
                <a:gd name="connsiteY4" fmla="*/ 723950 h 804389"/>
                <a:gd name="connsiteX5" fmla="*/ 1325473 w 1405912"/>
                <a:gd name="connsiteY5" fmla="*/ 804389 h 804389"/>
                <a:gd name="connsiteX6" fmla="*/ 80439 w 1405912"/>
                <a:gd name="connsiteY6" fmla="*/ 804389 h 804389"/>
                <a:gd name="connsiteX7" fmla="*/ 0 w 1405912"/>
                <a:gd name="connsiteY7" fmla="*/ 723950 h 804389"/>
                <a:gd name="connsiteX8" fmla="*/ 0 w 1405912"/>
                <a:gd name="connsiteY8" fmla="*/ 80439 h 80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5912" h="804389">
                  <a:moveTo>
                    <a:pt x="0" y="80439"/>
                  </a:moveTo>
                  <a:cubicBezTo>
                    <a:pt x="0" y="36014"/>
                    <a:pt x="36014" y="0"/>
                    <a:pt x="80439" y="0"/>
                  </a:cubicBezTo>
                  <a:lnTo>
                    <a:pt x="1325473" y="0"/>
                  </a:lnTo>
                  <a:cubicBezTo>
                    <a:pt x="1369898" y="0"/>
                    <a:pt x="1405912" y="36014"/>
                    <a:pt x="1405912" y="80439"/>
                  </a:cubicBezTo>
                  <a:lnTo>
                    <a:pt x="1405912" y="723950"/>
                  </a:lnTo>
                  <a:cubicBezTo>
                    <a:pt x="1405912" y="768375"/>
                    <a:pt x="1369898" y="804389"/>
                    <a:pt x="1325473" y="804389"/>
                  </a:cubicBezTo>
                  <a:lnTo>
                    <a:pt x="80439" y="804389"/>
                  </a:lnTo>
                  <a:cubicBezTo>
                    <a:pt x="36014" y="804389"/>
                    <a:pt x="0" y="768375"/>
                    <a:pt x="0" y="723950"/>
                  </a:cubicBezTo>
                  <a:lnTo>
                    <a:pt x="0" y="80439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40" tIns="92140" rIns="92140" bIns="9214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Organization</a:t>
              </a: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999576" y="2714251"/>
              <a:ext cx="1568560" cy="3217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68560" y="0"/>
                  </a:moveTo>
                  <a:lnTo>
                    <a:pt x="1568560" y="160877"/>
                  </a:lnTo>
                  <a:lnTo>
                    <a:pt x="0" y="160877"/>
                  </a:lnTo>
                  <a:lnTo>
                    <a:pt x="0" y="32175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5213547" y="3036007"/>
              <a:ext cx="1488985" cy="804389"/>
            </a:xfrm>
            <a:custGeom>
              <a:avLst/>
              <a:gdLst>
                <a:gd name="connsiteX0" fmla="*/ 0 w 1206584"/>
                <a:gd name="connsiteY0" fmla="*/ 80439 h 804389"/>
                <a:gd name="connsiteX1" fmla="*/ 80439 w 1206584"/>
                <a:gd name="connsiteY1" fmla="*/ 0 h 804389"/>
                <a:gd name="connsiteX2" fmla="*/ 1126145 w 1206584"/>
                <a:gd name="connsiteY2" fmla="*/ 0 h 804389"/>
                <a:gd name="connsiteX3" fmla="*/ 1206584 w 1206584"/>
                <a:gd name="connsiteY3" fmla="*/ 80439 h 804389"/>
                <a:gd name="connsiteX4" fmla="*/ 1206584 w 1206584"/>
                <a:gd name="connsiteY4" fmla="*/ 723950 h 804389"/>
                <a:gd name="connsiteX5" fmla="*/ 1126145 w 1206584"/>
                <a:gd name="connsiteY5" fmla="*/ 804389 h 804389"/>
                <a:gd name="connsiteX6" fmla="*/ 80439 w 1206584"/>
                <a:gd name="connsiteY6" fmla="*/ 804389 h 804389"/>
                <a:gd name="connsiteX7" fmla="*/ 0 w 1206584"/>
                <a:gd name="connsiteY7" fmla="*/ 723950 h 804389"/>
                <a:gd name="connsiteX8" fmla="*/ 0 w 1206584"/>
                <a:gd name="connsiteY8" fmla="*/ 80439 h 80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6584" h="804389">
                  <a:moveTo>
                    <a:pt x="0" y="80439"/>
                  </a:moveTo>
                  <a:cubicBezTo>
                    <a:pt x="0" y="36014"/>
                    <a:pt x="36014" y="0"/>
                    <a:pt x="80439" y="0"/>
                  </a:cubicBezTo>
                  <a:lnTo>
                    <a:pt x="1126145" y="0"/>
                  </a:lnTo>
                  <a:cubicBezTo>
                    <a:pt x="1170570" y="0"/>
                    <a:pt x="1206584" y="36014"/>
                    <a:pt x="1206584" y="80439"/>
                  </a:cubicBezTo>
                  <a:lnTo>
                    <a:pt x="1206584" y="723950"/>
                  </a:lnTo>
                  <a:cubicBezTo>
                    <a:pt x="1206584" y="768375"/>
                    <a:pt x="1170570" y="804389"/>
                    <a:pt x="1126145" y="804389"/>
                  </a:cubicBezTo>
                  <a:lnTo>
                    <a:pt x="80439" y="804389"/>
                  </a:lnTo>
                  <a:cubicBezTo>
                    <a:pt x="36014" y="804389"/>
                    <a:pt x="0" y="768375"/>
                    <a:pt x="0" y="723950"/>
                  </a:cubicBezTo>
                  <a:lnTo>
                    <a:pt x="0" y="8043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40" tIns="92140" rIns="92140" bIns="92140" numCol="1" spcCol="1270" anchor="ctr" anchorCtr="0">
              <a:noAutofit/>
            </a:bodyPr>
            <a:lstStyle/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Department</a:t>
              </a:r>
            </a:p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953856" y="3840397"/>
              <a:ext cx="91440" cy="3217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2175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5396284" y="4162152"/>
              <a:ext cx="1206584" cy="804389"/>
            </a:xfrm>
            <a:custGeom>
              <a:avLst/>
              <a:gdLst>
                <a:gd name="connsiteX0" fmla="*/ 0 w 1206584"/>
                <a:gd name="connsiteY0" fmla="*/ 80439 h 804389"/>
                <a:gd name="connsiteX1" fmla="*/ 80439 w 1206584"/>
                <a:gd name="connsiteY1" fmla="*/ 0 h 804389"/>
                <a:gd name="connsiteX2" fmla="*/ 1126145 w 1206584"/>
                <a:gd name="connsiteY2" fmla="*/ 0 h 804389"/>
                <a:gd name="connsiteX3" fmla="*/ 1206584 w 1206584"/>
                <a:gd name="connsiteY3" fmla="*/ 80439 h 804389"/>
                <a:gd name="connsiteX4" fmla="*/ 1206584 w 1206584"/>
                <a:gd name="connsiteY4" fmla="*/ 723950 h 804389"/>
                <a:gd name="connsiteX5" fmla="*/ 1126145 w 1206584"/>
                <a:gd name="connsiteY5" fmla="*/ 804389 h 804389"/>
                <a:gd name="connsiteX6" fmla="*/ 80439 w 1206584"/>
                <a:gd name="connsiteY6" fmla="*/ 804389 h 804389"/>
                <a:gd name="connsiteX7" fmla="*/ 0 w 1206584"/>
                <a:gd name="connsiteY7" fmla="*/ 723950 h 804389"/>
                <a:gd name="connsiteX8" fmla="*/ 0 w 1206584"/>
                <a:gd name="connsiteY8" fmla="*/ 80439 h 80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6584" h="804389">
                  <a:moveTo>
                    <a:pt x="0" y="80439"/>
                  </a:moveTo>
                  <a:cubicBezTo>
                    <a:pt x="0" y="36014"/>
                    <a:pt x="36014" y="0"/>
                    <a:pt x="80439" y="0"/>
                  </a:cubicBezTo>
                  <a:lnTo>
                    <a:pt x="1126145" y="0"/>
                  </a:lnTo>
                  <a:cubicBezTo>
                    <a:pt x="1170570" y="0"/>
                    <a:pt x="1206584" y="36014"/>
                    <a:pt x="1206584" y="80439"/>
                  </a:cubicBezTo>
                  <a:lnTo>
                    <a:pt x="1206584" y="723950"/>
                  </a:lnTo>
                  <a:cubicBezTo>
                    <a:pt x="1206584" y="768375"/>
                    <a:pt x="1170570" y="804389"/>
                    <a:pt x="1126145" y="804389"/>
                  </a:cubicBezTo>
                  <a:lnTo>
                    <a:pt x="80439" y="804389"/>
                  </a:lnTo>
                  <a:cubicBezTo>
                    <a:pt x="36014" y="804389"/>
                    <a:pt x="0" y="768375"/>
                    <a:pt x="0" y="723950"/>
                  </a:cubicBezTo>
                  <a:lnTo>
                    <a:pt x="0" y="8043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40" tIns="92140" rIns="92140" bIns="92140" numCol="1" spcCol="1270" anchor="ctr" anchorCtr="0">
              <a:noAutofit/>
            </a:bodyPr>
            <a:lstStyle/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Excel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7522417" y="2714251"/>
              <a:ext cx="91440" cy="3217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2175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6827190" y="3036007"/>
              <a:ext cx="1443902" cy="804389"/>
            </a:xfrm>
            <a:custGeom>
              <a:avLst/>
              <a:gdLst>
                <a:gd name="connsiteX0" fmla="*/ 0 w 1206584"/>
                <a:gd name="connsiteY0" fmla="*/ 80439 h 804389"/>
                <a:gd name="connsiteX1" fmla="*/ 80439 w 1206584"/>
                <a:gd name="connsiteY1" fmla="*/ 0 h 804389"/>
                <a:gd name="connsiteX2" fmla="*/ 1126145 w 1206584"/>
                <a:gd name="connsiteY2" fmla="*/ 0 h 804389"/>
                <a:gd name="connsiteX3" fmla="*/ 1206584 w 1206584"/>
                <a:gd name="connsiteY3" fmla="*/ 80439 h 804389"/>
                <a:gd name="connsiteX4" fmla="*/ 1206584 w 1206584"/>
                <a:gd name="connsiteY4" fmla="*/ 723950 h 804389"/>
                <a:gd name="connsiteX5" fmla="*/ 1126145 w 1206584"/>
                <a:gd name="connsiteY5" fmla="*/ 804389 h 804389"/>
                <a:gd name="connsiteX6" fmla="*/ 80439 w 1206584"/>
                <a:gd name="connsiteY6" fmla="*/ 804389 h 804389"/>
                <a:gd name="connsiteX7" fmla="*/ 0 w 1206584"/>
                <a:gd name="connsiteY7" fmla="*/ 723950 h 804389"/>
                <a:gd name="connsiteX8" fmla="*/ 0 w 1206584"/>
                <a:gd name="connsiteY8" fmla="*/ 80439 h 80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6584" h="804389">
                  <a:moveTo>
                    <a:pt x="0" y="80439"/>
                  </a:moveTo>
                  <a:cubicBezTo>
                    <a:pt x="0" y="36014"/>
                    <a:pt x="36014" y="0"/>
                    <a:pt x="80439" y="0"/>
                  </a:cubicBezTo>
                  <a:lnTo>
                    <a:pt x="1126145" y="0"/>
                  </a:lnTo>
                  <a:cubicBezTo>
                    <a:pt x="1170570" y="0"/>
                    <a:pt x="1206584" y="36014"/>
                    <a:pt x="1206584" y="80439"/>
                  </a:cubicBezTo>
                  <a:lnTo>
                    <a:pt x="1206584" y="723950"/>
                  </a:lnTo>
                  <a:cubicBezTo>
                    <a:pt x="1206584" y="768375"/>
                    <a:pt x="1170570" y="804389"/>
                    <a:pt x="1126145" y="804389"/>
                  </a:cubicBezTo>
                  <a:lnTo>
                    <a:pt x="80439" y="804389"/>
                  </a:lnTo>
                  <a:cubicBezTo>
                    <a:pt x="36014" y="804389"/>
                    <a:pt x="0" y="768375"/>
                    <a:pt x="0" y="723950"/>
                  </a:cubicBezTo>
                  <a:lnTo>
                    <a:pt x="0" y="8043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40" tIns="92140" rIns="92140" bIns="9214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Department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dirty="0" smtClean="0">
                  <a:solidFill>
                    <a:prstClr val="white"/>
                  </a:solidFill>
                  <a:latin typeface="Calibri" panose="020F0502020204030204"/>
                </a:rPr>
                <a:t>B</a:t>
              </a: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7522417" y="3840397"/>
              <a:ext cx="91440" cy="3217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2175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6964844" y="4162152"/>
              <a:ext cx="1206584" cy="804389"/>
            </a:xfrm>
            <a:custGeom>
              <a:avLst/>
              <a:gdLst>
                <a:gd name="connsiteX0" fmla="*/ 0 w 1206584"/>
                <a:gd name="connsiteY0" fmla="*/ 80439 h 804389"/>
                <a:gd name="connsiteX1" fmla="*/ 80439 w 1206584"/>
                <a:gd name="connsiteY1" fmla="*/ 0 h 804389"/>
                <a:gd name="connsiteX2" fmla="*/ 1126145 w 1206584"/>
                <a:gd name="connsiteY2" fmla="*/ 0 h 804389"/>
                <a:gd name="connsiteX3" fmla="*/ 1206584 w 1206584"/>
                <a:gd name="connsiteY3" fmla="*/ 80439 h 804389"/>
                <a:gd name="connsiteX4" fmla="*/ 1206584 w 1206584"/>
                <a:gd name="connsiteY4" fmla="*/ 723950 h 804389"/>
                <a:gd name="connsiteX5" fmla="*/ 1126145 w 1206584"/>
                <a:gd name="connsiteY5" fmla="*/ 804389 h 804389"/>
                <a:gd name="connsiteX6" fmla="*/ 80439 w 1206584"/>
                <a:gd name="connsiteY6" fmla="*/ 804389 h 804389"/>
                <a:gd name="connsiteX7" fmla="*/ 0 w 1206584"/>
                <a:gd name="connsiteY7" fmla="*/ 723950 h 804389"/>
                <a:gd name="connsiteX8" fmla="*/ 0 w 1206584"/>
                <a:gd name="connsiteY8" fmla="*/ 80439 h 80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6584" h="804389">
                  <a:moveTo>
                    <a:pt x="0" y="80439"/>
                  </a:moveTo>
                  <a:cubicBezTo>
                    <a:pt x="0" y="36014"/>
                    <a:pt x="36014" y="0"/>
                    <a:pt x="80439" y="0"/>
                  </a:cubicBezTo>
                  <a:lnTo>
                    <a:pt x="1126145" y="0"/>
                  </a:lnTo>
                  <a:cubicBezTo>
                    <a:pt x="1170570" y="0"/>
                    <a:pt x="1206584" y="36014"/>
                    <a:pt x="1206584" y="80439"/>
                  </a:cubicBezTo>
                  <a:lnTo>
                    <a:pt x="1206584" y="723950"/>
                  </a:lnTo>
                  <a:cubicBezTo>
                    <a:pt x="1206584" y="768375"/>
                    <a:pt x="1170570" y="804389"/>
                    <a:pt x="1126145" y="804389"/>
                  </a:cubicBezTo>
                  <a:lnTo>
                    <a:pt x="80439" y="804389"/>
                  </a:lnTo>
                  <a:cubicBezTo>
                    <a:pt x="36014" y="804389"/>
                    <a:pt x="0" y="768375"/>
                    <a:pt x="0" y="723950"/>
                  </a:cubicBezTo>
                  <a:lnTo>
                    <a:pt x="0" y="8043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40" tIns="92140" rIns="92140" bIns="92140" numCol="1" spcCol="1270" anchor="ctr" anchorCtr="0">
              <a:noAutofit/>
            </a:bodyPr>
            <a:lstStyle/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</a:t>
              </a:r>
              <a:r>
                <a:rPr kumimoji="0" lang="en-US" sz="1800" b="0" i="0" u="none" strike="noStrike" kern="120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Share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7568137" y="2714251"/>
              <a:ext cx="1568560" cy="3217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0877"/>
                  </a:lnTo>
                  <a:lnTo>
                    <a:pt x="1568560" y="160877"/>
                  </a:lnTo>
                  <a:lnTo>
                    <a:pt x="1568560" y="32175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8395749" y="3036007"/>
              <a:ext cx="1423177" cy="804389"/>
            </a:xfrm>
            <a:custGeom>
              <a:avLst/>
              <a:gdLst>
                <a:gd name="connsiteX0" fmla="*/ 0 w 1206584"/>
                <a:gd name="connsiteY0" fmla="*/ 80439 h 804389"/>
                <a:gd name="connsiteX1" fmla="*/ 80439 w 1206584"/>
                <a:gd name="connsiteY1" fmla="*/ 0 h 804389"/>
                <a:gd name="connsiteX2" fmla="*/ 1126145 w 1206584"/>
                <a:gd name="connsiteY2" fmla="*/ 0 h 804389"/>
                <a:gd name="connsiteX3" fmla="*/ 1206584 w 1206584"/>
                <a:gd name="connsiteY3" fmla="*/ 80439 h 804389"/>
                <a:gd name="connsiteX4" fmla="*/ 1206584 w 1206584"/>
                <a:gd name="connsiteY4" fmla="*/ 723950 h 804389"/>
                <a:gd name="connsiteX5" fmla="*/ 1126145 w 1206584"/>
                <a:gd name="connsiteY5" fmla="*/ 804389 h 804389"/>
                <a:gd name="connsiteX6" fmla="*/ 80439 w 1206584"/>
                <a:gd name="connsiteY6" fmla="*/ 804389 h 804389"/>
                <a:gd name="connsiteX7" fmla="*/ 0 w 1206584"/>
                <a:gd name="connsiteY7" fmla="*/ 723950 h 804389"/>
                <a:gd name="connsiteX8" fmla="*/ 0 w 1206584"/>
                <a:gd name="connsiteY8" fmla="*/ 80439 h 80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6584" h="804389">
                  <a:moveTo>
                    <a:pt x="0" y="80439"/>
                  </a:moveTo>
                  <a:cubicBezTo>
                    <a:pt x="0" y="36014"/>
                    <a:pt x="36014" y="0"/>
                    <a:pt x="80439" y="0"/>
                  </a:cubicBezTo>
                  <a:lnTo>
                    <a:pt x="1126145" y="0"/>
                  </a:lnTo>
                  <a:cubicBezTo>
                    <a:pt x="1170570" y="0"/>
                    <a:pt x="1206584" y="36014"/>
                    <a:pt x="1206584" y="80439"/>
                  </a:cubicBezTo>
                  <a:lnTo>
                    <a:pt x="1206584" y="723950"/>
                  </a:lnTo>
                  <a:cubicBezTo>
                    <a:pt x="1206584" y="768375"/>
                    <a:pt x="1170570" y="804389"/>
                    <a:pt x="1126145" y="804389"/>
                  </a:cubicBezTo>
                  <a:lnTo>
                    <a:pt x="80439" y="804389"/>
                  </a:lnTo>
                  <a:cubicBezTo>
                    <a:pt x="36014" y="804389"/>
                    <a:pt x="0" y="768375"/>
                    <a:pt x="0" y="723950"/>
                  </a:cubicBezTo>
                  <a:lnTo>
                    <a:pt x="0" y="8043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40" tIns="92140" rIns="92140" bIns="9214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Department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C</a:t>
              </a: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9090977" y="3840397"/>
              <a:ext cx="91440" cy="3217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2175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8533404" y="4162152"/>
              <a:ext cx="1206584" cy="804389"/>
            </a:xfrm>
            <a:custGeom>
              <a:avLst/>
              <a:gdLst>
                <a:gd name="connsiteX0" fmla="*/ 0 w 1206584"/>
                <a:gd name="connsiteY0" fmla="*/ 80439 h 804389"/>
                <a:gd name="connsiteX1" fmla="*/ 80439 w 1206584"/>
                <a:gd name="connsiteY1" fmla="*/ 0 h 804389"/>
                <a:gd name="connsiteX2" fmla="*/ 1126145 w 1206584"/>
                <a:gd name="connsiteY2" fmla="*/ 0 h 804389"/>
                <a:gd name="connsiteX3" fmla="*/ 1206584 w 1206584"/>
                <a:gd name="connsiteY3" fmla="*/ 80439 h 804389"/>
                <a:gd name="connsiteX4" fmla="*/ 1206584 w 1206584"/>
                <a:gd name="connsiteY4" fmla="*/ 723950 h 804389"/>
                <a:gd name="connsiteX5" fmla="*/ 1126145 w 1206584"/>
                <a:gd name="connsiteY5" fmla="*/ 804389 h 804389"/>
                <a:gd name="connsiteX6" fmla="*/ 80439 w 1206584"/>
                <a:gd name="connsiteY6" fmla="*/ 804389 h 804389"/>
                <a:gd name="connsiteX7" fmla="*/ 0 w 1206584"/>
                <a:gd name="connsiteY7" fmla="*/ 723950 h 804389"/>
                <a:gd name="connsiteX8" fmla="*/ 0 w 1206584"/>
                <a:gd name="connsiteY8" fmla="*/ 80439 h 80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6584" h="804389">
                  <a:moveTo>
                    <a:pt x="0" y="80439"/>
                  </a:moveTo>
                  <a:cubicBezTo>
                    <a:pt x="0" y="36014"/>
                    <a:pt x="36014" y="0"/>
                    <a:pt x="80439" y="0"/>
                  </a:cubicBezTo>
                  <a:lnTo>
                    <a:pt x="1126145" y="0"/>
                  </a:lnTo>
                  <a:cubicBezTo>
                    <a:pt x="1170570" y="0"/>
                    <a:pt x="1206584" y="36014"/>
                    <a:pt x="1206584" y="80439"/>
                  </a:cubicBezTo>
                  <a:lnTo>
                    <a:pt x="1206584" y="723950"/>
                  </a:lnTo>
                  <a:cubicBezTo>
                    <a:pt x="1206584" y="768375"/>
                    <a:pt x="1170570" y="804389"/>
                    <a:pt x="1126145" y="804389"/>
                  </a:cubicBezTo>
                  <a:lnTo>
                    <a:pt x="80439" y="804389"/>
                  </a:lnTo>
                  <a:cubicBezTo>
                    <a:pt x="36014" y="804389"/>
                    <a:pt x="0" y="768375"/>
                    <a:pt x="0" y="723950"/>
                  </a:cubicBezTo>
                  <a:lnTo>
                    <a:pt x="0" y="80439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40" tIns="92140" rIns="92140" bIns="92140" numCol="1" spcCol="1270" anchor="ctr" anchorCtr="0">
              <a:noAutofit/>
            </a:bodyPr>
            <a:lstStyle/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 &amp; </a:t>
              </a:r>
            </a:p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>
                  <a:solidFill>
                    <a:prstClr val="white"/>
                  </a:solidFill>
                  <a:latin typeface="Calibri" panose="020F0502020204030204"/>
                </a:rPr>
                <a:t>Emails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59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Functional View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[</a:t>
            </a:r>
            <a:r>
              <a:rPr lang="en-US" b="1" i="1" u="sng" dirty="0" smtClean="0"/>
              <a:t>After</a:t>
            </a:r>
            <a:r>
              <a:rPr lang="en-US" dirty="0" smtClean="0"/>
              <a:t>]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1830" y="2360706"/>
            <a:ext cx="9637790" cy="3217558"/>
            <a:chOff x="838372" y="1829422"/>
            <a:chExt cx="9637790" cy="3217558"/>
          </a:xfrm>
        </p:grpSpPr>
        <p:sp>
          <p:nvSpPr>
            <p:cNvPr id="5" name="Freeform 4"/>
            <p:cNvSpPr/>
            <p:nvPr/>
          </p:nvSpPr>
          <p:spPr>
            <a:xfrm>
              <a:off x="838372" y="4081713"/>
              <a:ext cx="9637790" cy="965267"/>
            </a:xfrm>
            <a:custGeom>
              <a:avLst/>
              <a:gdLst>
                <a:gd name="connsiteX0" fmla="*/ 0 w 10515258"/>
                <a:gd name="connsiteY0" fmla="*/ 96527 h 965267"/>
                <a:gd name="connsiteX1" fmla="*/ 96527 w 10515258"/>
                <a:gd name="connsiteY1" fmla="*/ 0 h 965267"/>
                <a:gd name="connsiteX2" fmla="*/ 10418731 w 10515258"/>
                <a:gd name="connsiteY2" fmla="*/ 0 h 965267"/>
                <a:gd name="connsiteX3" fmla="*/ 10515258 w 10515258"/>
                <a:gd name="connsiteY3" fmla="*/ 96527 h 965267"/>
                <a:gd name="connsiteX4" fmla="*/ 10515258 w 10515258"/>
                <a:gd name="connsiteY4" fmla="*/ 868740 h 965267"/>
                <a:gd name="connsiteX5" fmla="*/ 10418731 w 10515258"/>
                <a:gd name="connsiteY5" fmla="*/ 965267 h 965267"/>
                <a:gd name="connsiteX6" fmla="*/ 96527 w 10515258"/>
                <a:gd name="connsiteY6" fmla="*/ 965267 h 965267"/>
                <a:gd name="connsiteX7" fmla="*/ 0 w 10515258"/>
                <a:gd name="connsiteY7" fmla="*/ 868740 h 965267"/>
                <a:gd name="connsiteX8" fmla="*/ 0 w 10515258"/>
                <a:gd name="connsiteY8" fmla="*/ 96527 h 96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5258" h="965267">
                  <a:moveTo>
                    <a:pt x="0" y="96527"/>
                  </a:moveTo>
                  <a:cubicBezTo>
                    <a:pt x="0" y="43217"/>
                    <a:pt x="43217" y="0"/>
                    <a:pt x="96527" y="0"/>
                  </a:cubicBezTo>
                  <a:lnTo>
                    <a:pt x="10418731" y="0"/>
                  </a:lnTo>
                  <a:cubicBezTo>
                    <a:pt x="10472041" y="0"/>
                    <a:pt x="10515258" y="43217"/>
                    <a:pt x="10515258" y="96527"/>
                  </a:cubicBezTo>
                  <a:lnTo>
                    <a:pt x="10515258" y="868740"/>
                  </a:lnTo>
                  <a:cubicBezTo>
                    <a:pt x="10515258" y="922050"/>
                    <a:pt x="10472041" y="965267"/>
                    <a:pt x="10418731" y="965267"/>
                  </a:cubicBezTo>
                  <a:lnTo>
                    <a:pt x="96527" y="965267"/>
                  </a:lnTo>
                  <a:cubicBezTo>
                    <a:pt x="43217" y="965267"/>
                    <a:pt x="0" y="922050"/>
                    <a:pt x="0" y="868740"/>
                  </a:cubicBezTo>
                  <a:lnTo>
                    <a:pt x="0" y="96527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5128" tIns="135128" rIns="7495809" bIns="135128" numCol="1" spcCol="1270" anchor="ctr" anchorCtr="0">
              <a:noAutofit/>
            </a:bodyPr>
            <a:lstStyle/>
            <a:p>
              <a:pPr marL="0" marR="0" lvl="0" indent="0" algn="ctr" defTabSz="8445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Content Search and Retrieval</a:t>
              </a:r>
              <a:endPara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838372" y="2955568"/>
              <a:ext cx="9637790" cy="965267"/>
            </a:xfrm>
            <a:custGeom>
              <a:avLst/>
              <a:gdLst>
                <a:gd name="connsiteX0" fmla="*/ 0 w 10515258"/>
                <a:gd name="connsiteY0" fmla="*/ 96527 h 965267"/>
                <a:gd name="connsiteX1" fmla="*/ 96527 w 10515258"/>
                <a:gd name="connsiteY1" fmla="*/ 0 h 965267"/>
                <a:gd name="connsiteX2" fmla="*/ 10418731 w 10515258"/>
                <a:gd name="connsiteY2" fmla="*/ 0 h 965267"/>
                <a:gd name="connsiteX3" fmla="*/ 10515258 w 10515258"/>
                <a:gd name="connsiteY3" fmla="*/ 96527 h 965267"/>
                <a:gd name="connsiteX4" fmla="*/ 10515258 w 10515258"/>
                <a:gd name="connsiteY4" fmla="*/ 868740 h 965267"/>
                <a:gd name="connsiteX5" fmla="*/ 10418731 w 10515258"/>
                <a:gd name="connsiteY5" fmla="*/ 965267 h 965267"/>
                <a:gd name="connsiteX6" fmla="*/ 96527 w 10515258"/>
                <a:gd name="connsiteY6" fmla="*/ 965267 h 965267"/>
                <a:gd name="connsiteX7" fmla="*/ 0 w 10515258"/>
                <a:gd name="connsiteY7" fmla="*/ 868740 h 965267"/>
                <a:gd name="connsiteX8" fmla="*/ 0 w 10515258"/>
                <a:gd name="connsiteY8" fmla="*/ 96527 h 96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5258" h="965267">
                  <a:moveTo>
                    <a:pt x="0" y="96527"/>
                  </a:moveTo>
                  <a:cubicBezTo>
                    <a:pt x="0" y="43217"/>
                    <a:pt x="43217" y="0"/>
                    <a:pt x="96527" y="0"/>
                  </a:cubicBezTo>
                  <a:lnTo>
                    <a:pt x="10418731" y="0"/>
                  </a:lnTo>
                  <a:cubicBezTo>
                    <a:pt x="10472041" y="0"/>
                    <a:pt x="10515258" y="43217"/>
                    <a:pt x="10515258" y="96527"/>
                  </a:cubicBezTo>
                  <a:lnTo>
                    <a:pt x="10515258" y="868740"/>
                  </a:lnTo>
                  <a:cubicBezTo>
                    <a:pt x="10515258" y="922050"/>
                    <a:pt x="10472041" y="965267"/>
                    <a:pt x="10418731" y="965267"/>
                  </a:cubicBezTo>
                  <a:lnTo>
                    <a:pt x="96527" y="965267"/>
                  </a:lnTo>
                  <a:cubicBezTo>
                    <a:pt x="43217" y="965267"/>
                    <a:pt x="0" y="922050"/>
                    <a:pt x="0" y="868740"/>
                  </a:cubicBezTo>
                  <a:lnTo>
                    <a:pt x="0" y="96527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5128" tIns="135128" rIns="7495809" bIns="135128" numCol="1" spcCol="1270" anchor="ctr" anchorCtr="0">
              <a:noAutofit/>
            </a:bodyPr>
            <a:lstStyle/>
            <a:p>
              <a:pPr marL="0" marR="0" lvl="0" indent="0" algn="ctr" defTabSz="8445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Content Capture</a:t>
              </a:r>
              <a:endPara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838372" y="1829422"/>
              <a:ext cx="9637790" cy="965267"/>
            </a:xfrm>
            <a:custGeom>
              <a:avLst/>
              <a:gdLst>
                <a:gd name="connsiteX0" fmla="*/ 0 w 10515258"/>
                <a:gd name="connsiteY0" fmla="*/ 96527 h 965267"/>
                <a:gd name="connsiteX1" fmla="*/ 96527 w 10515258"/>
                <a:gd name="connsiteY1" fmla="*/ 0 h 965267"/>
                <a:gd name="connsiteX2" fmla="*/ 10418731 w 10515258"/>
                <a:gd name="connsiteY2" fmla="*/ 0 h 965267"/>
                <a:gd name="connsiteX3" fmla="*/ 10515258 w 10515258"/>
                <a:gd name="connsiteY3" fmla="*/ 96527 h 965267"/>
                <a:gd name="connsiteX4" fmla="*/ 10515258 w 10515258"/>
                <a:gd name="connsiteY4" fmla="*/ 868740 h 965267"/>
                <a:gd name="connsiteX5" fmla="*/ 10418731 w 10515258"/>
                <a:gd name="connsiteY5" fmla="*/ 965267 h 965267"/>
                <a:gd name="connsiteX6" fmla="*/ 96527 w 10515258"/>
                <a:gd name="connsiteY6" fmla="*/ 965267 h 965267"/>
                <a:gd name="connsiteX7" fmla="*/ 0 w 10515258"/>
                <a:gd name="connsiteY7" fmla="*/ 868740 h 965267"/>
                <a:gd name="connsiteX8" fmla="*/ 0 w 10515258"/>
                <a:gd name="connsiteY8" fmla="*/ 96527 h 96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5258" h="965267">
                  <a:moveTo>
                    <a:pt x="0" y="96527"/>
                  </a:moveTo>
                  <a:cubicBezTo>
                    <a:pt x="0" y="43217"/>
                    <a:pt x="43217" y="0"/>
                    <a:pt x="96527" y="0"/>
                  </a:cubicBezTo>
                  <a:lnTo>
                    <a:pt x="10418731" y="0"/>
                  </a:lnTo>
                  <a:cubicBezTo>
                    <a:pt x="10472041" y="0"/>
                    <a:pt x="10515258" y="43217"/>
                    <a:pt x="10515258" y="96527"/>
                  </a:cubicBezTo>
                  <a:lnTo>
                    <a:pt x="10515258" y="868740"/>
                  </a:lnTo>
                  <a:cubicBezTo>
                    <a:pt x="10515258" y="922050"/>
                    <a:pt x="10472041" y="965267"/>
                    <a:pt x="10418731" y="965267"/>
                  </a:cubicBezTo>
                  <a:lnTo>
                    <a:pt x="96527" y="965267"/>
                  </a:lnTo>
                  <a:cubicBezTo>
                    <a:pt x="43217" y="965267"/>
                    <a:pt x="0" y="922050"/>
                    <a:pt x="0" y="868740"/>
                  </a:cubicBezTo>
                  <a:lnTo>
                    <a:pt x="0" y="96527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5128" tIns="135128" rIns="7495809" bIns="135128" numCol="1" spcCol="1270" anchor="ctr" anchorCtr="0">
              <a:noAutofit/>
            </a:bodyPr>
            <a:lstStyle/>
            <a:p>
              <a:pPr marL="0" marR="0" lvl="0" indent="0" algn="ctr" defTabSz="8445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Content Creation</a:t>
              </a:r>
              <a:endPara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6702531" y="1909861"/>
              <a:ext cx="1693217" cy="804389"/>
            </a:xfrm>
            <a:custGeom>
              <a:avLst/>
              <a:gdLst>
                <a:gd name="connsiteX0" fmla="*/ 0 w 1405912"/>
                <a:gd name="connsiteY0" fmla="*/ 80439 h 804389"/>
                <a:gd name="connsiteX1" fmla="*/ 80439 w 1405912"/>
                <a:gd name="connsiteY1" fmla="*/ 0 h 804389"/>
                <a:gd name="connsiteX2" fmla="*/ 1325473 w 1405912"/>
                <a:gd name="connsiteY2" fmla="*/ 0 h 804389"/>
                <a:gd name="connsiteX3" fmla="*/ 1405912 w 1405912"/>
                <a:gd name="connsiteY3" fmla="*/ 80439 h 804389"/>
                <a:gd name="connsiteX4" fmla="*/ 1405912 w 1405912"/>
                <a:gd name="connsiteY4" fmla="*/ 723950 h 804389"/>
                <a:gd name="connsiteX5" fmla="*/ 1325473 w 1405912"/>
                <a:gd name="connsiteY5" fmla="*/ 804389 h 804389"/>
                <a:gd name="connsiteX6" fmla="*/ 80439 w 1405912"/>
                <a:gd name="connsiteY6" fmla="*/ 804389 h 804389"/>
                <a:gd name="connsiteX7" fmla="*/ 0 w 1405912"/>
                <a:gd name="connsiteY7" fmla="*/ 723950 h 804389"/>
                <a:gd name="connsiteX8" fmla="*/ 0 w 1405912"/>
                <a:gd name="connsiteY8" fmla="*/ 80439 h 80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5912" h="804389">
                  <a:moveTo>
                    <a:pt x="0" y="80439"/>
                  </a:moveTo>
                  <a:cubicBezTo>
                    <a:pt x="0" y="36014"/>
                    <a:pt x="36014" y="0"/>
                    <a:pt x="80439" y="0"/>
                  </a:cubicBezTo>
                  <a:lnTo>
                    <a:pt x="1325473" y="0"/>
                  </a:lnTo>
                  <a:cubicBezTo>
                    <a:pt x="1369898" y="0"/>
                    <a:pt x="1405912" y="36014"/>
                    <a:pt x="1405912" y="80439"/>
                  </a:cubicBezTo>
                  <a:lnTo>
                    <a:pt x="1405912" y="723950"/>
                  </a:lnTo>
                  <a:cubicBezTo>
                    <a:pt x="1405912" y="768375"/>
                    <a:pt x="1369898" y="804389"/>
                    <a:pt x="1325473" y="804389"/>
                  </a:cubicBezTo>
                  <a:lnTo>
                    <a:pt x="80439" y="804389"/>
                  </a:lnTo>
                  <a:cubicBezTo>
                    <a:pt x="36014" y="804389"/>
                    <a:pt x="0" y="768375"/>
                    <a:pt x="0" y="723950"/>
                  </a:cubicBezTo>
                  <a:lnTo>
                    <a:pt x="0" y="80439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40" tIns="92140" rIns="92140" bIns="92140" numCol="1" spcCol="1270" anchor="ctr" anchorCtr="0">
              <a:noAutofit/>
            </a:bodyPr>
            <a:lstStyle/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Organization</a:t>
              </a: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999576" y="2714251"/>
              <a:ext cx="1568560" cy="3217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68560" y="0"/>
                  </a:moveTo>
                  <a:lnTo>
                    <a:pt x="1568560" y="160877"/>
                  </a:lnTo>
                  <a:lnTo>
                    <a:pt x="0" y="160877"/>
                  </a:lnTo>
                  <a:lnTo>
                    <a:pt x="0" y="32175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5213547" y="3036007"/>
              <a:ext cx="1488985" cy="804389"/>
            </a:xfrm>
            <a:custGeom>
              <a:avLst/>
              <a:gdLst>
                <a:gd name="connsiteX0" fmla="*/ 0 w 1206584"/>
                <a:gd name="connsiteY0" fmla="*/ 80439 h 804389"/>
                <a:gd name="connsiteX1" fmla="*/ 80439 w 1206584"/>
                <a:gd name="connsiteY1" fmla="*/ 0 h 804389"/>
                <a:gd name="connsiteX2" fmla="*/ 1126145 w 1206584"/>
                <a:gd name="connsiteY2" fmla="*/ 0 h 804389"/>
                <a:gd name="connsiteX3" fmla="*/ 1206584 w 1206584"/>
                <a:gd name="connsiteY3" fmla="*/ 80439 h 804389"/>
                <a:gd name="connsiteX4" fmla="*/ 1206584 w 1206584"/>
                <a:gd name="connsiteY4" fmla="*/ 723950 h 804389"/>
                <a:gd name="connsiteX5" fmla="*/ 1126145 w 1206584"/>
                <a:gd name="connsiteY5" fmla="*/ 804389 h 804389"/>
                <a:gd name="connsiteX6" fmla="*/ 80439 w 1206584"/>
                <a:gd name="connsiteY6" fmla="*/ 804389 h 804389"/>
                <a:gd name="connsiteX7" fmla="*/ 0 w 1206584"/>
                <a:gd name="connsiteY7" fmla="*/ 723950 h 804389"/>
                <a:gd name="connsiteX8" fmla="*/ 0 w 1206584"/>
                <a:gd name="connsiteY8" fmla="*/ 80439 h 80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6584" h="804389">
                  <a:moveTo>
                    <a:pt x="0" y="80439"/>
                  </a:moveTo>
                  <a:cubicBezTo>
                    <a:pt x="0" y="36014"/>
                    <a:pt x="36014" y="0"/>
                    <a:pt x="80439" y="0"/>
                  </a:cubicBezTo>
                  <a:lnTo>
                    <a:pt x="1126145" y="0"/>
                  </a:lnTo>
                  <a:cubicBezTo>
                    <a:pt x="1170570" y="0"/>
                    <a:pt x="1206584" y="36014"/>
                    <a:pt x="1206584" y="80439"/>
                  </a:cubicBezTo>
                  <a:lnTo>
                    <a:pt x="1206584" y="723950"/>
                  </a:lnTo>
                  <a:cubicBezTo>
                    <a:pt x="1206584" y="768375"/>
                    <a:pt x="1170570" y="804389"/>
                    <a:pt x="1126145" y="804389"/>
                  </a:cubicBezTo>
                  <a:lnTo>
                    <a:pt x="80439" y="804389"/>
                  </a:lnTo>
                  <a:cubicBezTo>
                    <a:pt x="36014" y="804389"/>
                    <a:pt x="0" y="768375"/>
                    <a:pt x="0" y="723950"/>
                  </a:cubicBezTo>
                  <a:lnTo>
                    <a:pt x="0" y="8043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40" tIns="92140" rIns="92140" bIns="92140" numCol="1" spcCol="1270" anchor="ctr" anchorCtr="0">
              <a:noAutofit/>
            </a:bodyPr>
            <a:lstStyle/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Department</a:t>
              </a:r>
            </a:p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953856" y="3840397"/>
              <a:ext cx="91440" cy="3217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2175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5396284" y="4162152"/>
              <a:ext cx="1206584" cy="804389"/>
            </a:xfrm>
            <a:custGeom>
              <a:avLst/>
              <a:gdLst>
                <a:gd name="connsiteX0" fmla="*/ 0 w 1206584"/>
                <a:gd name="connsiteY0" fmla="*/ 80439 h 804389"/>
                <a:gd name="connsiteX1" fmla="*/ 80439 w 1206584"/>
                <a:gd name="connsiteY1" fmla="*/ 0 h 804389"/>
                <a:gd name="connsiteX2" fmla="*/ 1126145 w 1206584"/>
                <a:gd name="connsiteY2" fmla="*/ 0 h 804389"/>
                <a:gd name="connsiteX3" fmla="*/ 1206584 w 1206584"/>
                <a:gd name="connsiteY3" fmla="*/ 80439 h 804389"/>
                <a:gd name="connsiteX4" fmla="*/ 1206584 w 1206584"/>
                <a:gd name="connsiteY4" fmla="*/ 723950 h 804389"/>
                <a:gd name="connsiteX5" fmla="*/ 1126145 w 1206584"/>
                <a:gd name="connsiteY5" fmla="*/ 804389 h 804389"/>
                <a:gd name="connsiteX6" fmla="*/ 80439 w 1206584"/>
                <a:gd name="connsiteY6" fmla="*/ 804389 h 804389"/>
                <a:gd name="connsiteX7" fmla="*/ 0 w 1206584"/>
                <a:gd name="connsiteY7" fmla="*/ 723950 h 804389"/>
                <a:gd name="connsiteX8" fmla="*/ 0 w 1206584"/>
                <a:gd name="connsiteY8" fmla="*/ 80439 h 80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6584" h="804389">
                  <a:moveTo>
                    <a:pt x="0" y="80439"/>
                  </a:moveTo>
                  <a:cubicBezTo>
                    <a:pt x="0" y="36014"/>
                    <a:pt x="36014" y="0"/>
                    <a:pt x="80439" y="0"/>
                  </a:cubicBezTo>
                  <a:lnTo>
                    <a:pt x="1126145" y="0"/>
                  </a:lnTo>
                  <a:cubicBezTo>
                    <a:pt x="1170570" y="0"/>
                    <a:pt x="1206584" y="36014"/>
                    <a:pt x="1206584" y="80439"/>
                  </a:cubicBezTo>
                  <a:lnTo>
                    <a:pt x="1206584" y="723950"/>
                  </a:lnTo>
                  <a:cubicBezTo>
                    <a:pt x="1206584" y="768375"/>
                    <a:pt x="1170570" y="804389"/>
                    <a:pt x="1126145" y="804389"/>
                  </a:cubicBezTo>
                  <a:lnTo>
                    <a:pt x="80439" y="804389"/>
                  </a:lnTo>
                  <a:cubicBezTo>
                    <a:pt x="36014" y="804389"/>
                    <a:pt x="0" y="768375"/>
                    <a:pt x="0" y="723950"/>
                  </a:cubicBezTo>
                  <a:lnTo>
                    <a:pt x="0" y="80439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40" tIns="92140" rIns="92140" bIns="92140" numCol="1" spcCol="1270" anchor="ctr" anchorCtr="0">
              <a:noAutofit/>
            </a:bodyPr>
            <a:lstStyle/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sng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SMART</a:t>
              </a:r>
              <a:endParaRPr kumimoji="0" lang="en-US" sz="1800" b="0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7522417" y="2714251"/>
              <a:ext cx="91440" cy="3217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2175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6827190" y="3036007"/>
              <a:ext cx="1443902" cy="804389"/>
            </a:xfrm>
            <a:custGeom>
              <a:avLst/>
              <a:gdLst>
                <a:gd name="connsiteX0" fmla="*/ 0 w 1206584"/>
                <a:gd name="connsiteY0" fmla="*/ 80439 h 804389"/>
                <a:gd name="connsiteX1" fmla="*/ 80439 w 1206584"/>
                <a:gd name="connsiteY1" fmla="*/ 0 h 804389"/>
                <a:gd name="connsiteX2" fmla="*/ 1126145 w 1206584"/>
                <a:gd name="connsiteY2" fmla="*/ 0 h 804389"/>
                <a:gd name="connsiteX3" fmla="*/ 1206584 w 1206584"/>
                <a:gd name="connsiteY3" fmla="*/ 80439 h 804389"/>
                <a:gd name="connsiteX4" fmla="*/ 1206584 w 1206584"/>
                <a:gd name="connsiteY4" fmla="*/ 723950 h 804389"/>
                <a:gd name="connsiteX5" fmla="*/ 1126145 w 1206584"/>
                <a:gd name="connsiteY5" fmla="*/ 804389 h 804389"/>
                <a:gd name="connsiteX6" fmla="*/ 80439 w 1206584"/>
                <a:gd name="connsiteY6" fmla="*/ 804389 h 804389"/>
                <a:gd name="connsiteX7" fmla="*/ 0 w 1206584"/>
                <a:gd name="connsiteY7" fmla="*/ 723950 h 804389"/>
                <a:gd name="connsiteX8" fmla="*/ 0 w 1206584"/>
                <a:gd name="connsiteY8" fmla="*/ 80439 h 80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6584" h="804389">
                  <a:moveTo>
                    <a:pt x="0" y="80439"/>
                  </a:moveTo>
                  <a:cubicBezTo>
                    <a:pt x="0" y="36014"/>
                    <a:pt x="36014" y="0"/>
                    <a:pt x="80439" y="0"/>
                  </a:cubicBezTo>
                  <a:lnTo>
                    <a:pt x="1126145" y="0"/>
                  </a:lnTo>
                  <a:cubicBezTo>
                    <a:pt x="1170570" y="0"/>
                    <a:pt x="1206584" y="36014"/>
                    <a:pt x="1206584" y="80439"/>
                  </a:cubicBezTo>
                  <a:lnTo>
                    <a:pt x="1206584" y="723950"/>
                  </a:lnTo>
                  <a:cubicBezTo>
                    <a:pt x="1206584" y="768375"/>
                    <a:pt x="1170570" y="804389"/>
                    <a:pt x="1126145" y="804389"/>
                  </a:cubicBezTo>
                  <a:lnTo>
                    <a:pt x="80439" y="804389"/>
                  </a:lnTo>
                  <a:cubicBezTo>
                    <a:pt x="36014" y="804389"/>
                    <a:pt x="0" y="768375"/>
                    <a:pt x="0" y="723950"/>
                  </a:cubicBezTo>
                  <a:lnTo>
                    <a:pt x="0" y="8043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40" tIns="92140" rIns="92140" bIns="9214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Department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dirty="0" smtClean="0">
                  <a:solidFill>
                    <a:prstClr val="white"/>
                  </a:solidFill>
                  <a:latin typeface="Calibri" panose="020F0502020204030204"/>
                </a:rPr>
                <a:t>B</a:t>
              </a: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7522417" y="3840397"/>
              <a:ext cx="91440" cy="3217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2175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6964844" y="4162152"/>
              <a:ext cx="1206584" cy="804389"/>
            </a:xfrm>
            <a:custGeom>
              <a:avLst/>
              <a:gdLst>
                <a:gd name="connsiteX0" fmla="*/ 0 w 1206584"/>
                <a:gd name="connsiteY0" fmla="*/ 80439 h 804389"/>
                <a:gd name="connsiteX1" fmla="*/ 80439 w 1206584"/>
                <a:gd name="connsiteY1" fmla="*/ 0 h 804389"/>
                <a:gd name="connsiteX2" fmla="*/ 1126145 w 1206584"/>
                <a:gd name="connsiteY2" fmla="*/ 0 h 804389"/>
                <a:gd name="connsiteX3" fmla="*/ 1206584 w 1206584"/>
                <a:gd name="connsiteY3" fmla="*/ 80439 h 804389"/>
                <a:gd name="connsiteX4" fmla="*/ 1206584 w 1206584"/>
                <a:gd name="connsiteY4" fmla="*/ 723950 h 804389"/>
                <a:gd name="connsiteX5" fmla="*/ 1126145 w 1206584"/>
                <a:gd name="connsiteY5" fmla="*/ 804389 h 804389"/>
                <a:gd name="connsiteX6" fmla="*/ 80439 w 1206584"/>
                <a:gd name="connsiteY6" fmla="*/ 804389 h 804389"/>
                <a:gd name="connsiteX7" fmla="*/ 0 w 1206584"/>
                <a:gd name="connsiteY7" fmla="*/ 723950 h 804389"/>
                <a:gd name="connsiteX8" fmla="*/ 0 w 1206584"/>
                <a:gd name="connsiteY8" fmla="*/ 80439 h 80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6584" h="804389">
                  <a:moveTo>
                    <a:pt x="0" y="80439"/>
                  </a:moveTo>
                  <a:cubicBezTo>
                    <a:pt x="0" y="36014"/>
                    <a:pt x="36014" y="0"/>
                    <a:pt x="80439" y="0"/>
                  </a:cubicBezTo>
                  <a:lnTo>
                    <a:pt x="1126145" y="0"/>
                  </a:lnTo>
                  <a:cubicBezTo>
                    <a:pt x="1170570" y="0"/>
                    <a:pt x="1206584" y="36014"/>
                    <a:pt x="1206584" y="80439"/>
                  </a:cubicBezTo>
                  <a:lnTo>
                    <a:pt x="1206584" y="723950"/>
                  </a:lnTo>
                  <a:cubicBezTo>
                    <a:pt x="1206584" y="768375"/>
                    <a:pt x="1170570" y="804389"/>
                    <a:pt x="1126145" y="804389"/>
                  </a:cubicBezTo>
                  <a:lnTo>
                    <a:pt x="80439" y="804389"/>
                  </a:lnTo>
                  <a:cubicBezTo>
                    <a:pt x="36014" y="804389"/>
                    <a:pt x="0" y="768375"/>
                    <a:pt x="0" y="723950"/>
                  </a:cubicBezTo>
                  <a:lnTo>
                    <a:pt x="0" y="80439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40" tIns="92140" rIns="92140" bIns="92140" numCol="1" spcCol="1270" anchor="ctr" anchorCtr="0">
              <a:noAutofit/>
            </a:bodyPr>
            <a:lstStyle/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sng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SMART</a:t>
              </a:r>
              <a:endParaRPr kumimoji="0" lang="en-US" sz="1800" b="0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7568137" y="2714251"/>
              <a:ext cx="1568560" cy="3217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0877"/>
                  </a:lnTo>
                  <a:lnTo>
                    <a:pt x="1568560" y="160877"/>
                  </a:lnTo>
                  <a:lnTo>
                    <a:pt x="1568560" y="32175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8395749" y="3036007"/>
              <a:ext cx="1423177" cy="804389"/>
            </a:xfrm>
            <a:custGeom>
              <a:avLst/>
              <a:gdLst>
                <a:gd name="connsiteX0" fmla="*/ 0 w 1206584"/>
                <a:gd name="connsiteY0" fmla="*/ 80439 h 804389"/>
                <a:gd name="connsiteX1" fmla="*/ 80439 w 1206584"/>
                <a:gd name="connsiteY1" fmla="*/ 0 h 804389"/>
                <a:gd name="connsiteX2" fmla="*/ 1126145 w 1206584"/>
                <a:gd name="connsiteY2" fmla="*/ 0 h 804389"/>
                <a:gd name="connsiteX3" fmla="*/ 1206584 w 1206584"/>
                <a:gd name="connsiteY3" fmla="*/ 80439 h 804389"/>
                <a:gd name="connsiteX4" fmla="*/ 1206584 w 1206584"/>
                <a:gd name="connsiteY4" fmla="*/ 723950 h 804389"/>
                <a:gd name="connsiteX5" fmla="*/ 1126145 w 1206584"/>
                <a:gd name="connsiteY5" fmla="*/ 804389 h 804389"/>
                <a:gd name="connsiteX6" fmla="*/ 80439 w 1206584"/>
                <a:gd name="connsiteY6" fmla="*/ 804389 h 804389"/>
                <a:gd name="connsiteX7" fmla="*/ 0 w 1206584"/>
                <a:gd name="connsiteY7" fmla="*/ 723950 h 804389"/>
                <a:gd name="connsiteX8" fmla="*/ 0 w 1206584"/>
                <a:gd name="connsiteY8" fmla="*/ 80439 h 80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6584" h="804389">
                  <a:moveTo>
                    <a:pt x="0" y="80439"/>
                  </a:moveTo>
                  <a:cubicBezTo>
                    <a:pt x="0" y="36014"/>
                    <a:pt x="36014" y="0"/>
                    <a:pt x="80439" y="0"/>
                  </a:cubicBezTo>
                  <a:lnTo>
                    <a:pt x="1126145" y="0"/>
                  </a:lnTo>
                  <a:cubicBezTo>
                    <a:pt x="1170570" y="0"/>
                    <a:pt x="1206584" y="36014"/>
                    <a:pt x="1206584" y="80439"/>
                  </a:cubicBezTo>
                  <a:lnTo>
                    <a:pt x="1206584" y="723950"/>
                  </a:lnTo>
                  <a:cubicBezTo>
                    <a:pt x="1206584" y="768375"/>
                    <a:pt x="1170570" y="804389"/>
                    <a:pt x="1126145" y="804389"/>
                  </a:cubicBezTo>
                  <a:lnTo>
                    <a:pt x="80439" y="804389"/>
                  </a:lnTo>
                  <a:cubicBezTo>
                    <a:pt x="36014" y="804389"/>
                    <a:pt x="0" y="768375"/>
                    <a:pt x="0" y="723950"/>
                  </a:cubicBezTo>
                  <a:lnTo>
                    <a:pt x="0" y="8043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40" tIns="92140" rIns="92140" bIns="9214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Department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C</a:t>
              </a: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9090977" y="3840397"/>
              <a:ext cx="91440" cy="3217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2175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8533404" y="4162152"/>
              <a:ext cx="1206584" cy="804389"/>
            </a:xfrm>
            <a:custGeom>
              <a:avLst/>
              <a:gdLst>
                <a:gd name="connsiteX0" fmla="*/ 0 w 1206584"/>
                <a:gd name="connsiteY0" fmla="*/ 80439 h 804389"/>
                <a:gd name="connsiteX1" fmla="*/ 80439 w 1206584"/>
                <a:gd name="connsiteY1" fmla="*/ 0 h 804389"/>
                <a:gd name="connsiteX2" fmla="*/ 1126145 w 1206584"/>
                <a:gd name="connsiteY2" fmla="*/ 0 h 804389"/>
                <a:gd name="connsiteX3" fmla="*/ 1206584 w 1206584"/>
                <a:gd name="connsiteY3" fmla="*/ 80439 h 804389"/>
                <a:gd name="connsiteX4" fmla="*/ 1206584 w 1206584"/>
                <a:gd name="connsiteY4" fmla="*/ 723950 h 804389"/>
                <a:gd name="connsiteX5" fmla="*/ 1126145 w 1206584"/>
                <a:gd name="connsiteY5" fmla="*/ 804389 h 804389"/>
                <a:gd name="connsiteX6" fmla="*/ 80439 w 1206584"/>
                <a:gd name="connsiteY6" fmla="*/ 804389 h 804389"/>
                <a:gd name="connsiteX7" fmla="*/ 0 w 1206584"/>
                <a:gd name="connsiteY7" fmla="*/ 723950 h 804389"/>
                <a:gd name="connsiteX8" fmla="*/ 0 w 1206584"/>
                <a:gd name="connsiteY8" fmla="*/ 80439 h 80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6584" h="804389">
                  <a:moveTo>
                    <a:pt x="0" y="80439"/>
                  </a:moveTo>
                  <a:cubicBezTo>
                    <a:pt x="0" y="36014"/>
                    <a:pt x="36014" y="0"/>
                    <a:pt x="80439" y="0"/>
                  </a:cubicBezTo>
                  <a:lnTo>
                    <a:pt x="1126145" y="0"/>
                  </a:lnTo>
                  <a:cubicBezTo>
                    <a:pt x="1170570" y="0"/>
                    <a:pt x="1206584" y="36014"/>
                    <a:pt x="1206584" y="80439"/>
                  </a:cubicBezTo>
                  <a:lnTo>
                    <a:pt x="1206584" y="723950"/>
                  </a:lnTo>
                  <a:cubicBezTo>
                    <a:pt x="1206584" y="768375"/>
                    <a:pt x="1170570" y="804389"/>
                    <a:pt x="1126145" y="804389"/>
                  </a:cubicBezTo>
                  <a:lnTo>
                    <a:pt x="80439" y="804389"/>
                  </a:lnTo>
                  <a:cubicBezTo>
                    <a:pt x="36014" y="804389"/>
                    <a:pt x="0" y="768375"/>
                    <a:pt x="0" y="723950"/>
                  </a:cubicBezTo>
                  <a:lnTo>
                    <a:pt x="0" y="80439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40" tIns="92140" rIns="92140" bIns="92140" numCol="1" spcCol="1270" anchor="ctr" anchorCtr="0">
              <a:noAutofit/>
            </a:bodyPr>
            <a:lstStyle/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sng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SMART</a:t>
              </a:r>
              <a:endParaRPr kumimoji="0" lang="en-US" sz="1800" b="0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3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watch Video Presentation </a:t>
            </a:r>
          </a:p>
          <a:p>
            <a:endParaRPr lang="en-US" dirty="0"/>
          </a:p>
          <a:p>
            <a:r>
              <a:rPr lang="en-US" dirty="0" smtClean="0"/>
              <a:t>MP4 Video File Attached</a:t>
            </a:r>
          </a:p>
          <a:p>
            <a:endParaRPr lang="en-US" dirty="0"/>
          </a:p>
          <a:p>
            <a:r>
              <a:rPr lang="en-US" dirty="0" smtClean="0"/>
              <a:t>Live Recorded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4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 Demo (continued)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282" y="1589742"/>
            <a:ext cx="4157386" cy="2767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197" y="1837766"/>
            <a:ext cx="4479119" cy="2999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616" y="3618099"/>
            <a:ext cx="4683219" cy="314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8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3177" y="1424429"/>
            <a:ext cx="9030789" cy="4540943"/>
            <a:chOff x="405752" y="919331"/>
            <a:chExt cx="11249583" cy="5584894"/>
          </a:xfrm>
        </p:grpSpPr>
        <p:sp>
          <p:nvSpPr>
            <p:cNvPr id="49" name="Right Arrow 48"/>
            <p:cNvSpPr/>
            <p:nvPr/>
          </p:nvSpPr>
          <p:spPr>
            <a:xfrm>
              <a:off x="405754" y="3793758"/>
              <a:ext cx="11249581" cy="107006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05754" y="919331"/>
              <a:ext cx="11249581" cy="107006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2590" y="1727316"/>
              <a:ext cx="1338191" cy="133819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5081" y="1761438"/>
              <a:ext cx="1599186" cy="142030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5005" y="1747675"/>
              <a:ext cx="1522312" cy="141127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37663" y="1269698"/>
              <a:ext cx="1693728" cy="454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Deliverable</a:t>
              </a:r>
              <a:endParaRPr lang="en-US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31862" y="1850637"/>
              <a:ext cx="1507562" cy="133255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311130" y="1256339"/>
              <a:ext cx="1597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Assigned Ref#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46118" y="1256339"/>
              <a:ext cx="1887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Generate Routing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30968" y="1269698"/>
              <a:ext cx="1889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Review Document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7162" y="4129009"/>
              <a:ext cx="1594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Final Approved</a:t>
              </a:r>
              <a:endParaRPr lang="en-US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5108" y="4747576"/>
              <a:ext cx="1258839" cy="1582540"/>
            </a:xfrm>
            <a:prstGeom prst="rect">
              <a:avLst/>
            </a:prstGeom>
          </p:spPr>
        </p:pic>
        <p:cxnSp>
          <p:nvCxnSpPr>
            <p:cNvPr id="22" name="Elbow Connector 21"/>
            <p:cNvCxnSpPr>
              <a:stCxn id="17" idx="3"/>
            </p:cNvCxnSpPr>
            <p:nvPr/>
          </p:nvCxnSpPr>
          <p:spPr>
            <a:xfrm flipH="1">
              <a:off x="405752" y="1454364"/>
              <a:ext cx="11249583" cy="2067218"/>
            </a:xfrm>
            <a:prstGeom prst="bentConnector3">
              <a:avLst>
                <a:gd name="adj1" fmla="val -2032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  <a:tailEnd type="none"/>
            </a:ln>
            <a:effectLst/>
          </p:spPr>
        </p:cxnSp>
        <p:cxnSp>
          <p:nvCxnSpPr>
            <p:cNvPr id="38" name="Elbow Connector 37"/>
            <p:cNvCxnSpPr/>
            <p:nvPr/>
          </p:nvCxnSpPr>
          <p:spPr>
            <a:xfrm rot="16200000" flipH="1">
              <a:off x="142151" y="3785182"/>
              <a:ext cx="527205" cy="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  <a:tailEnd type="triangle"/>
            </a:ln>
            <a:effectLst/>
          </p:spPr>
        </p:cxn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58323" y="4661561"/>
              <a:ext cx="1881101" cy="1754570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142430" y="4144124"/>
              <a:ext cx="2112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Document Inventory</a:t>
              </a:r>
              <a:endParaRPr lang="en-US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21575" y="4755598"/>
              <a:ext cx="1588854" cy="1748627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6209039" y="4149841"/>
              <a:ext cx="1660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More Metadata</a:t>
              </a:r>
              <a:endParaRPr lang="en-US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059795" y="4661561"/>
              <a:ext cx="1632157" cy="1632157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8893557" y="4142924"/>
              <a:ext cx="206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Searchable Records </a:t>
              </a:r>
              <a:endParaRPr lang="en-US" dirty="0"/>
            </a:p>
          </p:txBody>
        </p:sp>
      </p:grpSp>
      <p:sp>
        <p:nvSpPr>
          <p:cNvPr id="29" name="Title 1"/>
          <p:cNvSpPr txBox="1">
            <a:spLocks/>
          </p:cNvSpPr>
          <p:nvPr/>
        </p:nvSpPr>
        <p:spPr>
          <a:xfrm>
            <a:off x="489071" y="39389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Future Enhancements &amp; What’s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253</Words>
  <Application>Microsoft Office PowerPoint</Application>
  <PresentationFormat>Widescreen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S.M.A.R.T</vt:lpstr>
      <vt:lpstr>Team and Roles  </vt:lpstr>
      <vt:lpstr>What is it?  Why use it? </vt:lpstr>
      <vt:lpstr>SMART General Mechanics</vt:lpstr>
      <vt:lpstr>SMART  Functional View      [Before]</vt:lpstr>
      <vt:lpstr>SMART Functional View     [After]</vt:lpstr>
      <vt:lpstr>SMART Demo</vt:lpstr>
      <vt:lpstr>SMART Demo (continued) </vt:lpstr>
      <vt:lpstr>PowerPoint Presentation</vt:lpstr>
      <vt:lpstr>Thank You</vt:lpstr>
    </vt:vector>
  </TitlesOfParts>
  <Company>Johns Hopkins University - Applied Physics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S.M.A.R.T</dc:title>
  <dc:creator>Kilheffer, Brian A.</dc:creator>
  <cp:lastModifiedBy>Kilheffer, Brian A.</cp:lastModifiedBy>
  <cp:revision>10</cp:revision>
  <dcterms:created xsi:type="dcterms:W3CDTF">2022-05-08T00:42:09Z</dcterms:created>
  <dcterms:modified xsi:type="dcterms:W3CDTF">2022-05-08T01:36:40Z</dcterms:modified>
</cp:coreProperties>
</file>