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57" r:id="rId3"/>
    <p:sldId id="258" r:id="rId4"/>
    <p:sldId id="303" r:id="rId5"/>
    <p:sldId id="324" r:id="rId6"/>
    <p:sldId id="305" r:id="rId7"/>
    <p:sldId id="304" r:id="rId8"/>
    <p:sldId id="307" r:id="rId9"/>
    <p:sldId id="284" r:id="rId10"/>
    <p:sldId id="325" r:id="rId11"/>
    <p:sldId id="326" r:id="rId12"/>
    <p:sldId id="327" r:id="rId13"/>
    <p:sldId id="328" r:id="rId14"/>
    <p:sldId id="308" r:id="rId15"/>
    <p:sldId id="340" r:id="rId16"/>
    <p:sldId id="341" r:id="rId17"/>
    <p:sldId id="342" r:id="rId18"/>
    <p:sldId id="343" r:id="rId19"/>
    <p:sldId id="344" r:id="rId20"/>
    <p:sldId id="309" r:id="rId21"/>
    <p:sldId id="335" r:id="rId22"/>
    <p:sldId id="336" r:id="rId23"/>
    <p:sldId id="337" r:id="rId24"/>
    <p:sldId id="338" r:id="rId25"/>
    <p:sldId id="339" r:id="rId26"/>
    <p:sldId id="283" r:id="rId2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Black" panose="00000A00000000000000" pitchFamily="2" charset="0"/>
      <p:bold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14D39FFA-3ECC-2E35-3F3A-5509794F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493F8F79-7A47-250A-ADBA-38913FCD9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C6404DB1-CB6A-B240-2509-9B7FD5D64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18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F4FBFF62-0809-37EF-9D0F-4683C219C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57ECFDB2-75ED-2955-B01B-B07CA04005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1C6F7921-4E30-0115-E672-DF11E5168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437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D0D31838-490A-A251-D800-4F0E4B9F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B7AA61BC-9FD7-C18A-1C49-7B919273F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1332852F-1123-5343-7A6D-400496963D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28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10825EB1-7502-7A2D-F78B-3F4BDEA7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97BC73DA-5195-AC84-168D-48E1F2B83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CC97352C-DB87-8476-0C7C-FD55563AA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80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26A3E5BB-2D98-6B6F-7CCB-9EB09D63C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E0C20F00-E074-66C6-0ED6-C54FAA891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705C2C58-534E-4074-5D73-0D8EA95A1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59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D40879F9-509A-67BD-6C96-84395920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E09C2B1E-5699-982F-3F9C-194CB139C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4A7FC300-4153-712B-D939-D13DDD868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63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AE693200-A7F9-2F5E-12C3-3B41442FA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1939C564-FF98-039F-4AB9-0261F8DFC7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57426190-A171-B995-2DE0-B1928D2E2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2095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9617F7E8-23DD-1B53-8DE0-44B6C0470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41E0F322-9999-0B16-627A-F5F8565ECE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4493433E-3009-5E59-2328-595A0934B0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891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71139E71-90AC-F309-6066-2335AB36C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32762A28-3DD8-D4EF-540A-C2C75781EB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02F89AA5-D331-07A8-65E0-C2C197526D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677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1CD4AAA2-DF21-CC71-A355-D9D13A738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2214AE77-3667-3B16-10F0-E68A01623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359E9DCA-2A3B-217E-28B5-8CEBDFAE9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35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6f01f463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6f01f463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67722CBA-A123-C82B-BB9F-366DCFB6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3B71A045-5261-0F7A-D601-FD300F108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13AA1784-2384-156B-234C-6174A73722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475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E1BD5B0D-44F9-25D9-6DC8-697B6242F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005AF28F-9798-3667-87AA-8472C80DB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F080A8F9-2B5F-099D-76EA-CCC0547A9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892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9AA6CE75-10EE-A097-93A1-6A6B1C95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B325F7C6-1AB2-8B59-4130-2B7C458F43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A6BF366A-7A2E-92CE-F1D1-8AE403654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0204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A78EC126-AC6D-CE47-52FC-DCB00B41F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3578D5B1-FEAE-0347-2683-A67B940F9B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FEAC1A11-004D-45AB-DCD8-D667F9EB1F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371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D0BFD862-D0BF-F871-376D-F4EB8751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36A2AFEB-5995-AD66-AF3E-35D66C1F22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02A8F114-0D0D-BEAC-5B4C-66B06C8311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1859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50D2A590-79AA-7D3D-DFF0-51E20DFE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DA7488EB-9275-AC02-D027-195432568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CE29F359-2B4F-25CB-4CBA-E84B7548D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907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a6f01f463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a6f01f463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41123A82-6514-6990-6271-F49B4EED9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1156AA45-21B6-8552-142C-2AA0E13AE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C8D9FAB1-D354-C131-D5F2-49D10D0AC8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49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56E7766F-8FC5-E274-F302-B0BF93C1B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3C57CF21-E947-1414-5782-0C8AB69CC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60A6553B-8F21-CBD1-E1E1-A8D778F23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2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4C631BC9-A8C8-0987-538A-B5D8286C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5300FB47-884E-10A4-61FC-5D5090D30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C9861F9C-7AFE-8E64-4F9A-0239D1963E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00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F139CCE0-4247-7630-5B79-6EBA8A876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CFDEC8AF-C649-90F5-C572-FAB694011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C3A96CA6-E4F6-2CDF-A440-496115AEA1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982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>
          <a:extLst>
            <a:ext uri="{FF2B5EF4-FFF2-40B4-BE49-F238E27FC236}">
              <a16:creationId xmlns:a16="http://schemas.microsoft.com/office/drawing/2014/main" id="{4AF2EAA0-4C8F-9B8B-F01D-4FCF686C1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>
            <a:extLst>
              <a:ext uri="{FF2B5EF4-FFF2-40B4-BE49-F238E27FC236}">
                <a16:creationId xmlns:a16="http://schemas.microsoft.com/office/drawing/2014/main" id="{B8232436-3BAC-E848-03F8-9B1DDEA7C9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>
            <a:extLst>
              <a:ext uri="{FF2B5EF4-FFF2-40B4-BE49-F238E27FC236}">
                <a16:creationId xmlns:a16="http://schemas.microsoft.com/office/drawing/2014/main" id="{C1E02D9E-BBD3-C057-730A-EEF406805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82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a6f01f463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a6f01f463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29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12" name="Google Shape;12;p2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251050" y="1045900"/>
            <a:ext cx="3353100" cy="26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6304000" y="3702375"/>
            <a:ext cx="23001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1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142" name="Google Shape;142;p11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1037275" y="1664450"/>
            <a:ext cx="4869900" cy="14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1074375" y="3173225"/>
            <a:ext cx="4832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3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1" name="Google Shape;151;p13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152" name="Google Shape;152;p13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34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"/>
          </p:nvPr>
        </p:nvSpPr>
        <p:spPr>
          <a:xfrm>
            <a:off x="1674738" y="1977350"/>
            <a:ext cx="2380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2"/>
          </p:nvPr>
        </p:nvSpPr>
        <p:spPr>
          <a:xfrm>
            <a:off x="1674738" y="1541725"/>
            <a:ext cx="2823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3" hasCustomPrompt="1"/>
          </p:nvPr>
        </p:nvSpPr>
        <p:spPr>
          <a:xfrm>
            <a:off x="1119431" y="1742125"/>
            <a:ext cx="634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4"/>
          </p:nvPr>
        </p:nvSpPr>
        <p:spPr>
          <a:xfrm>
            <a:off x="5200963" y="1977350"/>
            <a:ext cx="2380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5" hasCustomPrompt="1"/>
          </p:nvPr>
        </p:nvSpPr>
        <p:spPr>
          <a:xfrm>
            <a:off x="4645656" y="1742125"/>
            <a:ext cx="634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6"/>
          </p:nvPr>
        </p:nvSpPr>
        <p:spPr>
          <a:xfrm>
            <a:off x="1674738" y="3628550"/>
            <a:ext cx="2380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7"/>
          </p:nvPr>
        </p:nvSpPr>
        <p:spPr>
          <a:xfrm>
            <a:off x="1674738" y="3192925"/>
            <a:ext cx="2823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8" hasCustomPrompt="1"/>
          </p:nvPr>
        </p:nvSpPr>
        <p:spPr>
          <a:xfrm>
            <a:off x="1119431" y="3393325"/>
            <a:ext cx="634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9"/>
          </p:nvPr>
        </p:nvSpPr>
        <p:spPr>
          <a:xfrm>
            <a:off x="5200963" y="3628550"/>
            <a:ext cx="2380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13"/>
          </p:nvPr>
        </p:nvSpPr>
        <p:spPr>
          <a:xfrm>
            <a:off x="5200963" y="3192925"/>
            <a:ext cx="2823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645656" y="3393325"/>
            <a:ext cx="634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5"/>
          </p:nvPr>
        </p:nvSpPr>
        <p:spPr>
          <a:xfrm>
            <a:off x="5200963" y="1541725"/>
            <a:ext cx="2823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8" name="Google Shape;168;p13"/>
          <p:cNvGrpSpPr/>
          <p:nvPr/>
        </p:nvGrpSpPr>
        <p:grpSpPr>
          <a:xfrm rot="3622897">
            <a:off x="7545177" y="3916117"/>
            <a:ext cx="2423568" cy="1959368"/>
            <a:chOff x="246130" y="1921450"/>
            <a:chExt cx="2423670" cy="1959450"/>
          </a:xfrm>
        </p:grpSpPr>
        <p:sp>
          <p:nvSpPr>
            <p:cNvPr id="169" name="Google Shape;169;p13"/>
            <p:cNvSpPr/>
            <p:nvPr/>
          </p:nvSpPr>
          <p:spPr>
            <a:xfrm>
              <a:off x="246130" y="1936952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1" name="Google Shape;171;p13"/>
          <p:cNvGrpSpPr/>
          <p:nvPr/>
        </p:nvGrpSpPr>
        <p:grpSpPr>
          <a:xfrm rot="3604625">
            <a:off x="6998954" y="2773773"/>
            <a:ext cx="2321715" cy="2102546"/>
            <a:chOff x="448175" y="3361625"/>
            <a:chExt cx="1767900" cy="1567900"/>
          </a:xfrm>
        </p:grpSpPr>
        <p:sp>
          <p:nvSpPr>
            <p:cNvPr id="172" name="Google Shape;172;p13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14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3" name="Google Shape;183;p14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184" name="Google Shape;184;p14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14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425800" y="1538325"/>
            <a:ext cx="3987300" cy="2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8100" lv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15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2" name="Google Shape;192;p15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193" name="Google Shape;193;p15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80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1"/>
          </p:nvPr>
        </p:nvSpPr>
        <p:spPr>
          <a:xfrm>
            <a:off x="5023113" y="230468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2"/>
          </p:nvPr>
        </p:nvSpPr>
        <p:spPr>
          <a:xfrm>
            <a:off x="5161413" y="1869063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3"/>
          </p:nvPr>
        </p:nvSpPr>
        <p:spPr>
          <a:xfrm>
            <a:off x="2402975" y="230468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4"/>
          </p:nvPr>
        </p:nvSpPr>
        <p:spPr>
          <a:xfrm>
            <a:off x="2541213" y="1869063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subTitle" idx="5"/>
          </p:nvPr>
        </p:nvSpPr>
        <p:spPr>
          <a:xfrm>
            <a:off x="5023113" y="395098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6"/>
          </p:nvPr>
        </p:nvSpPr>
        <p:spPr>
          <a:xfrm>
            <a:off x="5161400" y="3515363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ubTitle" idx="7"/>
          </p:nvPr>
        </p:nvSpPr>
        <p:spPr>
          <a:xfrm>
            <a:off x="2394963" y="395098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8"/>
          </p:nvPr>
        </p:nvSpPr>
        <p:spPr>
          <a:xfrm>
            <a:off x="2533250" y="3515363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5" name="Google Shape;205;p15"/>
          <p:cNvGrpSpPr/>
          <p:nvPr/>
        </p:nvGrpSpPr>
        <p:grpSpPr>
          <a:xfrm rot="-1375756">
            <a:off x="158207" y="2155889"/>
            <a:ext cx="2431735" cy="2055105"/>
            <a:chOff x="4923300" y="1825825"/>
            <a:chExt cx="2431700" cy="2055075"/>
          </a:xfrm>
        </p:grpSpPr>
        <p:sp>
          <p:nvSpPr>
            <p:cNvPr id="206" name="Google Shape;206;p15"/>
            <p:cNvSpPr/>
            <p:nvPr/>
          </p:nvSpPr>
          <p:spPr>
            <a:xfrm>
              <a:off x="5867750" y="1825825"/>
              <a:ext cx="1487250" cy="1665225"/>
            </a:xfrm>
            <a:custGeom>
              <a:avLst/>
              <a:gdLst/>
              <a:ahLst/>
              <a:cxnLst/>
              <a:rect l="l" t="t" r="r" b="b"/>
              <a:pathLst>
                <a:path w="59490" h="66609" extrusionOk="0">
                  <a:moveTo>
                    <a:pt x="47245" y="1"/>
                  </a:moveTo>
                  <a:cubicBezTo>
                    <a:pt x="46667" y="1"/>
                    <a:pt x="46087" y="21"/>
                    <a:pt x="45508" y="61"/>
                  </a:cubicBezTo>
                  <a:cubicBezTo>
                    <a:pt x="43424" y="3825"/>
                    <a:pt x="41542" y="7657"/>
                    <a:pt x="40937" y="9875"/>
                  </a:cubicBezTo>
                  <a:cubicBezTo>
                    <a:pt x="40870" y="6850"/>
                    <a:pt x="41206" y="3758"/>
                    <a:pt x="41878" y="733"/>
                  </a:cubicBezTo>
                  <a:lnTo>
                    <a:pt x="41878" y="733"/>
                  </a:lnTo>
                  <a:cubicBezTo>
                    <a:pt x="39256" y="1406"/>
                    <a:pt x="36837" y="2548"/>
                    <a:pt x="34618" y="3960"/>
                  </a:cubicBezTo>
                  <a:cubicBezTo>
                    <a:pt x="33072" y="8060"/>
                    <a:pt x="31862" y="12228"/>
                    <a:pt x="31997" y="14513"/>
                  </a:cubicBezTo>
                  <a:cubicBezTo>
                    <a:pt x="30921" y="12362"/>
                    <a:pt x="30115" y="10077"/>
                    <a:pt x="29644" y="7724"/>
                  </a:cubicBezTo>
                  <a:cubicBezTo>
                    <a:pt x="27224" y="9942"/>
                    <a:pt x="24939" y="12429"/>
                    <a:pt x="22922" y="15051"/>
                  </a:cubicBezTo>
                  <a:cubicBezTo>
                    <a:pt x="25275" y="17000"/>
                    <a:pt x="27493" y="18546"/>
                    <a:pt x="29039" y="19084"/>
                  </a:cubicBezTo>
                  <a:cubicBezTo>
                    <a:pt x="28347" y="19134"/>
                    <a:pt x="27652" y="19159"/>
                    <a:pt x="26954" y="19159"/>
                  </a:cubicBezTo>
                  <a:cubicBezTo>
                    <a:pt x="24804" y="19159"/>
                    <a:pt x="22634" y="18919"/>
                    <a:pt x="20502" y="18412"/>
                  </a:cubicBezTo>
                  <a:cubicBezTo>
                    <a:pt x="18956" y="20630"/>
                    <a:pt x="17477" y="23050"/>
                    <a:pt x="16133" y="25470"/>
                  </a:cubicBezTo>
                  <a:cubicBezTo>
                    <a:pt x="18609" y="25942"/>
                    <a:pt x="21136" y="26155"/>
                    <a:pt x="23670" y="26155"/>
                  </a:cubicBezTo>
                  <a:cubicBezTo>
                    <a:pt x="24025" y="26155"/>
                    <a:pt x="24381" y="26150"/>
                    <a:pt x="24737" y="26142"/>
                  </a:cubicBezTo>
                  <a:lnTo>
                    <a:pt x="24737" y="26142"/>
                  </a:lnTo>
                  <a:cubicBezTo>
                    <a:pt x="21443" y="27352"/>
                    <a:pt x="17948" y="28159"/>
                    <a:pt x="14452" y="28495"/>
                  </a:cubicBezTo>
                  <a:cubicBezTo>
                    <a:pt x="13041" y="31184"/>
                    <a:pt x="11764" y="33872"/>
                    <a:pt x="10554" y="36628"/>
                  </a:cubicBezTo>
                  <a:cubicBezTo>
                    <a:pt x="12705" y="38107"/>
                    <a:pt x="14923" y="39384"/>
                    <a:pt x="16335" y="39653"/>
                  </a:cubicBezTo>
                  <a:cubicBezTo>
                    <a:pt x="15075" y="39905"/>
                    <a:pt x="13795" y="40042"/>
                    <a:pt x="12507" y="40042"/>
                  </a:cubicBezTo>
                  <a:cubicBezTo>
                    <a:pt x="11390" y="40042"/>
                    <a:pt x="10266" y="39939"/>
                    <a:pt x="9142" y="39720"/>
                  </a:cubicBezTo>
                  <a:cubicBezTo>
                    <a:pt x="8335" y="41804"/>
                    <a:pt x="7462" y="43821"/>
                    <a:pt x="6722" y="45770"/>
                  </a:cubicBezTo>
                  <a:cubicBezTo>
                    <a:pt x="9814" y="45770"/>
                    <a:pt x="13175" y="45569"/>
                    <a:pt x="14789" y="44964"/>
                  </a:cubicBezTo>
                  <a:lnTo>
                    <a:pt x="14789" y="44964"/>
                  </a:lnTo>
                  <a:cubicBezTo>
                    <a:pt x="12033" y="46980"/>
                    <a:pt x="8873" y="48325"/>
                    <a:pt x="5512" y="48997"/>
                  </a:cubicBezTo>
                  <a:cubicBezTo>
                    <a:pt x="4706" y="51148"/>
                    <a:pt x="4033" y="53232"/>
                    <a:pt x="3428" y="55046"/>
                  </a:cubicBezTo>
                  <a:cubicBezTo>
                    <a:pt x="5243" y="55046"/>
                    <a:pt x="7058" y="54778"/>
                    <a:pt x="8806" y="54374"/>
                  </a:cubicBezTo>
                  <a:lnTo>
                    <a:pt x="8806" y="54374"/>
                  </a:lnTo>
                  <a:cubicBezTo>
                    <a:pt x="6924" y="55719"/>
                    <a:pt x="4840" y="56794"/>
                    <a:pt x="2622" y="57534"/>
                  </a:cubicBezTo>
                  <a:cubicBezTo>
                    <a:pt x="874" y="63046"/>
                    <a:pt x="0" y="66608"/>
                    <a:pt x="0" y="66608"/>
                  </a:cubicBezTo>
                  <a:lnTo>
                    <a:pt x="605" y="66608"/>
                  </a:lnTo>
                  <a:cubicBezTo>
                    <a:pt x="6117" y="66406"/>
                    <a:pt x="11562" y="65197"/>
                    <a:pt x="16671" y="63046"/>
                  </a:cubicBezTo>
                  <a:cubicBezTo>
                    <a:pt x="15192" y="62306"/>
                    <a:pt x="13780" y="61365"/>
                    <a:pt x="12436" y="60357"/>
                  </a:cubicBezTo>
                  <a:lnTo>
                    <a:pt x="12436" y="60357"/>
                  </a:lnTo>
                  <a:cubicBezTo>
                    <a:pt x="14587" y="61096"/>
                    <a:pt x="16805" y="61634"/>
                    <a:pt x="19091" y="61970"/>
                  </a:cubicBezTo>
                  <a:cubicBezTo>
                    <a:pt x="21779" y="60626"/>
                    <a:pt x="24401" y="59147"/>
                    <a:pt x="26888" y="57466"/>
                  </a:cubicBezTo>
                  <a:cubicBezTo>
                    <a:pt x="24334" y="56525"/>
                    <a:pt x="21914" y="55248"/>
                    <a:pt x="19763" y="53568"/>
                  </a:cubicBezTo>
                  <a:lnTo>
                    <a:pt x="19763" y="53568"/>
                  </a:lnTo>
                  <a:cubicBezTo>
                    <a:pt x="21645" y="54374"/>
                    <a:pt x="26350" y="55114"/>
                    <a:pt x="29510" y="55584"/>
                  </a:cubicBezTo>
                  <a:cubicBezTo>
                    <a:pt x="31257" y="54307"/>
                    <a:pt x="32938" y="52895"/>
                    <a:pt x="34551" y="51417"/>
                  </a:cubicBezTo>
                  <a:cubicBezTo>
                    <a:pt x="32400" y="48190"/>
                    <a:pt x="30988" y="44560"/>
                    <a:pt x="30383" y="40729"/>
                  </a:cubicBezTo>
                  <a:lnTo>
                    <a:pt x="30383" y="40729"/>
                  </a:lnTo>
                  <a:cubicBezTo>
                    <a:pt x="31190" y="42813"/>
                    <a:pt x="34484" y="46980"/>
                    <a:pt x="36500" y="49467"/>
                  </a:cubicBezTo>
                  <a:cubicBezTo>
                    <a:pt x="38114" y="47854"/>
                    <a:pt x="39660" y="46174"/>
                    <a:pt x="41004" y="44359"/>
                  </a:cubicBezTo>
                  <a:cubicBezTo>
                    <a:pt x="38383" y="42476"/>
                    <a:pt x="36097" y="40057"/>
                    <a:pt x="34282" y="37301"/>
                  </a:cubicBezTo>
                  <a:lnTo>
                    <a:pt x="34282" y="37301"/>
                  </a:lnTo>
                  <a:cubicBezTo>
                    <a:pt x="35761" y="38712"/>
                    <a:pt x="39727" y="40863"/>
                    <a:pt x="42617" y="42342"/>
                  </a:cubicBezTo>
                  <a:cubicBezTo>
                    <a:pt x="44231" y="40057"/>
                    <a:pt x="45642" y="37637"/>
                    <a:pt x="46852" y="35150"/>
                  </a:cubicBezTo>
                  <a:cubicBezTo>
                    <a:pt x="43962" y="34881"/>
                    <a:pt x="41206" y="34141"/>
                    <a:pt x="38517" y="32999"/>
                  </a:cubicBezTo>
                  <a:lnTo>
                    <a:pt x="38517" y="32999"/>
                  </a:lnTo>
                  <a:cubicBezTo>
                    <a:pt x="39100" y="33099"/>
                    <a:pt x="39888" y="33139"/>
                    <a:pt x="40791" y="33139"/>
                  </a:cubicBezTo>
                  <a:cubicBezTo>
                    <a:pt x="42905" y="33139"/>
                    <a:pt x="45647" y="32918"/>
                    <a:pt x="47861" y="32730"/>
                  </a:cubicBezTo>
                  <a:cubicBezTo>
                    <a:pt x="48466" y="31251"/>
                    <a:pt x="48869" y="29772"/>
                    <a:pt x="49205" y="28293"/>
                  </a:cubicBezTo>
                  <a:cubicBezTo>
                    <a:pt x="45911" y="26949"/>
                    <a:pt x="43021" y="24798"/>
                    <a:pt x="40870" y="22042"/>
                  </a:cubicBezTo>
                  <a:lnTo>
                    <a:pt x="40870" y="22042"/>
                  </a:lnTo>
                  <a:cubicBezTo>
                    <a:pt x="42416" y="23117"/>
                    <a:pt x="46449" y="24126"/>
                    <a:pt x="49608" y="24865"/>
                  </a:cubicBezTo>
                  <a:lnTo>
                    <a:pt x="49608" y="24058"/>
                  </a:lnTo>
                  <a:cubicBezTo>
                    <a:pt x="49608" y="21840"/>
                    <a:pt x="50012" y="19622"/>
                    <a:pt x="50684" y="17538"/>
                  </a:cubicBezTo>
                  <a:cubicBezTo>
                    <a:pt x="49003" y="17135"/>
                    <a:pt x="47390" y="16664"/>
                    <a:pt x="45777" y="16059"/>
                  </a:cubicBezTo>
                  <a:lnTo>
                    <a:pt x="45777" y="16059"/>
                  </a:lnTo>
                  <a:cubicBezTo>
                    <a:pt x="46247" y="16076"/>
                    <a:pt x="46714" y="16085"/>
                    <a:pt x="47178" y="16085"/>
                  </a:cubicBezTo>
                  <a:cubicBezTo>
                    <a:pt x="48571" y="16085"/>
                    <a:pt x="49944" y="16009"/>
                    <a:pt x="51356" y="15858"/>
                  </a:cubicBezTo>
                  <a:cubicBezTo>
                    <a:pt x="53104" y="11556"/>
                    <a:pt x="55524" y="7590"/>
                    <a:pt x="58616" y="4161"/>
                  </a:cubicBezTo>
                  <a:lnTo>
                    <a:pt x="58817" y="3825"/>
                  </a:lnTo>
                  <a:cubicBezTo>
                    <a:pt x="59221" y="3355"/>
                    <a:pt x="59490" y="3153"/>
                    <a:pt x="59490" y="3153"/>
                  </a:cubicBezTo>
                  <a:cubicBezTo>
                    <a:pt x="55703" y="1082"/>
                    <a:pt x="51499" y="1"/>
                    <a:pt x="47245" y="1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923300" y="1921450"/>
              <a:ext cx="2414900" cy="1959450"/>
            </a:xfrm>
            <a:custGeom>
              <a:avLst/>
              <a:gdLst/>
              <a:ahLst/>
              <a:cxnLst/>
              <a:rect l="l" t="t" r="r" b="b"/>
              <a:pathLst>
                <a:path w="96596" h="78378" extrusionOk="0">
                  <a:moveTo>
                    <a:pt x="96595" y="0"/>
                  </a:moveTo>
                  <a:lnTo>
                    <a:pt x="96595" y="0"/>
                  </a:lnTo>
                  <a:cubicBezTo>
                    <a:pt x="93503" y="673"/>
                    <a:pt x="90478" y="1815"/>
                    <a:pt x="87655" y="3294"/>
                  </a:cubicBezTo>
                  <a:cubicBezTo>
                    <a:pt x="82748" y="5916"/>
                    <a:pt x="78379" y="9478"/>
                    <a:pt x="74749" y="13646"/>
                  </a:cubicBezTo>
                  <a:cubicBezTo>
                    <a:pt x="69439" y="19897"/>
                    <a:pt x="65137" y="26888"/>
                    <a:pt x="62044" y="34484"/>
                  </a:cubicBezTo>
                  <a:cubicBezTo>
                    <a:pt x="58347" y="43021"/>
                    <a:pt x="52835" y="50549"/>
                    <a:pt x="45845" y="56666"/>
                  </a:cubicBezTo>
                  <a:cubicBezTo>
                    <a:pt x="43357" y="58884"/>
                    <a:pt x="40736" y="60901"/>
                    <a:pt x="37980" y="62783"/>
                  </a:cubicBezTo>
                  <a:cubicBezTo>
                    <a:pt x="33947" y="65472"/>
                    <a:pt x="29712" y="67892"/>
                    <a:pt x="25275" y="69976"/>
                  </a:cubicBezTo>
                  <a:cubicBezTo>
                    <a:pt x="17209" y="73740"/>
                    <a:pt x="8739" y="76496"/>
                    <a:pt x="1" y="78109"/>
                  </a:cubicBezTo>
                  <a:lnTo>
                    <a:pt x="1" y="78378"/>
                  </a:lnTo>
                  <a:cubicBezTo>
                    <a:pt x="8739" y="76698"/>
                    <a:pt x="17276" y="73942"/>
                    <a:pt x="25343" y="70177"/>
                  </a:cubicBezTo>
                  <a:cubicBezTo>
                    <a:pt x="29846" y="68026"/>
                    <a:pt x="34216" y="65539"/>
                    <a:pt x="38316" y="62783"/>
                  </a:cubicBezTo>
                  <a:cubicBezTo>
                    <a:pt x="41005" y="60968"/>
                    <a:pt x="43559" y="58952"/>
                    <a:pt x="45979" y="56801"/>
                  </a:cubicBezTo>
                  <a:cubicBezTo>
                    <a:pt x="52970" y="50751"/>
                    <a:pt x="58549" y="43155"/>
                    <a:pt x="62246" y="34618"/>
                  </a:cubicBezTo>
                  <a:cubicBezTo>
                    <a:pt x="66615" y="24267"/>
                    <a:pt x="74615" y="10419"/>
                    <a:pt x="87790" y="3496"/>
                  </a:cubicBezTo>
                  <a:cubicBezTo>
                    <a:pt x="90478" y="2084"/>
                    <a:pt x="93369" y="941"/>
                    <a:pt x="96394" y="269"/>
                  </a:cubicBezTo>
                  <a:lnTo>
                    <a:pt x="96595" y="0"/>
                  </a:ln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8" name="Google Shape;208;p15"/>
          <p:cNvGrpSpPr/>
          <p:nvPr/>
        </p:nvGrpSpPr>
        <p:grpSpPr>
          <a:xfrm rot="5400000" flipH="1">
            <a:off x="23370" y="2821323"/>
            <a:ext cx="2184469" cy="1151199"/>
            <a:chOff x="5143450" y="3614450"/>
            <a:chExt cx="1902350" cy="1002525"/>
          </a:xfrm>
        </p:grpSpPr>
        <p:sp>
          <p:nvSpPr>
            <p:cNvPr id="209" name="Google Shape;209;p15"/>
            <p:cNvSpPr/>
            <p:nvPr/>
          </p:nvSpPr>
          <p:spPr>
            <a:xfrm>
              <a:off x="5227475" y="4144000"/>
              <a:ext cx="1794825" cy="472975"/>
            </a:xfrm>
            <a:custGeom>
              <a:avLst/>
              <a:gdLst/>
              <a:ahLst/>
              <a:cxnLst/>
              <a:rect l="l" t="t" r="r" b="b"/>
              <a:pathLst>
                <a:path w="71793" h="18919" extrusionOk="0">
                  <a:moveTo>
                    <a:pt x="23804" y="0"/>
                  </a:moveTo>
                  <a:cubicBezTo>
                    <a:pt x="10250" y="0"/>
                    <a:pt x="1" y="2920"/>
                    <a:pt x="1" y="2920"/>
                  </a:cubicBezTo>
                  <a:cubicBezTo>
                    <a:pt x="2266" y="2843"/>
                    <a:pt x="4473" y="2807"/>
                    <a:pt x="6624" y="2807"/>
                  </a:cubicBezTo>
                  <a:cubicBezTo>
                    <a:pt x="50812" y="2807"/>
                    <a:pt x="71042" y="18221"/>
                    <a:pt x="71771" y="18895"/>
                  </a:cubicBezTo>
                  <a:lnTo>
                    <a:pt x="71771" y="18895"/>
                  </a:lnTo>
                  <a:cubicBezTo>
                    <a:pt x="58067" y="3616"/>
                    <a:pt x="38889" y="0"/>
                    <a:pt x="23804" y="0"/>
                  </a:cubicBezTo>
                  <a:close/>
                  <a:moveTo>
                    <a:pt x="71771" y="18895"/>
                  </a:moveTo>
                  <a:cubicBezTo>
                    <a:pt x="71778" y="18903"/>
                    <a:pt x="71784" y="18910"/>
                    <a:pt x="71791" y="18918"/>
                  </a:cubicBezTo>
                  <a:cubicBezTo>
                    <a:pt x="71792" y="18917"/>
                    <a:pt x="71786" y="18909"/>
                    <a:pt x="71771" y="18895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5225800" y="4143825"/>
              <a:ext cx="1796475" cy="471450"/>
            </a:xfrm>
            <a:custGeom>
              <a:avLst/>
              <a:gdLst/>
              <a:ahLst/>
              <a:cxnLst/>
              <a:rect l="l" t="t" r="r" b="b"/>
              <a:pathLst>
                <a:path w="71859" h="18858" extrusionOk="0">
                  <a:moveTo>
                    <a:pt x="23861" y="0"/>
                  </a:moveTo>
                  <a:cubicBezTo>
                    <a:pt x="10274" y="0"/>
                    <a:pt x="0" y="2927"/>
                    <a:pt x="0" y="2927"/>
                  </a:cubicBezTo>
                  <a:cubicBezTo>
                    <a:pt x="1210" y="2927"/>
                    <a:pt x="2353" y="2860"/>
                    <a:pt x="3496" y="2792"/>
                  </a:cubicBezTo>
                  <a:cubicBezTo>
                    <a:pt x="7677" y="1956"/>
                    <a:pt x="14886" y="814"/>
                    <a:pt x="23402" y="814"/>
                  </a:cubicBezTo>
                  <a:cubicBezTo>
                    <a:pt x="37476" y="814"/>
                    <a:pt x="55121" y="3933"/>
                    <a:pt x="68564" y="16707"/>
                  </a:cubicBezTo>
                  <a:cubicBezTo>
                    <a:pt x="69707" y="17312"/>
                    <a:pt x="70783" y="18051"/>
                    <a:pt x="71858" y="18858"/>
                  </a:cubicBezTo>
                  <a:cubicBezTo>
                    <a:pt x="58133" y="3612"/>
                    <a:pt x="38953" y="0"/>
                    <a:pt x="23861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5197225" y="3916825"/>
              <a:ext cx="1562875" cy="365725"/>
            </a:xfrm>
            <a:custGeom>
              <a:avLst/>
              <a:gdLst/>
              <a:ahLst/>
              <a:cxnLst/>
              <a:rect l="l" t="t" r="r" b="b"/>
              <a:pathLst>
                <a:path w="62515" h="14629" extrusionOk="0">
                  <a:moveTo>
                    <a:pt x="41698" y="0"/>
                  </a:moveTo>
                  <a:cubicBezTo>
                    <a:pt x="19227" y="0"/>
                    <a:pt x="1" y="14628"/>
                    <a:pt x="1" y="14628"/>
                  </a:cubicBezTo>
                  <a:cubicBezTo>
                    <a:pt x="21304" y="5415"/>
                    <a:pt x="37873" y="3304"/>
                    <a:pt x="48585" y="3304"/>
                  </a:cubicBezTo>
                  <a:cubicBezTo>
                    <a:pt x="57645" y="3304"/>
                    <a:pt x="62515" y="4814"/>
                    <a:pt x="62515" y="4814"/>
                  </a:cubicBezTo>
                  <a:cubicBezTo>
                    <a:pt x="55574" y="1336"/>
                    <a:pt x="48488" y="0"/>
                    <a:pt x="41698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5197225" y="3916825"/>
              <a:ext cx="1564550" cy="365725"/>
            </a:xfrm>
            <a:custGeom>
              <a:avLst/>
              <a:gdLst/>
              <a:ahLst/>
              <a:cxnLst/>
              <a:rect l="l" t="t" r="r" b="b"/>
              <a:pathLst>
                <a:path w="62582" h="14629" extrusionOk="0">
                  <a:moveTo>
                    <a:pt x="41728" y="0"/>
                  </a:moveTo>
                  <a:cubicBezTo>
                    <a:pt x="19227" y="0"/>
                    <a:pt x="1" y="14628"/>
                    <a:pt x="1" y="14628"/>
                  </a:cubicBezTo>
                  <a:cubicBezTo>
                    <a:pt x="942" y="14225"/>
                    <a:pt x="1883" y="13822"/>
                    <a:pt x="2824" y="13418"/>
                  </a:cubicBezTo>
                  <a:cubicBezTo>
                    <a:pt x="8884" y="9480"/>
                    <a:pt x="24275" y="799"/>
                    <a:pt x="41618" y="799"/>
                  </a:cubicBezTo>
                  <a:cubicBezTo>
                    <a:pt x="47361" y="799"/>
                    <a:pt x="53318" y="1751"/>
                    <a:pt x="59221" y="4142"/>
                  </a:cubicBezTo>
                  <a:cubicBezTo>
                    <a:pt x="60297" y="4277"/>
                    <a:pt x="61439" y="4546"/>
                    <a:pt x="62582" y="4814"/>
                  </a:cubicBezTo>
                  <a:cubicBezTo>
                    <a:pt x="55625" y="1336"/>
                    <a:pt x="48527" y="0"/>
                    <a:pt x="41728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219075" y="4204375"/>
              <a:ext cx="1063775" cy="350425"/>
            </a:xfrm>
            <a:custGeom>
              <a:avLst/>
              <a:gdLst/>
              <a:ahLst/>
              <a:cxnLst/>
              <a:rect l="l" t="t" r="r" b="b"/>
              <a:pathLst>
                <a:path w="42551" h="14017" extrusionOk="0">
                  <a:moveTo>
                    <a:pt x="9578" y="1"/>
                  </a:moveTo>
                  <a:cubicBezTo>
                    <a:pt x="3921" y="1"/>
                    <a:pt x="1" y="774"/>
                    <a:pt x="1" y="774"/>
                  </a:cubicBezTo>
                  <a:cubicBezTo>
                    <a:pt x="30096" y="2315"/>
                    <a:pt x="42480" y="14016"/>
                    <a:pt x="42550" y="14016"/>
                  </a:cubicBezTo>
                  <a:cubicBezTo>
                    <a:pt x="42550" y="14016"/>
                    <a:pt x="42550" y="14016"/>
                    <a:pt x="42550" y="14016"/>
                  </a:cubicBezTo>
                  <a:cubicBezTo>
                    <a:pt x="33604" y="2200"/>
                    <a:pt x="19120" y="1"/>
                    <a:pt x="9578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5219075" y="4204900"/>
              <a:ext cx="1063775" cy="351575"/>
            </a:xfrm>
            <a:custGeom>
              <a:avLst/>
              <a:gdLst/>
              <a:ahLst/>
              <a:cxnLst/>
              <a:rect l="l" t="t" r="r" b="b"/>
              <a:pathLst>
                <a:path w="42551" h="14063" extrusionOk="0">
                  <a:moveTo>
                    <a:pt x="9449" y="1"/>
                  </a:moveTo>
                  <a:cubicBezTo>
                    <a:pt x="3862" y="1"/>
                    <a:pt x="1" y="753"/>
                    <a:pt x="1" y="753"/>
                  </a:cubicBezTo>
                  <a:cubicBezTo>
                    <a:pt x="740" y="753"/>
                    <a:pt x="1412" y="820"/>
                    <a:pt x="2084" y="887"/>
                  </a:cubicBezTo>
                  <a:cubicBezTo>
                    <a:pt x="3773" y="686"/>
                    <a:pt x="6265" y="473"/>
                    <a:pt x="9242" y="473"/>
                  </a:cubicBezTo>
                  <a:cubicBezTo>
                    <a:pt x="18228" y="473"/>
                    <a:pt x="31629" y="2417"/>
                    <a:pt x="40668" y="12516"/>
                  </a:cubicBezTo>
                  <a:cubicBezTo>
                    <a:pt x="41341" y="12987"/>
                    <a:pt x="41945" y="13524"/>
                    <a:pt x="42550" y="14062"/>
                  </a:cubicBezTo>
                  <a:cubicBezTo>
                    <a:pt x="33564" y="2193"/>
                    <a:pt x="18990" y="1"/>
                    <a:pt x="944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143450" y="3614450"/>
              <a:ext cx="1902350" cy="785725"/>
            </a:xfrm>
            <a:custGeom>
              <a:avLst/>
              <a:gdLst/>
              <a:ahLst/>
              <a:cxnLst/>
              <a:rect l="l" t="t" r="r" b="b"/>
              <a:pathLst>
                <a:path w="76094" h="31429" extrusionOk="0">
                  <a:moveTo>
                    <a:pt x="61809" y="1"/>
                  </a:moveTo>
                  <a:cubicBezTo>
                    <a:pt x="26707" y="1"/>
                    <a:pt x="1" y="31429"/>
                    <a:pt x="1" y="31429"/>
                  </a:cubicBezTo>
                  <a:cubicBezTo>
                    <a:pt x="38627" y="3674"/>
                    <a:pt x="67105" y="1734"/>
                    <a:pt x="74313" y="1734"/>
                  </a:cubicBezTo>
                  <a:cubicBezTo>
                    <a:pt x="75484" y="1734"/>
                    <a:pt x="76093" y="1785"/>
                    <a:pt x="76093" y="1785"/>
                  </a:cubicBezTo>
                  <a:cubicBezTo>
                    <a:pt x="71214" y="548"/>
                    <a:pt x="66438" y="1"/>
                    <a:pt x="61809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143450" y="3614450"/>
              <a:ext cx="1902350" cy="785725"/>
            </a:xfrm>
            <a:custGeom>
              <a:avLst/>
              <a:gdLst/>
              <a:ahLst/>
              <a:cxnLst/>
              <a:rect l="l" t="t" r="r" b="b"/>
              <a:pathLst>
                <a:path w="76094" h="31429" extrusionOk="0">
                  <a:moveTo>
                    <a:pt x="61809" y="1"/>
                  </a:moveTo>
                  <a:cubicBezTo>
                    <a:pt x="26707" y="1"/>
                    <a:pt x="1" y="31429"/>
                    <a:pt x="1" y="31429"/>
                  </a:cubicBezTo>
                  <a:lnTo>
                    <a:pt x="1" y="31429"/>
                  </a:lnTo>
                  <a:cubicBezTo>
                    <a:pt x="1076" y="30689"/>
                    <a:pt x="2152" y="29950"/>
                    <a:pt x="3227" y="29211"/>
                  </a:cubicBezTo>
                  <a:cubicBezTo>
                    <a:pt x="11082" y="21174"/>
                    <a:pt x="33819" y="972"/>
                    <a:pt x="61966" y="972"/>
                  </a:cubicBezTo>
                  <a:cubicBezTo>
                    <a:pt x="65132" y="972"/>
                    <a:pt x="68367" y="1228"/>
                    <a:pt x="71657" y="1785"/>
                  </a:cubicBezTo>
                  <a:cubicBezTo>
                    <a:pt x="72396" y="1751"/>
                    <a:pt x="73135" y="1735"/>
                    <a:pt x="73875" y="1735"/>
                  </a:cubicBezTo>
                  <a:cubicBezTo>
                    <a:pt x="74614" y="1735"/>
                    <a:pt x="75354" y="1751"/>
                    <a:pt x="76093" y="1785"/>
                  </a:cubicBezTo>
                  <a:cubicBezTo>
                    <a:pt x="71214" y="548"/>
                    <a:pt x="66438" y="1"/>
                    <a:pt x="61809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7" name="Google Shape;217;p15"/>
          <p:cNvGrpSpPr/>
          <p:nvPr/>
        </p:nvGrpSpPr>
        <p:grpSpPr>
          <a:xfrm>
            <a:off x="440225" y="3878977"/>
            <a:ext cx="801909" cy="803089"/>
            <a:chOff x="540000" y="3797377"/>
            <a:chExt cx="801909" cy="803089"/>
          </a:xfrm>
        </p:grpSpPr>
        <p:sp>
          <p:nvSpPr>
            <p:cNvPr id="218" name="Google Shape;218;p15"/>
            <p:cNvSpPr/>
            <p:nvPr/>
          </p:nvSpPr>
          <p:spPr>
            <a:xfrm>
              <a:off x="678000" y="3935975"/>
              <a:ext cx="525900" cy="525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40000" y="3797377"/>
              <a:ext cx="801909" cy="803089"/>
            </a:xfrm>
            <a:custGeom>
              <a:avLst/>
              <a:gdLst/>
              <a:ahLst/>
              <a:cxnLst/>
              <a:rect l="l" t="t" r="r" b="b"/>
              <a:pathLst>
                <a:path w="39401" h="39459" extrusionOk="0">
                  <a:moveTo>
                    <a:pt x="19684" y="9262"/>
                  </a:moveTo>
                  <a:cubicBezTo>
                    <a:pt x="20625" y="9262"/>
                    <a:pt x="21582" y="9391"/>
                    <a:pt x="22532" y="9660"/>
                  </a:cubicBezTo>
                  <a:cubicBezTo>
                    <a:pt x="28077" y="11236"/>
                    <a:pt x="31317" y="17015"/>
                    <a:pt x="29741" y="22560"/>
                  </a:cubicBezTo>
                  <a:cubicBezTo>
                    <a:pt x="28446" y="27103"/>
                    <a:pt x="24308" y="30164"/>
                    <a:pt x="19704" y="30164"/>
                  </a:cubicBezTo>
                  <a:cubicBezTo>
                    <a:pt x="19221" y="30164"/>
                    <a:pt x="18733" y="30130"/>
                    <a:pt x="18242" y="30061"/>
                  </a:cubicBezTo>
                  <a:cubicBezTo>
                    <a:pt x="13076" y="29361"/>
                    <a:pt x="9253" y="24924"/>
                    <a:pt x="9253" y="19729"/>
                  </a:cubicBezTo>
                  <a:cubicBezTo>
                    <a:pt x="9253" y="18766"/>
                    <a:pt x="9369" y="17803"/>
                    <a:pt x="9632" y="16869"/>
                  </a:cubicBezTo>
                  <a:cubicBezTo>
                    <a:pt x="10938" y="12274"/>
                    <a:pt x="15130" y="9262"/>
                    <a:pt x="19684" y="9262"/>
                  </a:cubicBezTo>
                  <a:close/>
                  <a:moveTo>
                    <a:pt x="19701" y="0"/>
                  </a:moveTo>
                  <a:cubicBezTo>
                    <a:pt x="19292" y="0"/>
                    <a:pt x="18913" y="0"/>
                    <a:pt x="18533" y="29"/>
                  </a:cubicBezTo>
                  <a:lnTo>
                    <a:pt x="18679" y="2481"/>
                  </a:lnTo>
                  <a:cubicBezTo>
                    <a:pt x="16082" y="2627"/>
                    <a:pt x="13572" y="3386"/>
                    <a:pt x="11296" y="4641"/>
                  </a:cubicBezTo>
                  <a:lnTo>
                    <a:pt x="10099" y="2510"/>
                  </a:lnTo>
                  <a:cubicBezTo>
                    <a:pt x="8173" y="3561"/>
                    <a:pt x="6422" y="4962"/>
                    <a:pt x="4962" y="6625"/>
                  </a:cubicBezTo>
                  <a:lnTo>
                    <a:pt x="6772" y="8260"/>
                  </a:lnTo>
                  <a:cubicBezTo>
                    <a:pt x="5050" y="10186"/>
                    <a:pt x="3795" y="12491"/>
                    <a:pt x="3065" y="14972"/>
                  </a:cubicBezTo>
                  <a:lnTo>
                    <a:pt x="730" y="14301"/>
                  </a:lnTo>
                  <a:lnTo>
                    <a:pt x="730" y="14359"/>
                  </a:lnTo>
                  <a:cubicBezTo>
                    <a:pt x="234" y="16110"/>
                    <a:pt x="1" y="17920"/>
                    <a:pt x="1" y="19729"/>
                  </a:cubicBezTo>
                  <a:cubicBezTo>
                    <a:pt x="1" y="20109"/>
                    <a:pt x="1" y="20488"/>
                    <a:pt x="30" y="20868"/>
                  </a:cubicBezTo>
                  <a:lnTo>
                    <a:pt x="2482" y="20722"/>
                  </a:lnTo>
                  <a:cubicBezTo>
                    <a:pt x="2628" y="23319"/>
                    <a:pt x="3357" y="25829"/>
                    <a:pt x="4612" y="28106"/>
                  </a:cubicBezTo>
                  <a:lnTo>
                    <a:pt x="2482" y="29302"/>
                  </a:lnTo>
                  <a:cubicBezTo>
                    <a:pt x="3561" y="31228"/>
                    <a:pt x="4962" y="32979"/>
                    <a:pt x="6597" y="34439"/>
                  </a:cubicBezTo>
                  <a:lnTo>
                    <a:pt x="8231" y="32629"/>
                  </a:lnTo>
                  <a:cubicBezTo>
                    <a:pt x="10157" y="34351"/>
                    <a:pt x="12463" y="35606"/>
                    <a:pt x="14944" y="36336"/>
                  </a:cubicBezTo>
                  <a:lnTo>
                    <a:pt x="14272" y="38671"/>
                  </a:lnTo>
                  <a:lnTo>
                    <a:pt x="14331" y="38700"/>
                  </a:lnTo>
                  <a:cubicBezTo>
                    <a:pt x="16082" y="39196"/>
                    <a:pt x="17862" y="39429"/>
                    <a:pt x="19701" y="39459"/>
                  </a:cubicBezTo>
                  <a:cubicBezTo>
                    <a:pt x="20080" y="39459"/>
                    <a:pt x="20489" y="39459"/>
                    <a:pt x="20868" y="39400"/>
                  </a:cubicBezTo>
                  <a:lnTo>
                    <a:pt x="20722" y="36978"/>
                  </a:lnTo>
                  <a:cubicBezTo>
                    <a:pt x="23320" y="36803"/>
                    <a:pt x="25830" y="36073"/>
                    <a:pt x="28106" y="34789"/>
                  </a:cubicBezTo>
                  <a:lnTo>
                    <a:pt x="29303" y="36949"/>
                  </a:lnTo>
                  <a:cubicBezTo>
                    <a:pt x="31229" y="35869"/>
                    <a:pt x="32980" y="34468"/>
                    <a:pt x="34439" y="32804"/>
                  </a:cubicBezTo>
                  <a:lnTo>
                    <a:pt x="32601" y="31170"/>
                  </a:lnTo>
                  <a:cubicBezTo>
                    <a:pt x="34323" y="29244"/>
                    <a:pt x="35607" y="26938"/>
                    <a:pt x="36307" y="24457"/>
                  </a:cubicBezTo>
                  <a:lnTo>
                    <a:pt x="38671" y="25129"/>
                  </a:lnTo>
                  <a:cubicBezTo>
                    <a:pt x="39138" y="23378"/>
                    <a:pt x="39401" y="21568"/>
                    <a:pt x="39401" y="19729"/>
                  </a:cubicBezTo>
                  <a:cubicBezTo>
                    <a:pt x="39401" y="19350"/>
                    <a:pt x="39401" y="18941"/>
                    <a:pt x="39372" y="18562"/>
                  </a:cubicBezTo>
                  <a:lnTo>
                    <a:pt x="36920" y="18679"/>
                  </a:lnTo>
                  <a:cubicBezTo>
                    <a:pt x="36774" y="16110"/>
                    <a:pt x="36045" y="13571"/>
                    <a:pt x="34760" y="11324"/>
                  </a:cubicBezTo>
                  <a:lnTo>
                    <a:pt x="36920" y="10127"/>
                  </a:lnTo>
                  <a:cubicBezTo>
                    <a:pt x="35840" y="8201"/>
                    <a:pt x="34439" y="6450"/>
                    <a:pt x="32776" y="4962"/>
                  </a:cubicBezTo>
                  <a:lnTo>
                    <a:pt x="31141" y="6800"/>
                  </a:lnTo>
                  <a:cubicBezTo>
                    <a:pt x="29215" y="5078"/>
                    <a:pt x="26910" y="3823"/>
                    <a:pt x="24429" y="3123"/>
                  </a:cubicBezTo>
                  <a:lnTo>
                    <a:pt x="25100" y="759"/>
                  </a:lnTo>
                  <a:lnTo>
                    <a:pt x="25071" y="759"/>
                  </a:lnTo>
                  <a:cubicBezTo>
                    <a:pt x="23320" y="263"/>
                    <a:pt x="21510" y="0"/>
                    <a:pt x="19701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0" name="Google Shape;220;p15"/>
          <p:cNvGrpSpPr/>
          <p:nvPr/>
        </p:nvGrpSpPr>
        <p:grpSpPr>
          <a:xfrm rot="5400000">
            <a:off x="6557395" y="1593235"/>
            <a:ext cx="2184469" cy="1151199"/>
            <a:chOff x="5143450" y="3614450"/>
            <a:chExt cx="1902350" cy="1002525"/>
          </a:xfrm>
        </p:grpSpPr>
        <p:sp>
          <p:nvSpPr>
            <p:cNvPr id="221" name="Google Shape;221;p15"/>
            <p:cNvSpPr/>
            <p:nvPr/>
          </p:nvSpPr>
          <p:spPr>
            <a:xfrm>
              <a:off x="5227475" y="4144000"/>
              <a:ext cx="1794825" cy="472975"/>
            </a:xfrm>
            <a:custGeom>
              <a:avLst/>
              <a:gdLst/>
              <a:ahLst/>
              <a:cxnLst/>
              <a:rect l="l" t="t" r="r" b="b"/>
              <a:pathLst>
                <a:path w="71793" h="18919" extrusionOk="0">
                  <a:moveTo>
                    <a:pt x="23804" y="0"/>
                  </a:moveTo>
                  <a:cubicBezTo>
                    <a:pt x="10250" y="0"/>
                    <a:pt x="1" y="2920"/>
                    <a:pt x="1" y="2920"/>
                  </a:cubicBezTo>
                  <a:cubicBezTo>
                    <a:pt x="2266" y="2843"/>
                    <a:pt x="4473" y="2807"/>
                    <a:pt x="6624" y="2807"/>
                  </a:cubicBezTo>
                  <a:cubicBezTo>
                    <a:pt x="50812" y="2807"/>
                    <a:pt x="71042" y="18221"/>
                    <a:pt x="71771" y="18895"/>
                  </a:cubicBezTo>
                  <a:lnTo>
                    <a:pt x="71771" y="18895"/>
                  </a:lnTo>
                  <a:cubicBezTo>
                    <a:pt x="58067" y="3616"/>
                    <a:pt x="38889" y="0"/>
                    <a:pt x="23804" y="0"/>
                  </a:cubicBezTo>
                  <a:close/>
                  <a:moveTo>
                    <a:pt x="71771" y="18895"/>
                  </a:moveTo>
                  <a:cubicBezTo>
                    <a:pt x="71778" y="18903"/>
                    <a:pt x="71784" y="18910"/>
                    <a:pt x="71791" y="18918"/>
                  </a:cubicBezTo>
                  <a:cubicBezTo>
                    <a:pt x="71792" y="18917"/>
                    <a:pt x="71786" y="18909"/>
                    <a:pt x="71771" y="18895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5225800" y="4143825"/>
              <a:ext cx="1796475" cy="471450"/>
            </a:xfrm>
            <a:custGeom>
              <a:avLst/>
              <a:gdLst/>
              <a:ahLst/>
              <a:cxnLst/>
              <a:rect l="l" t="t" r="r" b="b"/>
              <a:pathLst>
                <a:path w="71859" h="18858" extrusionOk="0">
                  <a:moveTo>
                    <a:pt x="23861" y="0"/>
                  </a:moveTo>
                  <a:cubicBezTo>
                    <a:pt x="10274" y="0"/>
                    <a:pt x="0" y="2927"/>
                    <a:pt x="0" y="2927"/>
                  </a:cubicBezTo>
                  <a:cubicBezTo>
                    <a:pt x="1210" y="2927"/>
                    <a:pt x="2353" y="2860"/>
                    <a:pt x="3496" y="2792"/>
                  </a:cubicBezTo>
                  <a:cubicBezTo>
                    <a:pt x="7677" y="1956"/>
                    <a:pt x="14886" y="814"/>
                    <a:pt x="23402" y="814"/>
                  </a:cubicBezTo>
                  <a:cubicBezTo>
                    <a:pt x="37476" y="814"/>
                    <a:pt x="55121" y="3933"/>
                    <a:pt x="68564" y="16707"/>
                  </a:cubicBezTo>
                  <a:cubicBezTo>
                    <a:pt x="69707" y="17312"/>
                    <a:pt x="70783" y="18051"/>
                    <a:pt x="71858" y="18858"/>
                  </a:cubicBezTo>
                  <a:cubicBezTo>
                    <a:pt x="58133" y="3612"/>
                    <a:pt x="38953" y="0"/>
                    <a:pt x="23861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5197225" y="3916825"/>
              <a:ext cx="1562875" cy="365725"/>
            </a:xfrm>
            <a:custGeom>
              <a:avLst/>
              <a:gdLst/>
              <a:ahLst/>
              <a:cxnLst/>
              <a:rect l="l" t="t" r="r" b="b"/>
              <a:pathLst>
                <a:path w="62515" h="14629" extrusionOk="0">
                  <a:moveTo>
                    <a:pt x="41698" y="0"/>
                  </a:moveTo>
                  <a:cubicBezTo>
                    <a:pt x="19227" y="0"/>
                    <a:pt x="1" y="14628"/>
                    <a:pt x="1" y="14628"/>
                  </a:cubicBezTo>
                  <a:cubicBezTo>
                    <a:pt x="21304" y="5415"/>
                    <a:pt x="37873" y="3304"/>
                    <a:pt x="48585" y="3304"/>
                  </a:cubicBezTo>
                  <a:cubicBezTo>
                    <a:pt x="57645" y="3304"/>
                    <a:pt x="62515" y="4814"/>
                    <a:pt x="62515" y="4814"/>
                  </a:cubicBezTo>
                  <a:cubicBezTo>
                    <a:pt x="55574" y="1336"/>
                    <a:pt x="48488" y="0"/>
                    <a:pt x="41698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5197225" y="3916825"/>
              <a:ext cx="1564550" cy="365725"/>
            </a:xfrm>
            <a:custGeom>
              <a:avLst/>
              <a:gdLst/>
              <a:ahLst/>
              <a:cxnLst/>
              <a:rect l="l" t="t" r="r" b="b"/>
              <a:pathLst>
                <a:path w="62582" h="14629" extrusionOk="0">
                  <a:moveTo>
                    <a:pt x="41728" y="0"/>
                  </a:moveTo>
                  <a:cubicBezTo>
                    <a:pt x="19227" y="0"/>
                    <a:pt x="1" y="14628"/>
                    <a:pt x="1" y="14628"/>
                  </a:cubicBezTo>
                  <a:cubicBezTo>
                    <a:pt x="942" y="14225"/>
                    <a:pt x="1883" y="13822"/>
                    <a:pt x="2824" y="13418"/>
                  </a:cubicBezTo>
                  <a:cubicBezTo>
                    <a:pt x="8884" y="9480"/>
                    <a:pt x="24275" y="799"/>
                    <a:pt x="41618" y="799"/>
                  </a:cubicBezTo>
                  <a:cubicBezTo>
                    <a:pt x="47361" y="799"/>
                    <a:pt x="53318" y="1751"/>
                    <a:pt x="59221" y="4142"/>
                  </a:cubicBezTo>
                  <a:cubicBezTo>
                    <a:pt x="60297" y="4277"/>
                    <a:pt x="61439" y="4546"/>
                    <a:pt x="62582" y="4814"/>
                  </a:cubicBezTo>
                  <a:cubicBezTo>
                    <a:pt x="55625" y="1336"/>
                    <a:pt x="48527" y="0"/>
                    <a:pt x="41728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219075" y="4204375"/>
              <a:ext cx="1063775" cy="350425"/>
            </a:xfrm>
            <a:custGeom>
              <a:avLst/>
              <a:gdLst/>
              <a:ahLst/>
              <a:cxnLst/>
              <a:rect l="l" t="t" r="r" b="b"/>
              <a:pathLst>
                <a:path w="42551" h="14017" extrusionOk="0">
                  <a:moveTo>
                    <a:pt x="9578" y="1"/>
                  </a:moveTo>
                  <a:cubicBezTo>
                    <a:pt x="3921" y="1"/>
                    <a:pt x="1" y="774"/>
                    <a:pt x="1" y="774"/>
                  </a:cubicBezTo>
                  <a:cubicBezTo>
                    <a:pt x="30096" y="2315"/>
                    <a:pt x="42480" y="14016"/>
                    <a:pt x="42550" y="14016"/>
                  </a:cubicBezTo>
                  <a:cubicBezTo>
                    <a:pt x="42550" y="14016"/>
                    <a:pt x="42550" y="14016"/>
                    <a:pt x="42550" y="14016"/>
                  </a:cubicBezTo>
                  <a:cubicBezTo>
                    <a:pt x="33604" y="2200"/>
                    <a:pt x="19120" y="1"/>
                    <a:pt x="9578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219075" y="4204900"/>
              <a:ext cx="1063775" cy="351575"/>
            </a:xfrm>
            <a:custGeom>
              <a:avLst/>
              <a:gdLst/>
              <a:ahLst/>
              <a:cxnLst/>
              <a:rect l="l" t="t" r="r" b="b"/>
              <a:pathLst>
                <a:path w="42551" h="14063" extrusionOk="0">
                  <a:moveTo>
                    <a:pt x="9449" y="1"/>
                  </a:moveTo>
                  <a:cubicBezTo>
                    <a:pt x="3862" y="1"/>
                    <a:pt x="1" y="753"/>
                    <a:pt x="1" y="753"/>
                  </a:cubicBezTo>
                  <a:cubicBezTo>
                    <a:pt x="740" y="753"/>
                    <a:pt x="1412" y="820"/>
                    <a:pt x="2084" y="887"/>
                  </a:cubicBezTo>
                  <a:cubicBezTo>
                    <a:pt x="3773" y="686"/>
                    <a:pt x="6265" y="473"/>
                    <a:pt x="9242" y="473"/>
                  </a:cubicBezTo>
                  <a:cubicBezTo>
                    <a:pt x="18228" y="473"/>
                    <a:pt x="31629" y="2417"/>
                    <a:pt x="40668" y="12516"/>
                  </a:cubicBezTo>
                  <a:cubicBezTo>
                    <a:pt x="41341" y="12987"/>
                    <a:pt x="41945" y="13524"/>
                    <a:pt x="42550" y="14062"/>
                  </a:cubicBezTo>
                  <a:cubicBezTo>
                    <a:pt x="33564" y="2193"/>
                    <a:pt x="18990" y="1"/>
                    <a:pt x="944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5143450" y="3614450"/>
              <a:ext cx="1902350" cy="785725"/>
            </a:xfrm>
            <a:custGeom>
              <a:avLst/>
              <a:gdLst/>
              <a:ahLst/>
              <a:cxnLst/>
              <a:rect l="l" t="t" r="r" b="b"/>
              <a:pathLst>
                <a:path w="76094" h="31429" extrusionOk="0">
                  <a:moveTo>
                    <a:pt x="61809" y="1"/>
                  </a:moveTo>
                  <a:cubicBezTo>
                    <a:pt x="26707" y="1"/>
                    <a:pt x="1" y="31429"/>
                    <a:pt x="1" y="31429"/>
                  </a:cubicBezTo>
                  <a:cubicBezTo>
                    <a:pt x="38627" y="3674"/>
                    <a:pt x="67105" y="1734"/>
                    <a:pt x="74313" y="1734"/>
                  </a:cubicBezTo>
                  <a:cubicBezTo>
                    <a:pt x="75484" y="1734"/>
                    <a:pt x="76093" y="1785"/>
                    <a:pt x="76093" y="1785"/>
                  </a:cubicBezTo>
                  <a:cubicBezTo>
                    <a:pt x="71214" y="548"/>
                    <a:pt x="66438" y="1"/>
                    <a:pt x="61809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143450" y="3614450"/>
              <a:ext cx="1902350" cy="785725"/>
            </a:xfrm>
            <a:custGeom>
              <a:avLst/>
              <a:gdLst/>
              <a:ahLst/>
              <a:cxnLst/>
              <a:rect l="l" t="t" r="r" b="b"/>
              <a:pathLst>
                <a:path w="76094" h="31429" extrusionOk="0">
                  <a:moveTo>
                    <a:pt x="61809" y="1"/>
                  </a:moveTo>
                  <a:cubicBezTo>
                    <a:pt x="26707" y="1"/>
                    <a:pt x="1" y="31429"/>
                    <a:pt x="1" y="31429"/>
                  </a:cubicBezTo>
                  <a:lnTo>
                    <a:pt x="1" y="31429"/>
                  </a:lnTo>
                  <a:cubicBezTo>
                    <a:pt x="1076" y="30689"/>
                    <a:pt x="2152" y="29950"/>
                    <a:pt x="3227" y="29211"/>
                  </a:cubicBezTo>
                  <a:cubicBezTo>
                    <a:pt x="11082" y="21174"/>
                    <a:pt x="33819" y="972"/>
                    <a:pt x="61966" y="972"/>
                  </a:cubicBezTo>
                  <a:cubicBezTo>
                    <a:pt x="65132" y="972"/>
                    <a:pt x="68367" y="1228"/>
                    <a:pt x="71657" y="1785"/>
                  </a:cubicBezTo>
                  <a:cubicBezTo>
                    <a:pt x="72396" y="1751"/>
                    <a:pt x="73135" y="1735"/>
                    <a:pt x="73875" y="1735"/>
                  </a:cubicBezTo>
                  <a:cubicBezTo>
                    <a:pt x="74614" y="1735"/>
                    <a:pt x="75354" y="1751"/>
                    <a:pt x="76093" y="1785"/>
                  </a:cubicBezTo>
                  <a:cubicBezTo>
                    <a:pt x="71214" y="548"/>
                    <a:pt x="66438" y="1"/>
                    <a:pt x="61809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9" name="Google Shape;229;p15"/>
          <p:cNvGrpSpPr/>
          <p:nvPr/>
        </p:nvGrpSpPr>
        <p:grpSpPr>
          <a:xfrm rot="-9424244" flipH="1">
            <a:off x="6692232" y="1354764"/>
            <a:ext cx="2431735" cy="2055105"/>
            <a:chOff x="4923300" y="1825825"/>
            <a:chExt cx="2431700" cy="2055075"/>
          </a:xfrm>
        </p:grpSpPr>
        <p:sp>
          <p:nvSpPr>
            <p:cNvPr id="230" name="Google Shape;230;p15"/>
            <p:cNvSpPr/>
            <p:nvPr/>
          </p:nvSpPr>
          <p:spPr>
            <a:xfrm>
              <a:off x="5867750" y="1825825"/>
              <a:ext cx="1487250" cy="1665225"/>
            </a:xfrm>
            <a:custGeom>
              <a:avLst/>
              <a:gdLst/>
              <a:ahLst/>
              <a:cxnLst/>
              <a:rect l="l" t="t" r="r" b="b"/>
              <a:pathLst>
                <a:path w="59490" h="66609" extrusionOk="0">
                  <a:moveTo>
                    <a:pt x="47245" y="1"/>
                  </a:moveTo>
                  <a:cubicBezTo>
                    <a:pt x="46667" y="1"/>
                    <a:pt x="46087" y="21"/>
                    <a:pt x="45508" y="61"/>
                  </a:cubicBezTo>
                  <a:cubicBezTo>
                    <a:pt x="43424" y="3825"/>
                    <a:pt x="41542" y="7657"/>
                    <a:pt x="40937" y="9875"/>
                  </a:cubicBezTo>
                  <a:cubicBezTo>
                    <a:pt x="40870" y="6850"/>
                    <a:pt x="41206" y="3758"/>
                    <a:pt x="41878" y="733"/>
                  </a:cubicBezTo>
                  <a:lnTo>
                    <a:pt x="41878" y="733"/>
                  </a:lnTo>
                  <a:cubicBezTo>
                    <a:pt x="39256" y="1406"/>
                    <a:pt x="36837" y="2548"/>
                    <a:pt x="34618" y="3960"/>
                  </a:cubicBezTo>
                  <a:cubicBezTo>
                    <a:pt x="33072" y="8060"/>
                    <a:pt x="31862" y="12228"/>
                    <a:pt x="31997" y="14513"/>
                  </a:cubicBezTo>
                  <a:cubicBezTo>
                    <a:pt x="30921" y="12362"/>
                    <a:pt x="30115" y="10077"/>
                    <a:pt x="29644" y="7724"/>
                  </a:cubicBezTo>
                  <a:cubicBezTo>
                    <a:pt x="27224" y="9942"/>
                    <a:pt x="24939" y="12429"/>
                    <a:pt x="22922" y="15051"/>
                  </a:cubicBezTo>
                  <a:cubicBezTo>
                    <a:pt x="25275" y="17000"/>
                    <a:pt x="27493" y="18546"/>
                    <a:pt x="29039" y="19084"/>
                  </a:cubicBezTo>
                  <a:cubicBezTo>
                    <a:pt x="28347" y="19134"/>
                    <a:pt x="27652" y="19159"/>
                    <a:pt x="26954" y="19159"/>
                  </a:cubicBezTo>
                  <a:cubicBezTo>
                    <a:pt x="24804" y="19159"/>
                    <a:pt x="22634" y="18919"/>
                    <a:pt x="20502" y="18412"/>
                  </a:cubicBezTo>
                  <a:cubicBezTo>
                    <a:pt x="18956" y="20630"/>
                    <a:pt x="17477" y="23050"/>
                    <a:pt x="16133" y="25470"/>
                  </a:cubicBezTo>
                  <a:cubicBezTo>
                    <a:pt x="18609" y="25942"/>
                    <a:pt x="21136" y="26155"/>
                    <a:pt x="23670" y="26155"/>
                  </a:cubicBezTo>
                  <a:cubicBezTo>
                    <a:pt x="24025" y="26155"/>
                    <a:pt x="24381" y="26150"/>
                    <a:pt x="24737" y="26142"/>
                  </a:cubicBezTo>
                  <a:lnTo>
                    <a:pt x="24737" y="26142"/>
                  </a:lnTo>
                  <a:cubicBezTo>
                    <a:pt x="21443" y="27352"/>
                    <a:pt x="17948" y="28159"/>
                    <a:pt x="14452" y="28495"/>
                  </a:cubicBezTo>
                  <a:cubicBezTo>
                    <a:pt x="13041" y="31184"/>
                    <a:pt x="11764" y="33872"/>
                    <a:pt x="10554" y="36628"/>
                  </a:cubicBezTo>
                  <a:cubicBezTo>
                    <a:pt x="12705" y="38107"/>
                    <a:pt x="14923" y="39384"/>
                    <a:pt x="16335" y="39653"/>
                  </a:cubicBezTo>
                  <a:cubicBezTo>
                    <a:pt x="15075" y="39905"/>
                    <a:pt x="13795" y="40042"/>
                    <a:pt x="12507" y="40042"/>
                  </a:cubicBezTo>
                  <a:cubicBezTo>
                    <a:pt x="11390" y="40042"/>
                    <a:pt x="10266" y="39939"/>
                    <a:pt x="9142" y="39720"/>
                  </a:cubicBezTo>
                  <a:cubicBezTo>
                    <a:pt x="8335" y="41804"/>
                    <a:pt x="7462" y="43821"/>
                    <a:pt x="6722" y="45770"/>
                  </a:cubicBezTo>
                  <a:cubicBezTo>
                    <a:pt x="9814" y="45770"/>
                    <a:pt x="13175" y="45569"/>
                    <a:pt x="14789" y="44964"/>
                  </a:cubicBezTo>
                  <a:lnTo>
                    <a:pt x="14789" y="44964"/>
                  </a:lnTo>
                  <a:cubicBezTo>
                    <a:pt x="12033" y="46980"/>
                    <a:pt x="8873" y="48325"/>
                    <a:pt x="5512" y="48997"/>
                  </a:cubicBezTo>
                  <a:cubicBezTo>
                    <a:pt x="4706" y="51148"/>
                    <a:pt x="4033" y="53232"/>
                    <a:pt x="3428" y="55046"/>
                  </a:cubicBezTo>
                  <a:cubicBezTo>
                    <a:pt x="5243" y="55046"/>
                    <a:pt x="7058" y="54778"/>
                    <a:pt x="8806" y="54374"/>
                  </a:cubicBezTo>
                  <a:lnTo>
                    <a:pt x="8806" y="54374"/>
                  </a:lnTo>
                  <a:cubicBezTo>
                    <a:pt x="6924" y="55719"/>
                    <a:pt x="4840" y="56794"/>
                    <a:pt x="2622" y="57534"/>
                  </a:cubicBezTo>
                  <a:cubicBezTo>
                    <a:pt x="874" y="63046"/>
                    <a:pt x="0" y="66608"/>
                    <a:pt x="0" y="66608"/>
                  </a:cubicBezTo>
                  <a:lnTo>
                    <a:pt x="605" y="66608"/>
                  </a:lnTo>
                  <a:cubicBezTo>
                    <a:pt x="6117" y="66406"/>
                    <a:pt x="11562" y="65197"/>
                    <a:pt x="16671" y="63046"/>
                  </a:cubicBezTo>
                  <a:cubicBezTo>
                    <a:pt x="15192" y="62306"/>
                    <a:pt x="13780" y="61365"/>
                    <a:pt x="12436" y="60357"/>
                  </a:cubicBezTo>
                  <a:lnTo>
                    <a:pt x="12436" y="60357"/>
                  </a:lnTo>
                  <a:cubicBezTo>
                    <a:pt x="14587" y="61096"/>
                    <a:pt x="16805" y="61634"/>
                    <a:pt x="19091" y="61970"/>
                  </a:cubicBezTo>
                  <a:cubicBezTo>
                    <a:pt x="21779" y="60626"/>
                    <a:pt x="24401" y="59147"/>
                    <a:pt x="26888" y="57466"/>
                  </a:cubicBezTo>
                  <a:cubicBezTo>
                    <a:pt x="24334" y="56525"/>
                    <a:pt x="21914" y="55248"/>
                    <a:pt x="19763" y="53568"/>
                  </a:cubicBezTo>
                  <a:lnTo>
                    <a:pt x="19763" y="53568"/>
                  </a:lnTo>
                  <a:cubicBezTo>
                    <a:pt x="21645" y="54374"/>
                    <a:pt x="26350" y="55114"/>
                    <a:pt x="29510" y="55584"/>
                  </a:cubicBezTo>
                  <a:cubicBezTo>
                    <a:pt x="31257" y="54307"/>
                    <a:pt x="32938" y="52895"/>
                    <a:pt x="34551" y="51417"/>
                  </a:cubicBezTo>
                  <a:cubicBezTo>
                    <a:pt x="32400" y="48190"/>
                    <a:pt x="30988" y="44560"/>
                    <a:pt x="30383" y="40729"/>
                  </a:cubicBezTo>
                  <a:lnTo>
                    <a:pt x="30383" y="40729"/>
                  </a:lnTo>
                  <a:cubicBezTo>
                    <a:pt x="31190" y="42813"/>
                    <a:pt x="34484" y="46980"/>
                    <a:pt x="36500" y="49467"/>
                  </a:cubicBezTo>
                  <a:cubicBezTo>
                    <a:pt x="38114" y="47854"/>
                    <a:pt x="39660" y="46174"/>
                    <a:pt x="41004" y="44359"/>
                  </a:cubicBezTo>
                  <a:cubicBezTo>
                    <a:pt x="38383" y="42476"/>
                    <a:pt x="36097" y="40057"/>
                    <a:pt x="34282" y="37301"/>
                  </a:cubicBezTo>
                  <a:lnTo>
                    <a:pt x="34282" y="37301"/>
                  </a:lnTo>
                  <a:cubicBezTo>
                    <a:pt x="35761" y="38712"/>
                    <a:pt x="39727" y="40863"/>
                    <a:pt x="42617" y="42342"/>
                  </a:cubicBezTo>
                  <a:cubicBezTo>
                    <a:pt x="44231" y="40057"/>
                    <a:pt x="45642" y="37637"/>
                    <a:pt x="46852" y="35150"/>
                  </a:cubicBezTo>
                  <a:cubicBezTo>
                    <a:pt x="43962" y="34881"/>
                    <a:pt x="41206" y="34141"/>
                    <a:pt x="38517" y="32999"/>
                  </a:cubicBezTo>
                  <a:lnTo>
                    <a:pt x="38517" y="32999"/>
                  </a:lnTo>
                  <a:cubicBezTo>
                    <a:pt x="39100" y="33099"/>
                    <a:pt x="39888" y="33139"/>
                    <a:pt x="40791" y="33139"/>
                  </a:cubicBezTo>
                  <a:cubicBezTo>
                    <a:pt x="42905" y="33139"/>
                    <a:pt x="45647" y="32918"/>
                    <a:pt x="47861" y="32730"/>
                  </a:cubicBezTo>
                  <a:cubicBezTo>
                    <a:pt x="48466" y="31251"/>
                    <a:pt x="48869" y="29772"/>
                    <a:pt x="49205" y="28293"/>
                  </a:cubicBezTo>
                  <a:cubicBezTo>
                    <a:pt x="45911" y="26949"/>
                    <a:pt x="43021" y="24798"/>
                    <a:pt x="40870" y="22042"/>
                  </a:cubicBezTo>
                  <a:lnTo>
                    <a:pt x="40870" y="22042"/>
                  </a:lnTo>
                  <a:cubicBezTo>
                    <a:pt x="42416" y="23117"/>
                    <a:pt x="46449" y="24126"/>
                    <a:pt x="49608" y="24865"/>
                  </a:cubicBezTo>
                  <a:lnTo>
                    <a:pt x="49608" y="24058"/>
                  </a:lnTo>
                  <a:cubicBezTo>
                    <a:pt x="49608" y="21840"/>
                    <a:pt x="50012" y="19622"/>
                    <a:pt x="50684" y="17538"/>
                  </a:cubicBezTo>
                  <a:cubicBezTo>
                    <a:pt x="49003" y="17135"/>
                    <a:pt x="47390" y="16664"/>
                    <a:pt x="45777" y="16059"/>
                  </a:cubicBezTo>
                  <a:lnTo>
                    <a:pt x="45777" y="16059"/>
                  </a:lnTo>
                  <a:cubicBezTo>
                    <a:pt x="46247" y="16076"/>
                    <a:pt x="46714" y="16085"/>
                    <a:pt x="47178" y="16085"/>
                  </a:cubicBezTo>
                  <a:cubicBezTo>
                    <a:pt x="48571" y="16085"/>
                    <a:pt x="49944" y="16009"/>
                    <a:pt x="51356" y="15858"/>
                  </a:cubicBezTo>
                  <a:cubicBezTo>
                    <a:pt x="53104" y="11556"/>
                    <a:pt x="55524" y="7590"/>
                    <a:pt x="58616" y="4161"/>
                  </a:cubicBezTo>
                  <a:lnTo>
                    <a:pt x="58817" y="3825"/>
                  </a:lnTo>
                  <a:cubicBezTo>
                    <a:pt x="59221" y="3355"/>
                    <a:pt x="59490" y="3153"/>
                    <a:pt x="59490" y="3153"/>
                  </a:cubicBezTo>
                  <a:cubicBezTo>
                    <a:pt x="55703" y="1082"/>
                    <a:pt x="51499" y="1"/>
                    <a:pt x="47245" y="1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923300" y="1921450"/>
              <a:ext cx="2414900" cy="1959450"/>
            </a:xfrm>
            <a:custGeom>
              <a:avLst/>
              <a:gdLst/>
              <a:ahLst/>
              <a:cxnLst/>
              <a:rect l="l" t="t" r="r" b="b"/>
              <a:pathLst>
                <a:path w="96596" h="78378" extrusionOk="0">
                  <a:moveTo>
                    <a:pt x="96595" y="0"/>
                  </a:moveTo>
                  <a:lnTo>
                    <a:pt x="96595" y="0"/>
                  </a:lnTo>
                  <a:cubicBezTo>
                    <a:pt x="93503" y="673"/>
                    <a:pt x="90478" y="1815"/>
                    <a:pt x="87655" y="3294"/>
                  </a:cubicBezTo>
                  <a:cubicBezTo>
                    <a:pt x="82748" y="5916"/>
                    <a:pt x="78379" y="9478"/>
                    <a:pt x="74749" y="13646"/>
                  </a:cubicBezTo>
                  <a:cubicBezTo>
                    <a:pt x="69439" y="19897"/>
                    <a:pt x="65137" y="26888"/>
                    <a:pt x="62044" y="34484"/>
                  </a:cubicBezTo>
                  <a:cubicBezTo>
                    <a:pt x="58347" y="43021"/>
                    <a:pt x="52835" y="50549"/>
                    <a:pt x="45845" y="56666"/>
                  </a:cubicBezTo>
                  <a:cubicBezTo>
                    <a:pt x="43357" y="58884"/>
                    <a:pt x="40736" y="60901"/>
                    <a:pt x="37980" y="62783"/>
                  </a:cubicBezTo>
                  <a:cubicBezTo>
                    <a:pt x="33947" y="65472"/>
                    <a:pt x="29712" y="67892"/>
                    <a:pt x="25275" y="69976"/>
                  </a:cubicBezTo>
                  <a:cubicBezTo>
                    <a:pt x="17209" y="73740"/>
                    <a:pt x="8739" y="76496"/>
                    <a:pt x="1" y="78109"/>
                  </a:cubicBezTo>
                  <a:lnTo>
                    <a:pt x="1" y="78378"/>
                  </a:lnTo>
                  <a:cubicBezTo>
                    <a:pt x="8739" y="76698"/>
                    <a:pt x="17276" y="73942"/>
                    <a:pt x="25343" y="70177"/>
                  </a:cubicBezTo>
                  <a:cubicBezTo>
                    <a:pt x="29846" y="68026"/>
                    <a:pt x="34216" y="65539"/>
                    <a:pt x="38316" y="62783"/>
                  </a:cubicBezTo>
                  <a:cubicBezTo>
                    <a:pt x="41005" y="60968"/>
                    <a:pt x="43559" y="58952"/>
                    <a:pt x="45979" y="56801"/>
                  </a:cubicBezTo>
                  <a:cubicBezTo>
                    <a:pt x="52970" y="50751"/>
                    <a:pt x="58549" y="43155"/>
                    <a:pt x="62246" y="34618"/>
                  </a:cubicBezTo>
                  <a:cubicBezTo>
                    <a:pt x="66615" y="24267"/>
                    <a:pt x="74615" y="10419"/>
                    <a:pt x="87790" y="3496"/>
                  </a:cubicBezTo>
                  <a:cubicBezTo>
                    <a:pt x="90478" y="2084"/>
                    <a:pt x="93369" y="941"/>
                    <a:pt x="96394" y="269"/>
                  </a:cubicBezTo>
                  <a:lnTo>
                    <a:pt x="96595" y="0"/>
                  </a:ln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7261400" y="806650"/>
            <a:ext cx="618600" cy="6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5"/>
          <p:cNvSpPr/>
          <p:nvPr/>
        </p:nvSpPr>
        <p:spPr>
          <a:xfrm rot="4520560" flipH="1">
            <a:off x="6969363" y="734175"/>
            <a:ext cx="1049636" cy="1025083"/>
          </a:xfrm>
          <a:custGeom>
            <a:avLst/>
            <a:gdLst/>
            <a:ahLst/>
            <a:cxnLst/>
            <a:rect l="l" t="t" r="r" b="b"/>
            <a:pathLst>
              <a:path w="7524" h="7348" extrusionOk="0">
                <a:moveTo>
                  <a:pt x="4401" y="870"/>
                </a:moveTo>
                <a:cubicBezTo>
                  <a:pt x="5460" y="870"/>
                  <a:pt x="6480" y="1704"/>
                  <a:pt x="6480" y="2963"/>
                </a:cubicBezTo>
                <a:cubicBezTo>
                  <a:pt x="6480" y="4221"/>
                  <a:pt x="5459" y="5043"/>
                  <a:pt x="4401" y="5043"/>
                </a:cubicBezTo>
                <a:cubicBezTo>
                  <a:pt x="3889" y="5043"/>
                  <a:pt x="3367" y="4850"/>
                  <a:pt x="2948" y="4422"/>
                </a:cubicBezTo>
                <a:cubicBezTo>
                  <a:pt x="2131" y="3605"/>
                  <a:pt x="2131" y="2291"/>
                  <a:pt x="2948" y="1503"/>
                </a:cubicBezTo>
                <a:cubicBezTo>
                  <a:pt x="3367" y="1065"/>
                  <a:pt x="3889" y="870"/>
                  <a:pt x="4401" y="870"/>
                </a:cubicBezTo>
                <a:close/>
                <a:moveTo>
                  <a:pt x="4387" y="1"/>
                </a:moveTo>
                <a:cubicBezTo>
                  <a:pt x="3663" y="1"/>
                  <a:pt x="2928" y="269"/>
                  <a:pt x="2336" y="861"/>
                </a:cubicBezTo>
                <a:lnTo>
                  <a:pt x="2336" y="891"/>
                </a:lnTo>
                <a:cubicBezTo>
                  <a:pt x="1343" y="1883"/>
                  <a:pt x="1168" y="3430"/>
                  <a:pt x="1956" y="4597"/>
                </a:cubicBezTo>
                <a:lnTo>
                  <a:pt x="88" y="6465"/>
                </a:lnTo>
                <a:cubicBezTo>
                  <a:pt x="1" y="6553"/>
                  <a:pt x="1" y="6669"/>
                  <a:pt x="88" y="6757"/>
                </a:cubicBezTo>
                <a:lnTo>
                  <a:pt x="614" y="7282"/>
                </a:lnTo>
                <a:cubicBezTo>
                  <a:pt x="643" y="7326"/>
                  <a:pt x="694" y="7348"/>
                  <a:pt x="749" y="7348"/>
                </a:cubicBezTo>
                <a:cubicBezTo>
                  <a:pt x="803" y="7348"/>
                  <a:pt x="862" y="7326"/>
                  <a:pt x="905" y="7282"/>
                </a:cubicBezTo>
                <a:lnTo>
                  <a:pt x="2773" y="5414"/>
                </a:lnTo>
                <a:cubicBezTo>
                  <a:pt x="3289" y="5756"/>
                  <a:pt x="3846" y="5909"/>
                  <a:pt x="4389" y="5909"/>
                </a:cubicBezTo>
                <a:cubicBezTo>
                  <a:pt x="6025" y="5909"/>
                  <a:pt x="7523" y="4512"/>
                  <a:pt x="7326" y="2671"/>
                </a:cubicBezTo>
                <a:cubicBezTo>
                  <a:pt x="7172" y="1029"/>
                  <a:pt x="5803" y="1"/>
                  <a:pt x="43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16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238" name="Google Shape;238;p16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80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17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45" name="Google Shape;245;p17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246" name="Google Shape;246;p17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80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ubTitle" idx="1"/>
          </p:nvPr>
        </p:nvSpPr>
        <p:spPr>
          <a:xfrm>
            <a:off x="3709038" y="222251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2"/>
          </p:nvPr>
        </p:nvSpPr>
        <p:spPr>
          <a:xfrm>
            <a:off x="3847338" y="1786888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subTitle" idx="3"/>
          </p:nvPr>
        </p:nvSpPr>
        <p:spPr>
          <a:xfrm>
            <a:off x="1088900" y="222251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subTitle" idx="4"/>
          </p:nvPr>
        </p:nvSpPr>
        <p:spPr>
          <a:xfrm>
            <a:off x="1227138" y="1786888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ubTitle" idx="5"/>
          </p:nvPr>
        </p:nvSpPr>
        <p:spPr>
          <a:xfrm>
            <a:off x="6467538" y="222251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subTitle" idx="6"/>
          </p:nvPr>
        </p:nvSpPr>
        <p:spPr>
          <a:xfrm>
            <a:off x="6605825" y="1786888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subTitle" idx="7"/>
          </p:nvPr>
        </p:nvSpPr>
        <p:spPr>
          <a:xfrm>
            <a:off x="3709038" y="390371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8"/>
          </p:nvPr>
        </p:nvSpPr>
        <p:spPr>
          <a:xfrm>
            <a:off x="3847338" y="3468088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ubTitle" idx="9"/>
          </p:nvPr>
        </p:nvSpPr>
        <p:spPr>
          <a:xfrm>
            <a:off x="1088900" y="390371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subTitle" idx="13"/>
          </p:nvPr>
        </p:nvSpPr>
        <p:spPr>
          <a:xfrm>
            <a:off x="1227138" y="3468088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4"/>
          </p:nvPr>
        </p:nvSpPr>
        <p:spPr>
          <a:xfrm>
            <a:off x="6467538" y="390371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subTitle" idx="15"/>
          </p:nvPr>
        </p:nvSpPr>
        <p:spPr>
          <a:xfrm>
            <a:off x="6605825" y="3468088"/>
            <a:ext cx="14493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62" name="Google Shape;262;p17"/>
          <p:cNvGrpSpPr/>
          <p:nvPr/>
        </p:nvGrpSpPr>
        <p:grpSpPr>
          <a:xfrm rot="6255848" flipH="1">
            <a:off x="4555336" y="-46967"/>
            <a:ext cx="1767954" cy="1567948"/>
            <a:chOff x="448175" y="3361625"/>
            <a:chExt cx="1767900" cy="1567900"/>
          </a:xfrm>
        </p:grpSpPr>
        <p:sp>
          <p:nvSpPr>
            <p:cNvPr id="263" name="Google Shape;263;p17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1" name="Google Shape;271;p17"/>
          <p:cNvGrpSpPr/>
          <p:nvPr/>
        </p:nvGrpSpPr>
        <p:grpSpPr>
          <a:xfrm rot="9892201">
            <a:off x="4504882" y="-800337"/>
            <a:ext cx="2431584" cy="2055548"/>
            <a:chOff x="238125" y="1825275"/>
            <a:chExt cx="2431675" cy="2055625"/>
          </a:xfrm>
        </p:grpSpPr>
        <p:sp>
          <p:nvSpPr>
            <p:cNvPr id="272" name="Google Shape;272;p17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p18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405200" y="334650"/>
            <a:ext cx="1767900" cy="1567900"/>
            <a:chOff x="448175" y="3361625"/>
            <a:chExt cx="1767900" cy="1567900"/>
          </a:xfrm>
        </p:grpSpPr>
        <p:sp>
          <p:nvSpPr>
            <p:cNvPr id="278" name="Google Shape;278;p18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6" name="Google Shape;286;p18"/>
          <p:cNvGrpSpPr/>
          <p:nvPr/>
        </p:nvGrpSpPr>
        <p:grpSpPr>
          <a:xfrm>
            <a:off x="1431475" y="334650"/>
            <a:ext cx="1509125" cy="1806025"/>
            <a:chOff x="2374000" y="922075"/>
            <a:chExt cx="1509125" cy="1806025"/>
          </a:xfrm>
        </p:grpSpPr>
        <p:sp>
          <p:nvSpPr>
            <p:cNvPr id="287" name="Google Shape;287;p18"/>
            <p:cNvSpPr/>
            <p:nvPr/>
          </p:nvSpPr>
          <p:spPr>
            <a:xfrm>
              <a:off x="2374000" y="922075"/>
              <a:ext cx="870525" cy="1389275"/>
            </a:xfrm>
            <a:custGeom>
              <a:avLst/>
              <a:gdLst/>
              <a:ahLst/>
              <a:cxnLst/>
              <a:rect l="l" t="t" r="r" b="b"/>
              <a:pathLst>
                <a:path w="34821" h="55571" extrusionOk="0">
                  <a:moveTo>
                    <a:pt x="5730" y="0"/>
                  </a:moveTo>
                  <a:cubicBezTo>
                    <a:pt x="3784" y="0"/>
                    <a:pt x="1853" y="304"/>
                    <a:pt x="1" y="921"/>
                  </a:cubicBezTo>
                  <a:cubicBezTo>
                    <a:pt x="1" y="921"/>
                    <a:pt x="135" y="1123"/>
                    <a:pt x="337" y="1526"/>
                  </a:cubicBezTo>
                  <a:lnTo>
                    <a:pt x="539" y="1795"/>
                  </a:lnTo>
                  <a:cubicBezTo>
                    <a:pt x="2286" y="4753"/>
                    <a:pt x="3564" y="7979"/>
                    <a:pt x="4236" y="11340"/>
                  </a:cubicBezTo>
                  <a:cubicBezTo>
                    <a:pt x="5580" y="11743"/>
                    <a:pt x="6925" y="12079"/>
                    <a:pt x="8269" y="12281"/>
                  </a:cubicBezTo>
                  <a:cubicBezTo>
                    <a:pt x="6992" y="12483"/>
                    <a:pt x="5715" y="12617"/>
                    <a:pt x="4437" y="12684"/>
                  </a:cubicBezTo>
                  <a:cubicBezTo>
                    <a:pt x="4639" y="14298"/>
                    <a:pt x="4639" y="15978"/>
                    <a:pt x="4370" y="17591"/>
                  </a:cubicBezTo>
                  <a:cubicBezTo>
                    <a:pt x="4303" y="17793"/>
                    <a:pt x="4236" y="17995"/>
                    <a:pt x="4236" y="18196"/>
                  </a:cubicBezTo>
                  <a:cubicBezTo>
                    <a:pt x="6656" y="18129"/>
                    <a:pt x="9748" y="17927"/>
                    <a:pt x="11025" y="17323"/>
                  </a:cubicBezTo>
                  <a:lnTo>
                    <a:pt x="11025" y="17323"/>
                  </a:lnTo>
                  <a:cubicBezTo>
                    <a:pt x="9076" y="19070"/>
                    <a:pt x="6656" y="20280"/>
                    <a:pt x="4101" y="20751"/>
                  </a:cubicBezTo>
                  <a:cubicBezTo>
                    <a:pt x="4101" y="21893"/>
                    <a:pt x="4236" y="23036"/>
                    <a:pt x="4437" y="24179"/>
                  </a:cubicBezTo>
                  <a:cubicBezTo>
                    <a:pt x="6656" y="24918"/>
                    <a:pt x="8941" y="25389"/>
                    <a:pt x="11227" y="25725"/>
                  </a:cubicBezTo>
                  <a:cubicBezTo>
                    <a:pt x="9768" y="26054"/>
                    <a:pt x="8276" y="26219"/>
                    <a:pt x="6775" y="26219"/>
                  </a:cubicBezTo>
                  <a:cubicBezTo>
                    <a:pt x="6131" y="26219"/>
                    <a:pt x="5486" y="26189"/>
                    <a:pt x="4841" y="26128"/>
                  </a:cubicBezTo>
                  <a:lnTo>
                    <a:pt x="4841" y="26128"/>
                  </a:lnTo>
                  <a:cubicBezTo>
                    <a:pt x="5379" y="28145"/>
                    <a:pt x="6118" y="30094"/>
                    <a:pt x="6992" y="31976"/>
                  </a:cubicBezTo>
                  <a:cubicBezTo>
                    <a:pt x="9277" y="31304"/>
                    <a:pt x="12437" y="30296"/>
                    <a:pt x="13714" y="29489"/>
                  </a:cubicBezTo>
                  <a:lnTo>
                    <a:pt x="13714" y="29489"/>
                  </a:lnTo>
                  <a:cubicBezTo>
                    <a:pt x="12033" y="31237"/>
                    <a:pt x="10017" y="32716"/>
                    <a:pt x="7866" y="33724"/>
                  </a:cubicBezTo>
                  <a:cubicBezTo>
                    <a:pt x="8605" y="35203"/>
                    <a:pt x="9479" y="36682"/>
                    <a:pt x="10353" y="38026"/>
                  </a:cubicBezTo>
                  <a:cubicBezTo>
                    <a:pt x="12168" y="36480"/>
                    <a:pt x="15193" y="33858"/>
                    <a:pt x="16066" y="32514"/>
                  </a:cubicBezTo>
                  <a:lnTo>
                    <a:pt x="16066" y="32514"/>
                  </a:lnTo>
                  <a:cubicBezTo>
                    <a:pt x="15125" y="35203"/>
                    <a:pt x="13579" y="37623"/>
                    <a:pt x="11563" y="39707"/>
                  </a:cubicBezTo>
                  <a:cubicBezTo>
                    <a:pt x="12504" y="41051"/>
                    <a:pt x="13579" y="42261"/>
                    <a:pt x="14655" y="43471"/>
                  </a:cubicBezTo>
                  <a:cubicBezTo>
                    <a:pt x="15776" y="43533"/>
                    <a:pt x="17128" y="43581"/>
                    <a:pt x="18410" y="43581"/>
                  </a:cubicBezTo>
                  <a:cubicBezTo>
                    <a:pt x="19895" y="43581"/>
                    <a:pt x="21286" y="43517"/>
                    <a:pt x="22116" y="43336"/>
                  </a:cubicBezTo>
                  <a:lnTo>
                    <a:pt x="22116" y="43336"/>
                  </a:lnTo>
                  <a:cubicBezTo>
                    <a:pt x="20301" y="44277"/>
                    <a:pt x="18419" y="44882"/>
                    <a:pt x="16403" y="45218"/>
                  </a:cubicBezTo>
                  <a:cubicBezTo>
                    <a:pt x="18016" y="46765"/>
                    <a:pt x="19696" y="48243"/>
                    <a:pt x="21511" y="49588"/>
                  </a:cubicBezTo>
                  <a:cubicBezTo>
                    <a:pt x="21908" y="49604"/>
                    <a:pt x="22305" y="49612"/>
                    <a:pt x="22701" y="49612"/>
                  </a:cubicBezTo>
                  <a:cubicBezTo>
                    <a:pt x="23985" y="49612"/>
                    <a:pt x="25269" y="49524"/>
                    <a:pt x="26553" y="49319"/>
                  </a:cubicBezTo>
                  <a:lnTo>
                    <a:pt x="26553" y="49319"/>
                  </a:lnTo>
                  <a:cubicBezTo>
                    <a:pt x="25477" y="49857"/>
                    <a:pt x="24334" y="50327"/>
                    <a:pt x="23124" y="50663"/>
                  </a:cubicBezTo>
                  <a:cubicBezTo>
                    <a:pt x="26553" y="52949"/>
                    <a:pt x="30384" y="54629"/>
                    <a:pt x="34417" y="55503"/>
                  </a:cubicBezTo>
                  <a:lnTo>
                    <a:pt x="34753" y="55570"/>
                  </a:lnTo>
                  <a:lnTo>
                    <a:pt x="34821" y="55570"/>
                  </a:lnTo>
                  <a:cubicBezTo>
                    <a:pt x="34821" y="55570"/>
                    <a:pt x="34686" y="52881"/>
                    <a:pt x="34148" y="48579"/>
                  </a:cubicBezTo>
                  <a:cubicBezTo>
                    <a:pt x="32602" y="47706"/>
                    <a:pt x="31258" y="46630"/>
                    <a:pt x="30048" y="45353"/>
                  </a:cubicBezTo>
                  <a:lnTo>
                    <a:pt x="30048" y="45353"/>
                  </a:lnTo>
                  <a:cubicBezTo>
                    <a:pt x="31258" y="45958"/>
                    <a:pt x="32535" y="46361"/>
                    <a:pt x="33880" y="46630"/>
                  </a:cubicBezTo>
                  <a:cubicBezTo>
                    <a:pt x="33745" y="45151"/>
                    <a:pt x="33476" y="43605"/>
                    <a:pt x="33207" y="41925"/>
                  </a:cubicBezTo>
                  <a:cubicBezTo>
                    <a:pt x="30855" y="40984"/>
                    <a:pt x="28704" y="39572"/>
                    <a:pt x="26956" y="37690"/>
                  </a:cubicBezTo>
                  <a:lnTo>
                    <a:pt x="26956" y="37690"/>
                  </a:lnTo>
                  <a:cubicBezTo>
                    <a:pt x="28771" y="38497"/>
                    <a:pt x="30787" y="39034"/>
                    <a:pt x="32737" y="39370"/>
                  </a:cubicBezTo>
                  <a:cubicBezTo>
                    <a:pt x="32468" y="37824"/>
                    <a:pt x="32132" y="36278"/>
                    <a:pt x="31796" y="34598"/>
                  </a:cubicBezTo>
                  <a:cubicBezTo>
                    <a:pt x="29981" y="34598"/>
                    <a:pt x="28233" y="34262"/>
                    <a:pt x="26553" y="33590"/>
                  </a:cubicBezTo>
                  <a:cubicBezTo>
                    <a:pt x="28166" y="33388"/>
                    <a:pt x="29779" y="32850"/>
                    <a:pt x="31191" y="32178"/>
                  </a:cubicBezTo>
                  <a:cubicBezTo>
                    <a:pt x="30720" y="30027"/>
                    <a:pt x="30115" y="27809"/>
                    <a:pt x="29443" y="25658"/>
                  </a:cubicBezTo>
                  <a:cubicBezTo>
                    <a:pt x="26956" y="24918"/>
                    <a:pt x="24536" y="23910"/>
                    <a:pt x="22251" y="22566"/>
                  </a:cubicBezTo>
                  <a:lnTo>
                    <a:pt x="22251" y="22566"/>
                  </a:lnTo>
                  <a:cubicBezTo>
                    <a:pt x="24334" y="22969"/>
                    <a:pt x="26485" y="23238"/>
                    <a:pt x="28636" y="23238"/>
                  </a:cubicBezTo>
                  <a:cubicBezTo>
                    <a:pt x="27964" y="21288"/>
                    <a:pt x="27225" y="19339"/>
                    <a:pt x="26418" y="17457"/>
                  </a:cubicBezTo>
                  <a:cubicBezTo>
                    <a:pt x="26049" y="17480"/>
                    <a:pt x="25680" y="17491"/>
                    <a:pt x="25311" y="17491"/>
                  </a:cubicBezTo>
                  <a:cubicBezTo>
                    <a:pt x="23531" y="17491"/>
                    <a:pt x="21759" y="17230"/>
                    <a:pt x="20032" y="16785"/>
                  </a:cubicBezTo>
                  <a:cubicBezTo>
                    <a:pt x="21847" y="16381"/>
                    <a:pt x="23528" y="15642"/>
                    <a:pt x="25074" y="14701"/>
                  </a:cubicBezTo>
                  <a:cubicBezTo>
                    <a:pt x="23998" y="12483"/>
                    <a:pt x="22654" y="10399"/>
                    <a:pt x="21175" y="8382"/>
                  </a:cubicBezTo>
                  <a:cubicBezTo>
                    <a:pt x="20570" y="10063"/>
                    <a:pt x="19629" y="11609"/>
                    <a:pt x="18554" y="13088"/>
                  </a:cubicBezTo>
                  <a:cubicBezTo>
                    <a:pt x="18957" y="11340"/>
                    <a:pt x="18621" y="8181"/>
                    <a:pt x="18083" y="4954"/>
                  </a:cubicBezTo>
                  <a:cubicBezTo>
                    <a:pt x="16671" y="3610"/>
                    <a:pt x="14991" y="2467"/>
                    <a:pt x="13243" y="1593"/>
                  </a:cubicBezTo>
                  <a:lnTo>
                    <a:pt x="13243" y="1593"/>
                  </a:lnTo>
                  <a:cubicBezTo>
                    <a:pt x="13310" y="3879"/>
                    <a:pt x="13109" y="6164"/>
                    <a:pt x="12638" y="8450"/>
                  </a:cubicBezTo>
                  <a:cubicBezTo>
                    <a:pt x="12235" y="5761"/>
                    <a:pt x="11563" y="3139"/>
                    <a:pt x="10689" y="652"/>
                  </a:cubicBezTo>
                  <a:cubicBezTo>
                    <a:pt x="9051" y="220"/>
                    <a:pt x="7386" y="0"/>
                    <a:pt x="5730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2382425" y="961900"/>
              <a:ext cx="1500700" cy="1766200"/>
            </a:xfrm>
            <a:custGeom>
              <a:avLst/>
              <a:gdLst/>
              <a:ahLst/>
              <a:cxnLst/>
              <a:rect l="l" t="t" r="r" b="b"/>
              <a:pathLst>
                <a:path w="60028" h="70648" extrusionOk="0">
                  <a:moveTo>
                    <a:pt x="0" y="0"/>
                  </a:moveTo>
                  <a:lnTo>
                    <a:pt x="202" y="202"/>
                  </a:lnTo>
                  <a:cubicBezTo>
                    <a:pt x="2286" y="1143"/>
                    <a:pt x="4235" y="2353"/>
                    <a:pt x="6050" y="3765"/>
                  </a:cubicBezTo>
                  <a:cubicBezTo>
                    <a:pt x="14721" y="10688"/>
                    <a:pt x="18687" y="21846"/>
                    <a:pt x="20502" y="30047"/>
                  </a:cubicBezTo>
                  <a:cubicBezTo>
                    <a:pt x="22048" y="36769"/>
                    <a:pt x="25073" y="43088"/>
                    <a:pt x="29375" y="48533"/>
                  </a:cubicBezTo>
                  <a:cubicBezTo>
                    <a:pt x="30787" y="50415"/>
                    <a:pt x="32400" y="52230"/>
                    <a:pt x="34080" y="53910"/>
                  </a:cubicBezTo>
                  <a:cubicBezTo>
                    <a:pt x="36702" y="56532"/>
                    <a:pt x="39592" y="58951"/>
                    <a:pt x="42617" y="61170"/>
                  </a:cubicBezTo>
                  <a:cubicBezTo>
                    <a:pt x="47995" y="65001"/>
                    <a:pt x="53843" y="68228"/>
                    <a:pt x="60027" y="70648"/>
                  </a:cubicBezTo>
                  <a:lnTo>
                    <a:pt x="60027" y="70446"/>
                  </a:lnTo>
                  <a:cubicBezTo>
                    <a:pt x="53910" y="68026"/>
                    <a:pt x="48062" y="64867"/>
                    <a:pt x="42684" y="60968"/>
                  </a:cubicBezTo>
                  <a:cubicBezTo>
                    <a:pt x="39727" y="58884"/>
                    <a:pt x="36971" y="56532"/>
                    <a:pt x="34416" y="53977"/>
                  </a:cubicBezTo>
                  <a:cubicBezTo>
                    <a:pt x="32602" y="52230"/>
                    <a:pt x="30988" y="50415"/>
                    <a:pt x="29442" y="48465"/>
                  </a:cubicBezTo>
                  <a:cubicBezTo>
                    <a:pt x="25207" y="43021"/>
                    <a:pt x="22182" y="36702"/>
                    <a:pt x="20704" y="29980"/>
                  </a:cubicBezTo>
                  <a:cubicBezTo>
                    <a:pt x="19426" y="23997"/>
                    <a:pt x="17275" y="18284"/>
                    <a:pt x="14251" y="12974"/>
                  </a:cubicBezTo>
                  <a:cubicBezTo>
                    <a:pt x="12100" y="9344"/>
                    <a:pt x="9344" y="6184"/>
                    <a:pt x="6117" y="3563"/>
                  </a:cubicBezTo>
                  <a:cubicBezTo>
                    <a:pt x="4235" y="2084"/>
                    <a:pt x="2218" y="874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9" name="Google Shape;289;p18"/>
          <p:cNvGrpSpPr/>
          <p:nvPr/>
        </p:nvGrpSpPr>
        <p:grpSpPr>
          <a:xfrm rot="5400000" flipH="1">
            <a:off x="3679775" y="2381013"/>
            <a:ext cx="2431675" cy="2055625"/>
            <a:chOff x="238125" y="1825275"/>
            <a:chExt cx="2431675" cy="2055625"/>
          </a:xfrm>
        </p:grpSpPr>
        <p:sp>
          <p:nvSpPr>
            <p:cNvPr id="290" name="Google Shape;290;p18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2" name="Google Shape;292;p18"/>
          <p:cNvSpPr/>
          <p:nvPr/>
        </p:nvSpPr>
        <p:spPr>
          <a:xfrm>
            <a:off x="540000" y="1407750"/>
            <a:ext cx="5792700" cy="23280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93" name="Google Shape;293;p18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294" name="Google Shape;294;p18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97" name="Google Shape;297;p18"/>
          <p:cNvSpPr txBox="1">
            <a:spLocks noGrp="1"/>
          </p:cNvSpPr>
          <p:nvPr>
            <p:ph type="title"/>
          </p:nvPr>
        </p:nvSpPr>
        <p:spPr>
          <a:xfrm>
            <a:off x="1768175" y="3248763"/>
            <a:ext cx="33069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8" name="Google Shape;298;p18"/>
          <p:cNvSpPr txBox="1">
            <a:spLocks noGrp="1"/>
          </p:cNvSpPr>
          <p:nvPr>
            <p:ph type="subTitle" idx="1"/>
          </p:nvPr>
        </p:nvSpPr>
        <p:spPr>
          <a:xfrm>
            <a:off x="576275" y="1755175"/>
            <a:ext cx="56907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19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2" name="Google Shape;302;p19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303" name="Google Shape;303;p19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6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7" name="Google Shape;307;p19"/>
          <p:cNvSpPr txBox="1">
            <a:spLocks noGrp="1"/>
          </p:cNvSpPr>
          <p:nvPr>
            <p:ph type="subTitle" idx="1"/>
          </p:nvPr>
        </p:nvSpPr>
        <p:spPr>
          <a:xfrm>
            <a:off x="3706763" y="313226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9"/>
          <p:cNvSpPr txBox="1">
            <a:spLocks noGrp="1"/>
          </p:cNvSpPr>
          <p:nvPr>
            <p:ph type="subTitle" idx="2"/>
          </p:nvPr>
        </p:nvSpPr>
        <p:spPr>
          <a:xfrm>
            <a:off x="3554813" y="2696650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type="subTitle" idx="3"/>
          </p:nvPr>
        </p:nvSpPr>
        <p:spPr>
          <a:xfrm>
            <a:off x="1086625" y="313226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9"/>
          <p:cNvSpPr txBox="1">
            <a:spLocks noGrp="1"/>
          </p:cNvSpPr>
          <p:nvPr>
            <p:ph type="subTitle" idx="4"/>
          </p:nvPr>
        </p:nvSpPr>
        <p:spPr>
          <a:xfrm>
            <a:off x="934650" y="2696650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5"/>
          </p:nvPr>
        </p:nvSpPr>
        <p:spPr>
          <a:xfrm>
            <a:off x="6326963" y="3132263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6"/>
          </p:nvPr>
        </p:nvSpPr>
        <p:spPr>
          <a:xfrm>
            <a:off x="6175000" y="2696650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20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6" name="Google Shape;316;p20"/>
          <p:cNvGrpSpPr/>
          <p:nvPr/>
        </p:nvGrpSpPr>
        <p:grpSpPr>
          <a:xfrm rot="4546236">
            <a:off x="2315444" y="657165"/>
            <a:ext cx="2431627" cy="2055584"/>
            <a:chOff x="238125" y="1825275"/>
            <a:chExt cx="2431675" cy="2055625"/>
          </a:xfrm>
        </p:grpSpPr>
        <p:sp>
          <p:nvSpPr>
            <p:cNvPr id="317" name="Google Shape;317;p20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9" name="Google Shape;319;p20"/>
          <p:cNvGrpSpPr/>
          <p:nvPr/>
        </p:nvGrpSpPr>
        <p:grpSpPr>
          <a:xfrm rot="2248498">
            <a:off x="1902654" y="441315"/>
            <a:ext cx="1767857" cy="1567862"/>
            <a:chOff x="448175" y="3361625"/>
            <a:chExt cx="1767900" cy="1567900"/>
          </a:xfrm>
        </p:grpSpPr>
        <p:sp>
          <p:nvSpPr>
            <p:cNvPr id="320" name="Google Shape;320;p20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8" name="Google Shape;328;p20"/>
          <p:cNvGrpSpPr/>
          <p:nvPr/>
        </p:nvGrpSpPr>
        <p:grpSpPr>
          <a:xfrm rot="-6338071">
            <a:off x="966182" y="2760953"/>
            <a:ext cx="1509124" cy="1806024"/>
            <a:chOff x="2374000" y="922075"/>
            <a:chExt cx="1509125" cy="1806025"/>
          </a:xfrm>
        </p:grpSpPr>
        <p:sp>
          <p:nvSpPr>
            <p:cNvPr id="329" name="Google Shape;329;p20"/>
            <p:cNvSpPr/>
            <p:nvPr/>
          </p:nvSpPr>
          <p:spPr>
            <a:xfrm>
              <a:off x="2374000" y="922075"/>
              <a:ext cx="870525" cy="1389275"/>
            </a:xfrm>
            <a:custGeom>
              <a:avLst/>
              <a:gdLst/>
              <a:ahLst/>
              <a:cxnLst/>
              <a:rect l="l" t="t" r="r" b="b"/>
              <a:pathLst>
                <a:path w="34821" h="55571" extrusionOk="0">
                  <a:moveTo>
                    <a:pt x="5730" y="0"/>
                  </a:moveTo>
                  <a:cubicBezTo>
                    <a:pt x="3784" y="0"/>
                    <a:pt x="1853" y="304"/>
                    <a:pt x="1" y="921"/>
                  </a:cubicBezTo>
                  <a:cubicBezTo>
                    <a:pt x="1" y="921"/>
                    <a:pt x="135" y="1123"/>
                    <a:pt x="337" y="1526"/>
                  </a:cubicBezTo>
                  <a:lnTo>
                    <a:pt x="539" y="1795"/>
                  </a:lnTo>
                  <a:cubicBezTo>
                    <a:pt x="2286" y="4753"/>
                    <a:pt x="3564" y="7979"/>
                    <a:pt x="4236" y="11340"/>
                  </a:cubicBezTo>
                  <a:cubicBezTo>
                    <a:pt x="5580" y="11743"/>
                    <a:pt x="6925" y="12079"/>
                    <a:pt x="8269" y="12281"/>
                  </a:cubicBezTo>
                  <a:cubicBezTo>
                    <a:pt x="6992" y="12483"/>
                    <a:pt x="5715" y="12617"/>
                    <a:pt x="4437" y="12684"/>
                  </a:cubicBezTo>
                  <a:cubicBezTo>
                    <a:pt x="4639" y="14298"/>
                    <a:pt x="4639" y="15978"/>
                    <a:pt x="4370" y="17591"/>
                  </a:cubicBezTo>
                  <a:cubicBezTo>
                    <a:pt x="4303" y="17793"/>
                    <a:pt x="4236" y="17995"/>
                    <a:pt x="4236" y="18196"/>
                  </a:cubicBezTo>
                  <a:cubicBezTo>
                    <a:pt x="6656" y="18129"/>
                    <a:pt x="9748" y="17927"/>
                    <a:pt x="11025" y="17323"/>
                  </a:cubicBezTo>
                  <a:lnTo>
                    <a:pt x="11025" y="17323"/>
                  </a:lnTo>
                  <a:cubicBezTo>
                    <a:pt x="9076" y="19070"/>
                    <a:pt x="6656" y="20280"/>
                    <a:pt x="4101" y="20751"/>
                  </a:cubicBezTo>
                  <a:cubicBezTo>
                    <a:pt x="4101" y="21893"/>
                    <a:pt x="4236" y="23036"/>
                    <a:pt x="4437" y="24179"/>
                  </a:cubicBezTo>
                  <a:cubicBezTo>
                    <a:pt x="6656" y="24918"/>
                    <a:pt x="8941" y="25389"/>
                    <a:pt x="11227" y="25725"/>
                  </a:cubicBezTo>
                  <a:cubicBezTo>
                    <a:pt x="9768" y="26054"/>
                    <a:pt x="8276" y="26219"/>
                    <a:pt x="6775" y="26219"/>
                  </a:cubicBezTo>
                  <a:cubicBezTo>
                    <a:pt x="6131" y="26219"/>
                    <a:pt x="5486" y="26189"/>
                    <a:pt x="4841" y="26128"/>
                  </a:cubicBezTo>
                  <a:lnTo>
                    <a:pt x="4841" y="26128"/>
                  </a:lnTo>
                  <a:cubicBezTo>
                    <a:pt x="5379" y="28145"/>
                    <a:pt x="6118" y="30094"/>
                    <a:pt x="6992" y="31976"/>
                  </a:cubicBezTo>
                  <a:cubicBezTo>
                    <a:pt x="9277" y="31304"/>
                    <a:pt x="12437" y="30296"/>
                    <a:pt x="13714" y="29489"/>
                  </a:cubicBezTo>
                  <a:lnTo>
                    <a:pt x="13714" y="29489"/>
                  </a:lnTo>
                  <a:cubicBezTo>
                    <a:pt x="12033" y="31237"/>
                    <a:pt x="10017" y="32716"/>
                    <a:pt x="7866" y="33724"/>
                  </a:cubicBezTo>
                  <a:cubicBezTo>
                    <a:pt x="8605" y="35203"/>
                    <a:pt x="9479" y="36682"/>
                    <a:pt x="10353" y="38026"/>
                  </a:cubicBezTo>
                  <a:cubicBezTo>
                    <a:pt x="12168" y="36480"/>
                    <a:pt x="15193" y="33858"/>
                    <a:pt x="16066" y="32514"/>
                  </a:cubicBezTo>
                  <a:lnTo>
                    <a:pt x="16066" y="32514"/>
                  </a:lnTo>
                  <a:cubicBezTo>
                    <a:pt x="15125" y="35203"/>
                    <a:pt x="13579" y="37623"/>
                    <a:pt x="11563" y="39707"/>
                  </a:cubicBezTo>
                  <a:cubicBezTo>
                    <a:pt x="12504" y="41051"/>
                    <a:pt x="13579" y="42261"/>
                    <a:pt x="14655" y="43471"/>
                  </a:cubicBezTo>
                  <a:cubicBezTo>
                    <a:pt x="15776" y="43533"/>
                    <a:pt x="17128" y="43581"/>
                    <a:pt x="18410" y="43581"/>
                  </a:cubicBezTo>
                  <a:cubicBezTo>
                    <a:pt x="19895" y="43581"/>
                    <a:pt x="21286" y="43517"/>
                    <a:pt x="22116" y="43336"/>
                  </a:cubicBezTo>
                  <a:lnTo>
                    <a:pt x="22116" y="43336"/>
                  </a:lnTo>
                  <a:cubicBezTo>
                    <a:pt x="20301" y="44277"/>
                    <a:pt x="18419" y="44882"/>
                    <a:pt x="16403" y="45218"/>
                  </a:cubicBezTo>
                  <a:cubicBezTo>
                    <a:pt x="18016" y="46765"/>
                    <a:pt x="19696" y="48243"/>
                    <a:pt x="21511" y="49588"/>
                  </a:cubicBezTo>
                  <a:cubicBezTo>
                    <a:pt x="21908" y="49604"/>
                    <a:pt x="22305" y="49612"/>
                    <a:pt x="22701" y="49612"/>
                  </a:cubicBezTo>
                  <a:cubicBezTo>
                    <a:pt x="23985" y="49612"/>
                    <a:pt x="25269" y="49524"/>
                    <a:pt x="26553" y="49319"/>
                  </a:cubicBezTo>
                  <a:lnTo>
                    <a:pt x="26553" y="49319"/>
                  </a:lnTo>
                  <a:cubicBezTo>
                    <a:pt x="25477" y="49857"/>
                    <a:pt x="24334" y="50327"/>
                    <a:pt x="23124" y="50663"/>
                  </a:cubicBezTo>
                  <a:cubicBezTo>
                    <a:pt x="26553" y="52949"/>
                    <a:pt x="30384" y="54629"/>
                    <a:pt x="34417" y="55503"/>
                  </a:cubicBezTo>
                  <a:lnTo>
                    <a:pt x="34753" y="55570"/>
                  </a:lnTo>
                  <a:lnTo>
                    <a:pt x="34821" y="55570"/>
                  </a:lnTo>
                  <a:cubicBezTo>
                    <a:pt x="34821" y="55570"/>
                    <a:pt x="34686" y="52881"/>
                    <a:pt x="34148" y="48579"/>
                  </a:cubicBezTo>
                  <a:cubicBezTo>
                    <a:pt x="32602" y="47706"/>
                    <a:pt x="31258" y="46630"/>
                    <a:pt x="30048" y="45353"/>
                  </a:cubicBezTo>
                  <a:lnTo>
                    <a:pt x="30048" y="45353"/>
                  </a:lnTo>
                  <a:cubicBezTo>
                    <a:pt x="31258" y="45958"/>
                    <a:pt x="32535" y="46361"/>
                    <a:pt x="33880" y="46630"/>
                  </a:cubicBezTo>
                  <a:cubicBezTo>
                    <a:pt x="33745" y="45151"/>
                    <a:pt x="33476" y="43605"/>
                    <a:pt x="33207" y="41925"/>
                  </a:cubicBezTo>
                  <a:cubicBezTo>
                    <a:pt x="30855" y="40984"/>
                    <a:pt x="28704" y="39572"/>
                    <a:pt x="26956" y="37690"/>
                  </a:cubicBezTo>
                  <a:lnTo>
                    <a:pt x="26956" y="37690"/>
                  </a:lnTo>
                  <a:cubicBezTo>
                    <a:pt x="28771" y="38497"/>
                    <a:pt x="30787" y="39034"/>
                    <a:pt x="32737" y="39370"/>
                  </a:cubicBezTo>
                  <a:cubicBezTo>
                    <a:pt x="32468" y="37824"/>
                    <a:pt x="32132" y="36278"/>
                    <a:pt x="31796" y="34598"/>
                  </a:cubicBezTo>
                  <a:cubicBezTo>
                    <a:pt x="29981" y="34598"/>
                    <a:pt x="28233" y="34262"/>
                    <a:pt x="26553" y="33590"/>
                  </a:cubicBezTo>
                  <a:cubicBezTo>
                    <a:pt x="28166" y="33388"/>
                    <a:pt x="29779" y="32850"/>
                    <a:pt x="31191" y="32178"/>
                  </a:cubicBezTo>
                  <a:cubicBezTo>
                    <a:pt x="30720" y="30027"/>
                    <a:pt x="30115" y="27809"/>
                    <a:pt x="29443" y="25658"/>
                  </a:cubicBezTo>
                  <a:cubicBezTo>
                    <a:pt x="26956" y="24918"/>
                    <a:pt x="24536" y="23910"/>
                    <a:pt x="22251" y="22566"/>
                  </a:cubicBezTo>
                  <a:lnTo>
                    <a:pt x="22251" y="22566"/>
                  </a:lnTo>
                  <a:cubicBezTo>
                    <a:pt x="24334" y="22969"/>
                    <a:pt x="26485" y="23238"/>
                    <a:pt x="28636" y="23238"/>
                  </a:cubicBezTo>
                  <a:cubicBezTo>
                    <a:pt x="27964" y="21288"/>
                    <a:pt x="27225" y="19339"/>
                    <a:pt x="26418" y="17457"/>
                  </a:cubicBezTo>
                  <a:cubicBezTo>
                    <a:pt x="26049" y="17480"/>
                    <a:pt x="25680" y="17491"/>
                    <a:pt x="25311" y="17491"/>
                  </a:cubicBezTo>
                  <a:cubicBezTo>
                    <a:pt x="23531" y="17491"/>
                    <a:pt x="21759" y="17230"/>
                    <a:pt x="20032" y="16785"/>
                  </a:cubicBezTo>
                  <a:cubicBezTo>
                    <a:pt x="21847" y="16381"/>
                    <a:pt x="23528" y="15642"/>
                    <a:pt x="25074" y="14701"/>
                  </a:cubicBezTo>
                  <a:cubicBezTo>
                    <a:pt x="23998" y="12483"/>
                    <a:pt x="22654" y="10399"/>
                    <a:pt x="21175" y="8382"/>
                  </a:cubicBezTo>
                  <a:cubicBezTo>
                    <a:pt x="20570" y="10063"/>
                    <a:pt x="19629" y="11609"/>
                    <a:pt x="18554" y="13088"/>
                  </a:cubicBezTo>
                  <a:cubicBezTo>
                    <a:pt x="18957" y="11340"/>
                    <a:pt x="18621" y="8181"/>
                    <a:pt x="18083" y="4954"/>
                  </a:cubicBezTo>
                  <a:cubicBezTo>
                    <a:pt x="16671" y="3610"/>
                    <a:pt x="14991" y="2467"/>
                    <a:pt x="13243" y="1593"/>
                  </a:cubicBezTo>
                  <a:lnTo>
                    <a:pt x="13243" y="1593"/>
                  </a:lnTo>
                  <a:cubicBezTo>
                    <a:pt x="13310" y="3879"/>
                    <a:pt x="13109" y="6164"/>
                    <a:pt x="12638" y="8450"/>
                  </a:cubicBezTo>
                  <a:cubicBezTo>
                    <a:pt x="12235" y="5761"/>
                    <a:pt x="11563" y="3139"/>
                    <a:pt x="10689" y="652"/>
                  </a:cubicBezTo>
                  <a:cubicBezTo>
                    <a:pt x="9051" y="220"/>
                    <a:pt x="7386" y="0"/>
                    <a:pt x="5730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2382425" y="961900"/>
              <a:ext cx="1500700" cy="1766200"/>
            </a:xfrm>
            <a:custGeom>
              <a:avLst/>
              <a:gdLst/>
              <a:ahLst/>
              <a:cxnLst/>
              <a:rect l="l" t="t" r="r" b="b"/>
              <a:pathLst>
                <a:path w="60028" h="70648" extrusionOk="0">
                  <a:moveTo>
                    <a:pt x="0" y="0"/>
                  </a:moveTo>
                  <a:lnTo>
                    <a:pt x="202" y="202"/>
                  </a:lnTo>
                  <a:cubicBezTo>
                    <a:pt x="2286" y="1143"/>
                    <a:pt x="4235" y="2353"/>
                    <a:pt x="6050" y="3765"/>
                  </a:cubicBezTo>
                  <a:cubicBezTo>
                    <a:pt x="14721" y="10688"/>
                    <a:pt x="18687" y="21846"/>
                    <a:pt x="20502" y="30047"/>
                  </a:cubicBezTo>
                  <a:cubicBezTo>
                    <a:pt x="22048" y="36769"/>
                    <a:pt x="25073" y="43088"/>
                    <a:pt x="29375" y="48533"/>
                  </a:cubicBezTo>
                  <a:cubicBezTo>
                    <a:pt x="30787" y="50415"/>
                    <a:pt x="32400" y="52230"/>
                    <a:pt x="34080" y="53910"/>
                  </a:cubicBezTo>
                  <a:cubicBezTo>
                    <a:pt x="36702" y="56532"/>
                    <a:pt x="39592" y="58951"/>
                    <a:pt x="42617" y="61170"/>
                  </a:cubicBezTo>
                  <a:cubicBezTo>
                    <a:pt x="47995" y="65001"/>
                    <a:pt x="53843" y="68228"/>
                    <a:pt x="60027" y="70648"/>
                  </a:cubicBezTo>
                  <a:lnTo>
                    <a:pt x="60027" y="70446"/>
                  </a:lnTo>
                  <a:cubicBezTo>
                    <a:pt x="53910" y="68026"/>
                    <a:pt x="48062" y="64867"/>
                    <a:pt x="42684" y="60968"/>
                  </a:cubicBezTo>
                  <a:cubicBezTo>
                    <a:pt x="39727" y="58884"/>
                    <a:pt x="36971" y="56532"/>
                    <a:pt x="34416" y="53977"/>
                  </a:cubicBezTo>
                  <a:cubicBezTo>
                    <a:pt x="32602" y="52230"/>
                    <a:pt x="30988" y="50415"/>
                    <a:pt x="29442" y="48465"/>
                  </a:cubicBezTo>
                  <a:cubicBezTo>
                    <a:pt x="25207" y="43021"/>
                    <a:pt x="22182" y="36702"/>
                    <a:pt x="20704" y="29980"/>
                  </a:cubicBezTo>
                  <a:cubicBezTo>
                    <a:pt x="19426" y="23997"/>
                    <a:pt x="17275" y="18284"/>
                    <a:pt x="14251" y="12974"/>
                  </a:cubicBezTo>
                  <a:cubicBezTo>
                    <a:pt x="12100" y="9344"/>
                    <a:pt x="9344" y="6184"/>
                    <a:pt x="6117" y="3563"/>
                  </a:cubicBezTo>
                  <a:cubicBezTo>
                    <a:pt x="4235" y="2084"/>
                    <a:pt x="2218" y="874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1" name="Google Shape;331;p20"/>
          <p:cNvSpPr/>
          <p:nvPr/>
        </p:nvSpPr>
        <p:spPr>
          <a:xfrm>
            <a:off x="1028975" y="1185225"/>
            <a:ext cx="3130500" cy="27732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" name="Google Shape;332;p20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333" name="Google Shape;333;p20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6" name="Google Shape;336;p20"/>
          <p:cNvSpPr txBox="1">
            <a:spLocks noGrp="1"/>
          </p:cNvSpPr>
          <p:nvPr>
            <p:ph type="subTitle" idx="1"/>
          </p:nvPr>
        </p:nvSpPr>
        <p:spPr>
          <a:xfrm>
            <a:off x="1150000" y="2835650"/>
            <a:ext cx="30906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title"/>
          </p:nvPr>
        </p:nvSpPr>
        <p:spPr>
          <a:xfrm>
            <a:off x="1150000" y="1642550"/>
            <a:ext cx="1643700" cy="1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None/>
              <a:defRPr sz="3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3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oogle Shape;20;p3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21" name="Google Shape;21;p3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244325" y="2299525"/>
            <a:ext cx="35409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244325" y="2856288"/>
            <a:ext cx="27732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1244325" y="1768513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Bebas Neue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5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Google Shape;340;p21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1" name="Google Shape;341;p21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342" name="Google Shape;342;p21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6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subTitle" idx="1"/>
          </p:nvPr>
        </p:nvSpPr>
        <p:spPr>
          <a:xfrm>
            <a:off x="3706763" y="265053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subTitle" idx="2"/>
          </p:nvPr>
        </p:nvSpPr>
        <p:spPr>
          <a:xfrm>
            <a:off x="3910463" y="3520800"/>
            <a:ext cx="13185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subTitle" idx="3"/>
          </p:nvPr>
        </p:nvSpPr>
        <p:spPr>
          <a:xfrm>
            <a:off x="1086625" y="265053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subTitle" idx="4"/>
          </p:nvPr>
        </p:nvSpPr>
        <p:spPr>
          <a:xfrm>
            <a:off x="1290325" y="3520800"/>
            <a:ext cx="13185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ubTitle" idx="5"/>
          </p:nvPr>
        </p:nvSpPr>
        <p:spPr>
          <a:xfrm>
            <a:off x="6389688" y="2650538"/>
            <a:ext cx="17259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1"/>
          <p:cNvSpPr txBox="1">
            <a:spLocks noGrp="1"/>
          </p:cNvSpPr>
          <p:nvPr>
            <p:ph type="subTitle" idx="6"/>
          </p:nvPr>
        </p:nvSpPr>
        <p:spPr>
          <a:xfrm>
            <a:off x="6593375" y="3520800"/>
            <a:ext cx="13185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22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5" name="Google Shape;355;p22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356" name="Google Shape;356;p22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9" name="Google Shape;359;p22"/>
          <p:cNvSpPr txBox="1">
            <a:spLocks noGrp="1"/>
          </p:cNvSpPr>
          <p:nvPr>
            <p:ph type="title"/>
          </p:nvPr>
        </p:nvSpPr>
        <p:spPr>
          <a:xfrm>
            <a:off x="1186730" y="1032950"/>
            <a:ext cx="32676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0" name="Google Shape;360;p22"/>
          <p:cNvSpPr txBox="1">
            <a:spLocks noGrp="1"/>
          </p:cNvSpPr>
          <p:nvPr>
            <p:ph type="subTitle" idx="1"/>
          </p:nvPr>
        </p:nvSpPr>
        <p:spPr>
          <a:xfrm>
            <a:off x="1186726" y="1702150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2"/>
          <p:cNvSpPr txBox="1">
            <a:spLocks noGrp="1"/>
          </p:cNvSpPr>
          <p:nvPr>
            <p:ph type="subTitle" idx="2"/>
          </p:nvPr>
        </p:nvSpPr>
        <p:spPr>
          <a:xfrm>
            <a:off x="1186730" y="3876725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1186730" y="3256750"/>
            <a:ext cx="3790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" name="Google Shape;365;p23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6" name="Google Shape;366;p23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367" name="Google Shape;367;p23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0" name="Google Shape;370;p23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6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1" name="Google Shape;371;p23"/>
          <p:cNvSpPr txBox="1">
            <a:spLocks noGrp="1"/>
          </p:cNvSpPr>
          <p:nvPr>
            <p:ph type="subTitle" idx="1"/>
          </p:nvPr>
        </p:nvSpPr>
        <p:spPr>
          <a:xfrm>
            <a:off x="641275" y="2232675"/>
            <a:ext cx="46704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R="50800" lvl="1" rtl="0">
              <a:lnSpc>
                <a:spcPct val="166000"/>
              </a:lnSpc>
              <a:spcBef>
                <a:spcPts val="1000"/>
              </a:spcBef>
              <a:spcAft>
                <a:spcPts val="0"/>
              </a:spcAft>
              <a:buNone/>
              <a:defRPr sz="1200"/>
            </a:lvl2pPr>
            <a:lvl3pPr marR="50800" lvl="2" rtl="0">
              <a:lnSpc>
                <a:spcPct val="166000"/>
              </a:lnSpc>
              <a:spcBef>
                <a:spcPts val="1000"/>
              </a:spcBef>
              <a:spcAft>
                <a:spcPts val="0"/>
              </a:spcAft>
              <a:buNone/>
              <a:defRPr sz="1200"/>
            </a:lvl3pPr>
            <a:lvl4pPr marR="50800" lvl="3" rtl="0">
              <a:lnSpc>
                <a:spcPct val="166000"/>
              </a:lnSpc>
              <a:spcBef>
                <a:spcPts val="1000"/>
              </a:spcBef>
              <a:spcAft>
                <a:spcPts val="0"/>
              </a:spcAft>
              <a:buNone/>
              <a:defRPr sz="1200"/>
            </a:lvl4pPr>
            <a:lvl5pPr marR="50800" lvl="4" rtl="0">
              <a:lnSpc>
                <a:spcPct val="166000"/>
              </a:lnSpc>
              <a:spcBef>
                <a:spcPts val="1000"/>
              </a:spcBef>
              <a:spcAft>
                <a:spcPts val="0"/>
              </a:spcAft>
              <a:buNone/>
              <a:defRPr sz="1200"/>
            </a:lvl5pPr>
            <a:lvl6pPr marR="50800" lvl="5" rtl="0">
              <a:lnSpc>
                <a:spcPct val="166000"/>
              </a:lnSpc>
              <a:spcBef>
                <a:spcPts val="1000"/>
              </a:spcBef>
              <a:spcAft>
                <a:spcPts val="0"/>
              </a:spcAft>
              <a:buNone/>
              <a:defRPr sz="1200"/>
            </a:lvl6pPr>
            <a:lvl7pPr marR="50800" lvl="6" rtl="0">
              <a:lnSpc>
                <a:spcPct val="166000"/>
              </a:lnSpc>
              <a:spcBef>
                <a:spcPts val="1000"/>
              </a:spcBef>
              <a:spcAft>
                <a:spcPts val="0"/>
              </a:spcAft>
              <a:buNone/>
              <a:defRPr sz="1200"/>
            </a:lvl7pPr>
            <a:lvl8pPr marR="50800" lvl="7" rtl="0">
              <a:lnSpc>
                <a:spcPct val="166000"/>
              </a:lnSpc>
              <a:spcBef>
                <a:spcPts val="1000"/>
              </a:spcBef>
              <a:spcAft>
                <a:spcPts val="0"/>
              </a:spcAft>
              <a:buNone/>
              <a:defRPr sz="1200"/>
            </a:lvl8pPr>
            <a:lvl9pPr marR="50800" lvl="8" rtl="0">
              <a:lnSpc>
                <a:spcPct val="166000"/>
              </a:lnSpc>
              <a:spcBef>
                <a:spcPts val="1000"/>
              </a:spcBef>
              <a:spcAft>
                <a:spcPts val="10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372" name="Google Shape;372;p23"/>
          <p:cNvSpPr txBox="1">
            <a:spLocks noGrp="1"/>
          </p:cNvSpPr>
          <p:nvPr>
            <p:ph type="subTitle" idx="2"/>
          </p:nvPr>
        </p:nvSpPr>
        <p:spPr>
          <a:xfrm>
            <a:off x="787275" y="1797050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73" name="Google Shape;373;p23"/>
          <p:cNvGrpSpPr/>
          <p:nvPr/>
        </p:nvGrpSpPr>
        <p:grpSpPr>
          <a:xfrm rot="1378374" flipH="1">
            <a:off x="6521735" y="2492114"/>
            <a:ext cx="1509142" cy="1806045"/>
            <a:chOff x="2374000" y="922075"/>
            <a:chExt cx="1509125" cy="1806025"/>
          </a:xfrm>
        </p:grpSpPr>
        <p:sp>
          <p:nvSpPr>
            <p:cNvPr id="374" name="Google Shape;374;p23"/>
            <p:cNvSpPr/>
            <p:nvPr/>
          </p:nvSpPr>
          <p:spPr>
            <a:xfrm>
              <a:off x="2374000" y="922075"/>
              <a:ext cx="870525" cy="1389275"/>
            </a:xfrm>
            <a:custGeom>
              <a:avLst/>
              <a:gdLst/>
              <a:ahLst/>
              <a:cxnLst/>
              <a:rect l="l" t="t" r="r" b="b"/>
              <a:pathLst>
                <a:path w="34821" h="55571" extrusionOk="0">
                  <a:moveTo>
                    <a:pt x="5730" y="0"/>
                  </a:moveTo>
                  <a:cubicBezTo>
                    <a:pt x="3784" y="0"/>
                    <a:pt x="1853" y="304"/>
                    <a:pt x="1" y="921"/>
                  </a:cubicBezTo>
                  <a:cubicBezTo>
                    <a:pt x="1" y="921"/>
                    <a:pt x="135" y="1123"/>
                    <a:pt x="337" y="1526"/>
                  </a:cubicBezTo>
                  <a:lnTo>
                    <a:pt x="539" y="1795"/>
                  </a:lnTo>
                  <a:cubicBezTo>
                    <a:pt x="2286" y="4753"/>
                    <a:pt x="3564" y="7979"/>
                    <a:pt x="4236" y="11340"/>
                  </a:cubicBezTo>
                  <a:cubicBezTo>
                    <a:pt x="5580" y="11743"/>
                    <a:pt x="6925" y="12079"/>
                    <a:pt x="8269" y="12281"/>
                  </a:cubicBezTo>
                  <a:cubicBezTo>
                    <a:pt x="6992" y="12483"/>
                    <a:pt x="5715" y="12617"/>
                    <a:pt x="4437" y="12684"/>
                  </a:cubicBezTo>
                  <a:cubicBezTo>
                    <a:pt x="4639" y="14298"/>
                    <a:pt x="4639" y="15978"/>
                    <a:pt x="4370" y="17591"/>
                  </a:cubicBezTo>
                  <a:cubicBezTo>
                    <a:pt x="4303" y="17793"/>
                    <a:pt x="4236" y="17995"/>
                    <a:pt x="4236" y="18196"/>
                  </a:cubicBezTo>
                  <a:cubicBezTo>
                    <a:pt x="6656" y="18129"/>
                    <a:pt x="9748" y="17927"/>
                    <a:pt x="11025" y="17323"/>
                  </a:cubicBezTo>
                  <a:lnTo>
                    <a:pt x="11025" y="17323"/>
                  </a:lnTo>
                  <a:cubicBezTo>
                    <a:pt x="9076" y="19070"/>
                    <a:pt x="6656" y="20280"/>
                    <a:pt x="4101" y="20751"/>
                  </a:cubicBezTo>
                  <a:cubicBezTo>
                    <a:pt x="4101" y="21893"/>
                    <a:pt x="4236" y="23036"/>
                    <a:pt x="4437" y="24179"/>
                  </a:cubicBezTo>
                  <a:cubicBezTo>
                    <a:pt x="6656" y="24918"/>
                    <a:pt x="8941" y="25389"/>
                    <a:pt x="11227" y="25725"/>
                  </a:cubicBezTo>
                  <a:cubicBezTo>
                    <a:pt x="9768" y="26054"/>
                    <a:pt x="8276" y="26219"/>
                    <a:pt x="6775" y="26219"/>
                  </a:cubicBezTo>
                  <a:cubicBezTo>
                    <a:pt x="6131" y="26219"/>
                    <a:pt x="5486" y="26189"/>
                    <a:pt x="4841" y="26128"/>
                  </a:cubicBezTo>
                  <a:lnTo>
                    <a:pt x="4841" y="26128"/>
                  </a:lnTo>
                  <a:cubicBezTo>
                    <a:pt x="5379" y="28145"/>
                    <a:pt x="6118" y="30094"/>
                    <a:pt x="6992" y="31976"/>
                  </a:cubicBezTo>
                  <a:cubicBezTo>
                    <a:pt x="9277" y="31304"/>
                    <a:pt x="12437" y="30296"/>
                    <a:pt x="13714" y="29489"/>
                  </a:cubicBezTo>
                  <a:lnTo>
                    <a:pt x="13714" y="29489"/>
                  </a:lnTo>
                  <a:cubicBezTo>
                    <a:pt x="12033" y="31237"/>
                    <a:pt x="10017" y="32716"/>
                    <a:pt x="7866" y="33724"/>
                  </a:cubicBezTo>
                  <a:cubicBezTo>
                    <a:pt x="8605" y="35203"/>
                    <a:pt x="9479" y="36682"/>
                    <a:pt x="10353" y="38026"/>
                  </a:cubicBezTo>
                  <a:cubicBezTo>
                    <a:pt x="12168" y="36480"/>
                    <a:pt x="15193" y="33858"/>
                    <a:pt x="16066" y="32514"/>
                  </a:cubicBezTo>
                  <a:lnTo>
                    <a:pt x="16066" y="32514"/>
                  </a:lnTo>
                  <a:cubicBezTo>
                    <a:pt x="15125" y="35203"/>
                    <a:pt x="13579" y="37623"/>
                    <a:pt x="11563" y="39707"/>
                  </a:cubicBezTo>
                  <a:cubicBezTo>
                    <a:pt x="12504" y="41051"/>
                    <a:pt x="13579" y="42261"/>
                    <a:pt x="14655" y="43471"/>
                  </a:cubicBezTo>
                  <a:cubicBezTo>
                    <a:pt x="15776" y="43533"/>
                    <a:pt x="17128" y="43581"/>
                    <a:pt x="18410" y="43581"/>
                  </a:cubicBezTo>
                  <a:cubicBezTo>
                    <a:pt x="19895" y="43581"/>
                    <a:pt x="21286" y="43517"/>
                    <a:pt x="22116" y="43336"/>
                  </a:cubicBezTo>
                  <a:lnTo>
                    <a:pt x="22116" y="43336"/>
                  </a:lnTo>
                  <a:cubicBezTo>
                    <a:pt x="20301" y="44277"/>
                    <a:pt x="18419" y="44882"/>
                    <a:pt x="16403" y="45218"/>
                  </a:cubicBezTo>
                  <a:cubicBezTo>
                    <a:pt x="18016" y="46765"/>
                    <a:pt x="19696" y="48243"/>
                    <a:pt x="21511" y="49588"/>
                  </a:cubicBezTo>
                  <a:cubicBezTo>
                    <a:pt x="21908" y="49604"/>
                    <a:pt x="22305" y="49612"/>
                    <a:pt x="22701" y="49612"/>
                  </a:cubicBezTo>
                  <a:cubicBezTo>
                    <a:pt x="23985" y="49612"/>
                    <a:pt x="25269" y="49524"/>
                    <a:pt x="26553" y="49319"/>
                  </a:cubicBezTo>
                  <a:lnTo>
                    <a:pt x="26553" y="49319"/>
                  </a:lnTo>
                  <a:cubicBezTo>
                    <a:pt x="25477" y="49857"/>
                    <a:pt x="24334" y="50327"/>
                    <a:pt x="23124" y="50663"/>
                  </a:cubicBezTo>
                  <a:cubicBezTo>
                    <a:pt x="26553" y="52949"/>
                    <a:pt x="30384" y="54629"/>
                    <a:pt x="34417" y="55503"/>
                  </a:cubicBezTo>
                  <a:lnTo>
                    <a:pt x="34753" y="55570"/>
                  </a:lnTo>
                  <a:lnTo>
                    <a:pt x="34821" y="55570"/>
                  </a:lnTo>
                  <a:cubicBezTo>
                    <a:pt x="34821" y="55570"/>
                    <a:pt x="34686" y="52881"/>
                    <a:pt x="34148" y="48579"/>
                  </a:cubicBezTo>
                  <a:cubicBezTo>
                    <a:pt x="32602" y="47706"/>
                    <a:pt x="31258" y="46630"/>
                    <a:pt x="30048" y="45353"/>
                  </a:cubicBezTo>
                  <a:lnTo>
                    <a:pt x="30048" y="45353"/>
                  </a:lnTo>
                  <a:cubicBezTo>
                    <a:pt x="31258" y="45958"/>
                    <a:pt x="32535" y="46361"/>
                    <a:pt x="33880" y="46630"/>
                  </a:cubicBezTo>
                  <a:cubicBezTo>
                    <a:pt x="33745" y="45151"/>
                    <a:pt x="33476" y="43605"/>
                    <a:pt x="33207" y="41925"/>
                  </a:cubicBezTo>
                  <a:cubicBezTo>
                    <a:pt x="30855" y="40984"/>
                    <a:pt x="28704" y="39572"/>
                    <a:pt x="26956" y="37690"/>
                  </a:cubicBezTo>
                  <a:lnTo>
                    <a:pt x="26956" y="37690"/>
                  </a:lnTo>
                  <a:cubicBezTo>
                    <a:pt x="28771" y="38497"/>
                    <a:pt x="30787" y="39034"/>
                    <a:pt x="32737" y="39370"/>
                  </a:cubicBezTo>
                  <a:cubicBezTo>
                    <a:pt x="32468" y="37824"/>
                    <a:pt x="32132" y="36278"/>
                    <a:pt x="31796" y="34598"/>
                  </a:cubicBezTo>
                  <a:cubicBezTo>
                    <a:pt x="29981" y="34598"/>
                    <a:pt x="28233" y="34262"/>
                    <a:pt x="26553" y="33590"/>
                  </a:cubicBezTo>
                  <a:cubicBezTo>
                    <a:pt x="28166" y="33388"/>
                    <a:pt x="29779" y="32850"/>
                    <a:pt x="31191" y="32178"/>
                  </a:cubicBezTo>
                  <a:cubicBezTo>
                    <a:pt x="30720" y="30027"/>
                    <a:pt x="30115" y="27809"/>
                    <a:pt x="29443" y="25658"/>
                  </a:cubicBezTo>
                  <a:cubicBezTo>
                    <a:pt x="26956" y="24918"/>
                    <a:pt x="24536" y="23910"/>
                    <a:pt x="22251" y="22566"/>
                  </a:cubicBezTo>
                  <a:lnTo>
                    <a:pt x="22251" y="22566"/>
                  </a:lnTo>
                  <a:cubicBezTo>
                    <a:pt x="24334" y="22969"/>
                    <a:pt x="26485" y="23238"/>
                    <a:pt x="28636" y="23238"/>
                  </a:cubicBezTo>
                  <a:cubicBezTo>
                    <a:pt x="27964" y="21288"/>
                    <a:pt x="27225" y="19339"/>
                    <a:pt x="26418" y="17457"/>
                  </a:cubicBezTo>
                  <a:cubicBezTo>
                    <a:pt x="26049" y="17480"/>
                    <a:pt x="25680" y="17491"/>
                    <a:pt x="25311" y="17491"/>
                  </a:cubicBezTo>
                  <a:cubicBezTo>
                    <a:pt x="23531" y="17491"/>
                    <a:pt x="21759" y="17230"/>
                    <a:pt x="20032" y="16785"/>
                  </a:cubicBezTo>
                  <a:cubicBezTo>
                    <a:pt x="21847" y="16381"/>
                    <a:pt x="23528" y="15642"/>
                    <a:pt x="25074" y="14701"/>
                  </a:cubicBezTo>
                  <a:cubicBezTo>
                    <a:pt x="23998" y="12483"/>
                    <a:pt x="22654" y="10399"/>
                    <a:pt x="21175" y="8382"/>
                  </a:cubicBezTo>
                  <a:cubicBezTo>
                    <a:pt x="20570" y="10063"/>
                    <a:pt x="19629" y="11609"/>
                    <a:pt x="18554" y="13088"/>
                  </a:cubicBezTo>
                  <a:cubicBezTo>
                    <a:pt x="18957" y="11340"/>
                    <a:pt x="18621" y="8181"/>
                    <a:pt x="18083" y="4954"/>
                  </a:cubicBezTo>
                  <a:cubicBezTo>
                    <a:pt x="16671" y="3610"/>
                    <a:pt x="14991" y="2467"/>
                    <a:pt x="13243" y="1593"/>
                  </a:cubicBezTo>
                  <a:lnTo>
                    <a:pt x="13243" y="1593"/>
                  </a:lnTo>
                  <a:cubicBezTo>
                    <a:pt x="13310" y="3879"/>
                    <a:pt x="13109" y="6164"/>
                    <a:pt x="12638" y="8450"/>
                  </a:cubicBezTo>
                  <a:cubicBezTo>
                    <a:pt x="12235" y="5761"/>
                    <a:pt x="11563" y="3139"/>
                    <a:pt x="10689" y="652"/>
                  </a:cubicBezTo>
                  <a:cubicBezTo>
                    <a:pt x="9051" y="220"/>
                    <a:pt x="7386" y="0"/>
                    <a:pt x="5730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2382425" y="961900"/>
              <a:ext cx="1500700" cy="1766200"/>
            </a:xfrm>
            <a:custGeom>
              <a:avLst/>
              <a:gdLst/>
              <a:ahLst/>
              <a:cxnLst/>
              <a:rect l="l" t="t" r="r" b="b"/>
              <a:pathLst>
                <a:path w="60028" h="70648" extrusionOk="0">
                  <a:moveTo>
                    <a:pt x="0" y="0"/>
                  </a:moveTo>
                  <a:lnTo>
                    <a:pt x="202" y="202"/>
                  </a:lnTo>
                  <a:cubicBezTo>
                    <a:pt x="2286" y="1143"/>
                    <a:pt x="4235" y="2353"/>
                    <a:pt x="6050" y="3765"/>
                  </a:cubicBezTo>
                  <a:cubicBezTo>
                    <a:pt x="14721" y="10688"/>
                    <a:pt x="18687" y="21846"/>
                    <a:pt x="20502" y="30047"/>
                  </a:cubicBezTo>
                  <a:cubicBezTo>
                    <a:pt x="22048" y="36769"/>
                    <a:pt x="25073" y="43088"/>
                    <a:pt x="29375" y="48533"/>
                  </a:cubicBezTo>
                  <a:cubicBezTo>
                    <a:pt x="30787" y="50415"/>
                    <a:pt x="32400" y="52230"/>
                    <a:pt x="34080" y="53910"/>
                  </a:cubicBezTo>
                  <a:cubicBezTo>
                    <a:pt x="36702" y="56532"/>
                    <a:pt x="39592" y="58951"/>
                    <a:pt x="42617" y="61170"/>
                  </a:cubicBezTo>
                  <a:cubicBezTo>
                    <a:pt x="47995" y="65001"/>
                    <a:pt x="53843" y="68228"/>
                    <a:pt x="60027" y="70648"/>
                  </a:cubicBezTo>
                  <a:lnTo>
                    <a:pt x="60027" y="70446"/>
                  </a:lnTo>
                  <a:cubicBezTo>
                    <a:pt x="53910" y="68026"/>
                    <a:pt x="48062" y="64867"/>
                    <a:pt x="42684" y="60968"/>
                  </a:cubicBezTo>
                  <a:cubicBezTo>
                    <a:pt x="39727" y="58884"/>
                    <a:pt x="36971" y="56532"/>
                    <a:pt x="34416" y="53977"/>
                  </a:cubicBezTo>
                  <a:cubicBezTo>
                    <a:pt x="32602" y="52230"/>
                    <a:pt x="30988" y="50415"/>
                    <a:pt x="29442" y="48465"/>
                  </a:cubicBezTo>
                  <a:cubicBezTo>
                    <a:pt x="25207" y="43021"/>
                    <a:pt x="22182" y="36702"/>
                    <a:pt x="20704" y="29980"/>
                  </a:cubicBezTo>
                  <a:cubicBezTo>
                    <a:pt x="19426" y="23997"/>
                    <a:pt x="17275" y="18284"/>
                    <a:pt x="14251" y="12974"/>
                  </a:cubicBezTo>
                  <a:cubicBezTo>
                    <a:pt x="12100" y="9344"/>
                    <a:pt x="9344" y="6184"/>
                    <a:pt x="6117" y="3563"/>
                  </a:cubicBezTo>
                  <a:cubicBezTo>
                    <a:pt x="4235" y="2084"/>
                    <a:pt x="2218" y="874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6" name="Google Shape;376;p23"/>
          <p:cNvGrpSpPr/>
          <p:nvPr/>
        </p:nvGrpSpPr>
        <p:grpSpPr>
          <a:xfrm rot="1380992">
            <a:off x="5312424" y="1327556"/>
            <a:ext cx="2431696" cy="2055643"/>
            <a:chOff x="238125" y="1825275"/>
            <a:chExt cx="2431675" cy="2055625"/>
          </a:xfrm>
        </p:grpSpPr>
        <p:sp>
          <p:nvSpPr>
            <p:cNvPr id="377" name="Google Shape;377;p23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9" name="Google Shape;379;p23"/>
          <p:cNvGrpSpPr/>
          <p:nvPr/>
        </p:nvGrpSpPr>
        <p:grpSpPr>
          <a:xfrm rot="1390697">
            <a:off x="4861922" y="1680355"/>
            <a:ext cx="1767930" cy="1567926"/>
            <a:chOff x="448175" y="3361625"/>
            <a:chExt cx="1767900" cy="1567900"/>
          </a:xfrm>
        </p:grpSpPr>
        <p:sp>
          <p:nvSpPr>
            <p:cNvPr id="380" name="Google Shape;380;p23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0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0" name="Google Shape;390;p24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1" name="Google Shape;391;p24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392" name="Google Shape;392;p24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5" name="Google Shape;395;p2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367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1"/>
          </p:nvPr>
        </p:nvSpPr>
        <p:spPr>
          <a:xfrm>
            <a:off x="705250" y="2232675"/>
            <a:ext cx="33099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50800" lvl="1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marR="50800" lvl="2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marR="50800" lvl="3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marR="50800" lvl="4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marR="50800" lvl="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marR="50800" lvl="6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marR="50800" lvl="7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marR="50800" lvl="8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2"/>
          </p:nvPr>
        </p:nvSpPr>
        <p:spPr>
          <a:xfrm>
            <a:off x="844625" y="1797050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3"/>
          </p:nvPr>
        </p:nvSpPr>
        <p:spPr>
          <a:xfrm>
            <a:off x="4615300" y="2232675"/>
            <a:ext cx="3674400" cy="18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R="50800" lvl="1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R="50800" lvl="2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R="50800" lvl="3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R="50800" lvl="4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R="50800" lvl="5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R="50800" lvl="6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R="50800" lvl="7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R="50800" lvl="8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4"/>
          </p:nvPr>
        </p:nvSpPr>
        <p:spPr>
          <a:xfrm>
            <a:off x="4754675" y="1797050"/>
            <a:ext cx="2029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25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3" name="Google Shape;403;p25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404" name="Google Shape;404;p25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7" name="Google Shape;407;p25"/>
          <p:cNvGrpSpPr/>
          <p:nvPr/>
        </p:nvGrpSpPr>
        <p:grpSpPr>
          <a:xfrm rot="1380896">
            <a:off x="6934252" y="3147541"/>
            <a:ext cx="3038263" cy="2568406"/>
            <a:chOff x="238125" y="1825275"/>
            <a:chExt cx="2431675" cy="2055625"/>
          </a:xfrm>
        </p:grpSpPr>
        <p:sp>
          <p:nvSpPr>
            <p:cNvPr id="408" name="Google Shape;408;p25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0" name="Google Shape;410;p25"/>
          <p:cNvGrpSpPr/>
          <p:nvPr/>
        </p:nvGrpSpPr>
        <p:grpSpPr>
          <a:xfrm rot="1390759">
            <a:off x="6371170" y="3588317"/>
            <a:ext cx="2208920" cy="1959028"/>
            <a:chOff x="448175" y="3361625"/>
            <a:chExt cx="1767900" cy="1567900"/>
          </a:xfrm>
        </p:grpSpPr>
        <p:sp>
          <p:nvSpPr>
            <p:cNvPr id="411" name="Google Shape;411;p25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1" name="Google Shape;421;p26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2" name="Google Shape;422;p26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423" name="Google Shape;423;p26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6" name="Google Shape;426;p26"/>
          <p:cNvGrpSpPr/>
          <p:nvPr/>
        </p:nvGrpSpPr>
        <p:grpSpPr>
          <a:xfrm rot="6255750">
            <a:off x="-594206" y="1391131"/>
            <a:ext cx="3286625" cy="2897592"/>
            <a:chOff x="-131961" y="1410779"/>
            <a:chExt cx="2801761" cy="2470121"/>
          </a:xfrm>
        </p:grpSpPr>
        <p:sp>
          <p:nvSpPr>
            <p:cNvPr id="427" name="Google Shape;427;p26"/>
            <p:cNvSpPr/>
            <p:nvPr/>
          </p:nvSpPr>
          <p:spPr>
            <a:xfrm>
              <a:off x="-131961" y="1410779"/>
              <a:ext cx="1857278" cy="2080220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9" name="Google Shape;429;p26"/>
          <p:cNvGrpSpPr/>
          <p:nvPr/>
        </p:nvGrpSpPr>
        <p:grpSpPr>
          <a:xfrm rot="6265417">
            <a:off x="-542960" y="1183216"/>
            <a:ext cx="2073879" cy="1839264"/>
            <a:chOff x="448175" y="3361625"/>
            <a:chExt cx="1767900" cy="1567900"/>
          </a:xfrm>
        </p:grpSpPr>
        <p:sp>
          <p:nvSpPr>
            <p:cNvPr id="430" name="Google Shape;430;p26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38" name="Google Shape;438;p26"/>
          <p:cNvGrpSpPr/>
          <p:nvPr/>
        </p:nvGrpSpPr>
        <p:grpSpPr>
          <a:xfrm rot="9329191">
            <a:off x="-453467" y="2234005"/>
            <a:ext cx="2073805" cy="1839198"/>
            <a:chOff x="448175" y="3361625"/>
            <a:chExt cx="1767900" cy="1567900"/>
          </a:xfrm>
        </p:grpSpPr>
        <p:sp>
          <p:nvSpPr>
            <p:cNvPr id="439" name="Google Shape;439;p26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27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0" name="Google Shape;450;p27"/>
          <p:cNvGrpSpPr/>
          <p:nvPr/>
        </p:nvGrpSpPr>
        <p:grpSpPr>
          <a:xfrm rot="1380896">
            <a:off x="4572277" y="212766"/>
            <a:ext cx="3038263" cy="2568406"/>
            <a:chOff x="238125" y="1825275"/>
            <a:chExt cx="2431675" cy="2055625"/>
          </a:xfrm>
        </p:grpSpPr>
        <p:sp>
          <p:nvSpPr>
            <p:cNvPr id="451" name="Google Shape;451;p27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3" name="Google Shape;453;p27"/>
          <p:cNvGrpSpPr/>
          <p:nvPr/>
        </p:nvGrpSpPr>
        <p:grpSpPr>
          <a:xfrm rot="1390759">
            <a:off x="3801395" y="355667"/>
            <a:ext cx="2208920" cy="1959028"/>
            <a:chOff x="448175" y="3361625"/>
            <a:chExt cx="1767900" cy="1567900"/>
          </a:xfrm>
        </p:grpSpPr>
        <p:sp>
          <p:nvSpPr>
            <p:cNvPr id="454" name="Google Shape;454;p27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2" name="Google Shape;462;p27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463" name="Google Shape;463;p27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6" name="Google Shape;466;p27"/>
          <p:cNvSpPr/>
          <p:nvPr/>
        </p:nvSpPr>
        <p:spPr>
          <a:xfrm>
            <a:off x="4010450" y="1492450"/>
            <a:ext cx="4161900" cy="26415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p27"/>
          <p:cNvSpPr/>
          <p:nvPr/>
        </p:nvSpPr>
        <p:spPr>
          <a:xfrm>
            <a:off x="8025540" y="1635149"/>
            <a:ext cx="81106" cy="811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27"/>
          <p:cNvSpPr/>
          <p:nvPr/>
        </p:nvSpPr>
        <p:spPr>
          <a:xfrm>
            <a:off x="7862111" y="1635149"/>
            <a:ext cx="81106" cy="811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9" name="Google Shape;469;p27"/>
          <p:cNvSpPr/>
          <p:nvPr/>
        </p:nvSpPr>
        <p:spPr>
          <a:xfrm>
            <a:off x="7698683" y="1635149"/>
            <a:ext cx="81106" cy="811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4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" name="Google Shape;30;p4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31" name="Google Shape;31;p4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28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540000" y="1339125"/>
            <a:ext cx="8064000" cy="32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rot="-7200044">
            <a:off x="6472812" y="-145690"/>
            <a:ext cx="1767861" cy="1567866"/>
            <a:chOff x="448175" y="3361625"/>
            <a:chExt cx="1767900" cy="1567900"/>
          </a:xfrm>
        </p:grpSpPr>
        <p:sp>
          <p:nvSpPr>
            <p:cNvPr id="37" name="Google Shape;37;p4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" name="Google Shape;45;p4"/>
          <p:cNvGrpSpPr/>
          <p:nvPr/>
        </p:nvGrpSpPr>
        <p:grpSpPr>
          <a:xfrm rot="-6108401">
            <a:off x="5601516" y="-760299"/>
            <a:ext cx="1781946" cy="2132520"/>
            <a:chOff x="2374000" y="922075"/>
            <a:chExt cx="1509125" cy="1806025"/>
          </a:xfrm>
        </p:grpSpPr>
        <p:sp>
          <p:nvSpPr>
            <p:cNvPr id="46" name="Google Shape;46;p4"/>
            <p:cNvSpPr/>
            <p:nvPr/>
          </p:nvSpPr>
          <p:spPr>
            <a:xfrm>
              <a:off x="2374000" y="922075"/>
              <a:ext cx="870525" cy="1389275"/>
            </a:xfrm>
            <a:custGeom>
              <a:avLst/>
              <a:gdLst/>
              <a:ahLst/>
              <a:cxnLst/>
              <a:rect l="l" t="t" r="r" b="b"/>
              <a:pathLst>
                <a:path w="34821" h="55571" extrusionOk="0">
                  <a:moveTo>
                    <a:pt x="5730" y="0"/>
                  </a:moveTo>
                  <a:cubicBezTo>
                    <a:pt x="3784" y="0"/>
                    <a:pt x="1853" y="304"/>
                    <a:pt x="1" y="921"/>
                  </a:cubicBezTo>
                  <a:cubicBezTo>
                    <a:pt x="1" y="921"/>
                    <a:pt x="135" y="1123"/>
                    <a:pt x="337" y="1526"/>
                  </a:cubicBezTo>
                  <a:lnTo>
                    <a:pt x="539" y="1795"/>
                  </a:lnTo>
                  <a:cubicBezTo>
                    <a:pt x="2286" y="4753"/>
                    <a:pt x="3564" y="7979"/>
                    <a:pt x="4236" y="11340"/>
                  </a:cubicBezTo>
                  <a:cubicBezTo>
                    <a:pt x="5580" y="11743"/>
                    <a:pt x="6925" y="12079"/>
                    <a:pt x="8269" y="12281"/>
                  </a:cubicBezTo>
                  <a:cubicBezTo>
                    <a:pt x="6992" y="12483"/>
                    <a:pt x="5715" y="12617"/>
                    <a:pt x="4437" y="12684"/>
                  </a:cubicBezTo>
                  <a:cubicBezTo>
                    <a:pt x="4639" y="14298"/>
                    <a:pt x="4639" y="15978"/>
                    <a:pt x="4370" y="17591"/>
                  </a:cubicBezTo>
                  <a:cubicBezTo>
                    <a:pt x="4303" y="17793"/>
                    <a:pt x="4236" y="17995"/>
                    <a:pt x="4236" y="18196"/>
                  </a:cubicBezTo>
                  <a:cubicBezTo>
                    <a:pt x="6656" y="18129"/>
                    <a:pt x="9748" y="17927"/>
                    <a:pt x="11025" y="17323"/>
                  </a:cubicBezTo>
                  <a:lnTo>
                    <a:pt x="11025" y="17323"/>
                  </a:lnTo>
                  <a:cubicBezTo>
                    <a:pt x="9076" y="19070"/>
                    <a:pt x="6656" y="20280"/>
                    <a:pt x="4101" y="20751"/>
                  </a:cubicBezTo>
                  <a:cubicBezTo>
                    <a:pt x="4101" y="21893"/>
                    <a:pt x="4236" y="23036"/>
                    <a:pt x="4437" y="24179"/>
                  </a:cubicBezTo>
                  <a:cubicBezTo>
                    <a:pt x="6656" y="24918"/>
                    <a:pt x="8941" y="25389"/>
                    <a:pt x="11227" y="25725"/>
                  </a:cubicBezTo>
                  <a:cubicBezTo>
                    <a:pt x="9768" y="26054"/>
                    <a:pt x="8276" y="26219"/>
                    <a:pt x="6775" y="26219"/>
                  </a:cubicBezTo>
                  <a:cubicBezTo>
                    <a:pt x="6131" y="26219"/>
                    <a:pt x="5486" y="26189"/>
                    <a:pt x="4841" y="26128"/>
                  </a:cubicBezTo>
                  <a:lnTo>
                    <a:pt x="4841" y="26128"/>
                  </a:lnTo>
                  <a:cubicBezTo>
                    <a:pt x="5379" y="28145"/>
                    <a:pt x="6118" y="30094"/>
                    <a:pt x="6992" y="31976"/>
                  </a:cubicBezTo>
                  <a:cubicBezTo>
                    <a:pt x="9277" y="31304"/>
                    <a:pt x="12437" y="30296"/>
                    <a:pt x="13714" y="29489"/>
                  </a:cubicBezTo>
                  <a:lnTo>
                    <a:pt x="13714" y="29489"/>
                  </a:lnTo>
                  <a:cubicBezTo>
                    <a:pt x="12033" y="31237"/>
                    <a:pt x="10017" y="32716"/>
                    <a:pt x="7866" y="33724"/>
                  </a:cubicBezTo>
                  <a:cubicBezTo>
                    <a:pt x="8605" y="35203"/>
                    <a:pt x="9479" y="36682"/>
                    <a:pt x="10353" y="38026"/>
                  </a:cubicBezTo>
                  <a:cubicBezTo>
                    <a:pt x="12168" y="36480"/>
                    <a:pt x="15193" y="33858"/>
                    <a:pt x="16066" y="32514"/>
                  </a:cubicBezTo>
                  <a:lnTo>
                    <a:pt x="16066" y="32514"/>
                  </a:lnTo>
                  <a:cubicBezTo>
                    <a:pt x="15125" y="35203"/>
                    <a:pt x="13579" y="37623"/>
                    <a:pt x="11563" y="39707"/>
                  </a:cubicBezTo>
                  <a:cubicBezTo>
                    <a:pt x="12504" y="41051"/>
                    <a:pt x="13579" y="42261"/>
                    <a:pt x="14655" y="43471"/>
                  </a:cubicBezTo>
                  <a:cubicBezTo>
                    <a:pt x="15776" y="43533"/>
                    <a:pt x="17128" y="43581"/>
                    <a:pt x="18410" y="43581"/>
                  </a:cubicBezTo>
                  <a:cubicBezTo>
                    <a:pt x="19895" y="43581"/>
                    <a:pt x="21286" y="43517"/>
                    <a:pt x="22116" y="43336"/>
                  </a:cubicBezTo>
                  <a:lnTo>
                    <a:pt x="22116" y="43336"/>
                  </a:lnTo>
                  <a:cubicBezTo>
                    <a:pt x="20301" y="44277"/>
                    <a:pt x="18419" y="44882"/>
                    <a:pt x="16403" y="45218"/>
                  </a:cubicBezTo>
                  <a:cubicBezTo>
                    <a:pt x="18016" y="46765"/>
                    <a:pt x="19696" y="48243"/>
                    <a:pt x="21511" y="49588"/>
                  </a:cubicBezTo>
                  <a:cubicBezTo>
                    <a:pt x="21908" y="49604"/>
                    <a:pt x="22305" y="49612"/>
                    <a:pt x="22701" y="49612"/>
                  </a:cubicBezTo>
                  <a:cubicBezTo>
                    <a:pt x="23985" y="49612"/>
                    <a:pt x="25269" y="49524"/>
                    <a:pt x="26553" y="49319"/>
                  </a:cubicBezTo>
                  <a:lnTo>
                    <a:pt x="26553" y="49319"/>
                  </a:lnTo>
                  <a:cubicBezTo>
                    <a:pt x="25477" y="49857"/>
                    <a:pt x="24334" y="50327"/>
                    <a:pt x="23124" y="50663"/>
                  </a:cubicBezTo>
                  <a:cubicBezTo>
                    <a:pt x="26553" y="52949"/>
                    <a:pt x="30384" y="54629"/>
                    <a:pt x="34417" y="55503"/>
                  </a:cubicBezTo>
                  <a:lnTo>
                    <a:pt x="34753" y="55570"/>
                  </a:lnTo>
                  <a:lnTo>
                    <a:pt x="34821" y="55570"/>
                  </a:lnTo>
                  <a:cubicBezTo>
                    <a:pt x="34821" y="55570"/>
                    <a:pt x="34686" y="52881"/>
                    <a:pt x="34148" y="48579"/>
                  </a:cubicBezTo>
                  <a:cubicBezTo>
                    <a:pt x="32602" y="47706"/>
                    <a:pt x="31258" y="46630"/>
                    <a:pt x="30048" y="45353"/>
                  </a:cubicBezTo>
                  <a:lnTo>
                    <a:pt x="30048" y="45353"/>
                  </a:lnTo>
                  <a:cubicBezTo>
                    <a:pt x="31258" y="45958"/>
                    <a:pt x="32535" y="46361"/>
                    <a:pt x="33880" y="46630"/>
                  </a:cubicBezTo>
                  <a:cubicBezTo>
                    <a:pt x="33745" y="45151"/>
                    <a:pt x="33476" y="43605"/>
                    <a:pt x="33207" y="41925"/>
                  </a:cubicBezTo>
                  <a:cubicBezTo>
                    <a:pt x="30855" y="40984"/>
                    <a:pt x="28704" y="39572"/>
                    <a:pt x="26956" y="37690"/>
                  </a:cubicBezTo>
                  <a:lnTo>
                    <a:pt x="26956" y="37690"/>
                  </a:lnTo>
                  <a:cubicBezTo>
                    <a:pt x="28771" y="38497"/>
                    <a:pt x="30787" y="39034"/>
                    <a:pt x="32737" y="39370"/>
                  </a:cubicBezTo>
                  <a:cubicBezTo>
                    <a:pt x="32468" y="37824"/>
                    <a:pt x="32132" y="36278"/>
                    <a:pt x="31796" y="34598"/>
                  </a:cubicBezTo>
                  <a:cubicBezTo>
                    <a:pt x="29981" y="34598"/>
                    <a:pt x="28233" y="34262"/>
                    <a:pt x="26553" y="33590"/>
                  </a:cubicBezTo>
                  <a:cubicBezTo>
                    <a:pt x="28166" y="33388"/>
                    <a:pt x="29779" y="32850"/>
                    <a:pt x="31191" y="32178"/>
                  </a:cubicBezTo>
                  <a:cubicBezTo>
                    <a:pt x="30720" y="30027"/>
                    <a:pt x="30115" y="27809"/>
                    <a:pt x="29443" y="25658"/>
                  </a:cubicBezTo>
                  <a:cubicBezTo>
                    <a:pt x="26956" y="24918"/>
                    <a:pt x="24536" y="23910"/>
                    <a:pt x="22251" y="22566"/>
                  </a:cubicBezTo>
                  <a:lnTo>
                    <a:pt x="22251" y="22566"/>
                  </a:lnTo>
                  <a:cubicBezTo>
                    <a:pt x="24334" y="22969"/>
                    <a:pt x="26485" y="23238"/>
                    <a:pt x="28636" y="23238"/>
                  </a:cubicBezTo>
                  <a:cubicBezTo>
                    <a:pt x="27964" y="21288"/>
                    <a:pt x="27225" y="19339"/>
                    <a:pt x="26418" y="17457"/>
                  </a:cubicBezTo>
                  <a:cubicBezTo>
                    <a:pt x="26049" y="17480"/>
                    <a:pt x="25680" y="17491"/>
                    <a:pt x="25311" y="17491"/>
                  </a:cubicBezTo>
                  <a:cubicBezTo>
                    <a:pt x="23531" y="17491"/>
                    <a:pt x="21759" y="17230"/>
                    <a:pt x="20032" y="16785"/>
                  </a:cubicBezTo>
                  <a:cubicBezTo>
                    <a:pt x="21847" y="16381"/>
                    <a:pt x="23528" y="15642"/>
                    <a:pt x="25074" y="14701"/>
                  </a:cubicBezTo>
                  <a:cubicBezTo>
                    <a:pt x="23998" y="12483"/>
                    <a:pt x="22654" y="10399"/>
                    <a:pt x="21175" y="8382"/>
                  </a:cubicBezTo>
                  <a:cubicBezTo>
                    <a:pt x="20570" y="10063"/>
                    <a:pt x="19629" y="11609"/>
                    <a:pt x="18554" y="13088"/>
                  </a:cubicBezTo>
                  <a:cubicBezTo>
                    <a:pt x="18957" y="11340"/>
                    <a:pt x="18621" y="8181"/>
                    <a:pt x="18083" y="4954"/>
                  </a:cubicBezTo>
                  <a:cubicBezTo>
                    <a:pt x="16671" y="3610"/>
                    <a:pt x="14991" y="2467"/>
                    <a:pt x="13243" y="1593"/>
                  </a:cubicBezTo>
                  <a:lnTo>
                    <a:pt x="13243" y="1593"/>
                  </a:lnTo>
                  <a:cubicBezTo>
                    <a:pt x="13310" y="3879"/>
                    <a:pt x="13109" y="6164"/>
                    <a:pt x="12638" y="8450"/>
                  </a:cubicBezTo>
                  <a:cubicBezTo>
                    <a:pt x="12235" y="5761"/>
                    <a:pt x="11563" y="3139"/>
                    <a:pt x="10689" y="652"/>
                  </a:cubicBezTo>
                  <a:cubicBezTo>
                    <a:pt x="9051" y="220"/>
                    <a:pt x="7386" y="0"/>
                    <a:pt x="5730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2382425" y="961900"/>
              <a:ext cx="1500700" cy="1766200"/>
            </a:xfrm>
            <a:custGeom>
              <a:avLst/>
              <a:gdLst/>
              <a:ahLst/>
              <a:cxnLst/>
              <a:rect l="l" t="t" r="r" b="b"/>
              <a:pathLst>
                <a:path w="60028" h="70648" extrusionOk="0">
                  <a:moveTo>
                    <a:pt x="0" y="0"/>
                  </a:moveTo>
                  <a:lnTo>
                    <a:pt x="202" y="202"/>
                  </a:lnTo>
                  <a:cubicBezTo>
                    <a:pt x="2286" y="1143"/>
                    <a:pt x="4235" y="2353"/>
                    <a:pt x="6050" y="3765"/>
                  </a:cubicBezTo>
                  <a:cubicBezTo>
                    <a:pt x="14721" y="10688"/>
                    <a:pt x="18687" y="21846"/>
                    <a:pt x="20502" y="30047"/>
                  </a:cubicBezTo>
                  <a:cubicBezTo>
                    <a:pt x="22048" y="36769"/>
                    <a:pt x="25073" y="43088"/>
                    <a:pt x="29375" y="48533"/>
                  </a:cubicBezTo>
                  <a:cubicBezTo>
                    <a:pt x="30787" y="50415"/>
                    <a:pt x="32400" y="52230"/>
                    <a:pt x="34080" y="53910"/>
                  </a:cubicBezTo>
                  <a:cubicBezTo>
                    <a:pt x="36702" y="56532"/>
                    <a:pt x="39592" y="58951"/>
                    <a:pt x="42617" y="61170"/>
                  </a:cubicBezTo>
                  <a:cubicBezTo>
                    <a:pt x="47995" y="65001"/>
                    <a:pt x="53843" y="68228"/>
                    <a:pt x="60027" y="70648"/>
                  </a:cubicBezTo>
                  <a:lnTo>
                    <a:pt x="60027" y="70446"/>
                  </a:lnTo>
                  <a:cubicBezTo>
                    <a:pt x="53910" y="68026"/>
                    <a:pt x="48062" y="64867"/>
                    <a:pt x="42684" y="60968"/>
                  </a:cubicBezTo>
                  <a:cubicBezTo>
                    <a:pt x="39727" y="58884"/>
                    <a:pt x="36971" y="56532"/>
                    <a:pt x="34416" y="53977"/>
                  </a:cubicBezTo>
                  <a:cubicBezTo>
                    <a:pt x="32602" y="52230"/>
                    <a:pt x="30988" y="50415"/>
                    <a:pt x="29442" y="48465"/>
                  </a:cubicBezTo>
                  <a:cubicBezTo>
                    <a:pt x="25207" y="43021"/>
                    <a:pt x="22182" y="36702"/>
                    <a:pt x="20704" y="29980"/>
                  </a:cubicBezTo>
                  <a:cubicBezTo>
                    <a:pt x="19426" y="23997"/>
                    <a:pt x="17275" y="18284"/>
                    <a:pt x="14251" y="12974"/>
                  </a:cubicBezTo>
                  <a:cubicBezTo>
                    <a:pt x="12100" y="9344"/>
                    <a:pt x="9344" y="6184"/>
                    <a:pt x="6117" y="3563"/>
                  </a:cubicBezTo>
                  <a:cubicBezTo>
                    <a:pt x="4235" y="2084"/>
                    <a:pt x="2218" y="874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5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" name="Google Shape;51;p5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52" name="Google Shape;52;p5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3240797" y="1990593"/>
            <a:ext cx="2798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240750" y="1554975"/>
            <a:ext cx="2745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3092825" y="3662475"/>
            <a:ext cx="2798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155800" y="3226850"/>
            <a:ext cx="27456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03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0" name="Google Shape;60;p5"/>
          <p:cNvGrpSpPr/>
          <p:nvPr/>
        </p:nvGrpSpPr>
        <p:grpSpPr>
          <a:xfrm rot="-1203121">
            <a:off x="1706162" y="2923130"/>
            <a:ext cx="1519513" cy="1414470"/>
            <a:chOff x="448175" y="3361625"/>
            <a:chExt cx="1767900" cy="1567900"/>
          </a:xfrm>
        </p:grpSpPr>
        <p:sp>
          <p:nvSpPr>
            <p:cNvPr id="61" name="Google Shape;61;p5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" name="Google Shape;69;p5"/>
          <p:cNvGrpSpPr/>
          <p:nvPr/>
        </p:nvGrpSpPr>
        <p:grpSpPr>
          <a:xfrm rot="6352002">
            <a:off x="5815878" y="1125588"/>
            <a:ext cx="2025971" cy="1727997"/>
            <a:chOff x="238125" y="1825275"/>
            <a:chExt cx="2025971" cy="1727998"/>
          </a:xfrm>
        </p:grpSpPr>
        <p:sp>
          <p:nvSpPr>
            <p:cNvPr id="70" name="Google Shape;70;p5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54920" y="1921443"/>
              <a:ext cx="2009176" cy="163183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" name="Google Shape;72;p5"/>
          <p:cNvGrpSpPr/>
          <p:nvPr/>
        </p:nvGrpSpPr>
        <p:grpSpPr>
          <a:xfrm rot="9596879">
            <a:off x="6110464" y="1717334"/>
            <a:ext cx="1519513" cy="1414470"/>
            <a:chOff x="448175" y="3361625"/>
            <a:chExt cx="1767900" cy="1567900"/>
          </a:xfrm>
        </p:grpSpPr>
        <p:sp>
          <p:nvSpPr>
            <p:cNvPr id="73" name="Google Shape;73;p5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" name="Google Shape;81;p5"/>
          <p:cNvGrpSpPr/>
          <p:nvPr/>
        </p:nvGrpSpPr>
        <p:grpSpPr>
          <a:xfrm rot="-4447998">
            <a:off x="1504470" y="2887199"/>
            <a:ext cx="2431674" cy="2055624"/>
            <a:chOff x="238125" y="1825275"/>
            <a:chExt cx="2431675" cy="2055625"/>
          </a:xfrm>
        </p:grpSpPr>
        <p:sp>
          <p:nvSpPr>
            <p:cNvPr id="82" name="Google Shape;82;p5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6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7" name="Google Shape;87;p6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88" name="Google Shape;88;p6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40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 rot="-9713314" flipH="1">
            <a:off x="4004901" y="-603039"/>
            <a:ext cx="1980219" cy="1756199"/>
            <a:chOff x="448175" y="3361625"/>
            <a:chExt cx="1767900" cy="1567900"/>
          </a:xfrm>
        </p:grpSpPr>
        <p:sp>
          <p:nvSpPr>
            <p:cNvPr id="93" name="Google Shape;93;p6"/>
            <p:cNvSpPr/>
            <p:nvPr/>
          </p:nvSpPr>
          <p:spPr>
            <a:xfrm>
              <a:off x="448175" y="4136175"/>
              <a:ext cx="1764525" cy="593375"/>
            </a:xfrm>
            <a:custGeom>
              <a:avLst/>
              <a:gdLst/>
              <a:ahLst/>
              <a:cxnLst/>
              <a:rect l="l" t="t" r="r" b="b"/>
              <a:pathLst>
                <a:path w="70581" h="23735" extrusionOk="0">
                  <a:moveTo>
                    <a:pt x="17283" y="1"/>
                  </a:moveTo>
                  <a:cubicBezTo>
                    <a:pt x="11684" y="1"/>
                    <a:pt x="5882" y="858"/>
                    <a:pt x="0" y="2897"/>
                  </a:cubicBezTo>
                  <a:cubicBezTo>
                    <a:pt x="0" y="2897"/>
                    <a:pt x="2018" y="2556"/>
                    <a:pt x="5800" y="2556"/>
                  </a:cubicBezTo>
                  <a:cubicBezTo>
                    <a:pt x="16067" y="2556"/>
                    <a:pt x="39339" y="5068"/>
                    <a:pt x="70581" y="23735"/>
                  </a:cubicBezTo>
                  <a:lnTo>
                    <a:pt x="70581" y="23735"/>
                  </a:lnTo>
                  <a:cubicBezTo>
                    <a:pt x="70581" y="23735"/>
                    <a:pt x="46752" y="1"/>
                    <a:pt x="17283" y="1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448175" y="4136750"/>
              <a:ext cx="1764525" cy="592800"/>
            </a:xfrm>
            <a:custGeom>
              <a:avLst/>
              <a:gdLst/>
              <a:ahLst/>
              <a:cxnLst/>
              <a:rect l="l" t="t" r="r" b="b"/>
              <a:pathLst>
                <a:path w="70581" h="23712" extrusionOk="0">
                  <a:moveTo>
                    <a:pt x="17215" y="1"/>
                  </a:moveTo>
                  <a:cubicBezTo>
                    <a:pt x="11635" y="1"/>
                    <a:pt x="5855" y="851"/>
                    <a:pt x="0" y="2874"/>
                  </a:cubicBezTo>
                  <a:cubicBezTo>
                    <a:pt x="1278" y="2672"/>
                    <a:pt x="2622" y="2605"/>
                    <a:pt x="3966" y="2538"/>
                  </a:cubicBezTo>
                  <a:cubicBezTo>
                    <a:pt x="8434" y="1392"/>
                    <a:pt x="12838" y="892"/>
                    <a:pt x="17121" y="892"/>
                  </a:cubicBezTo>
                  <a:cubicBezTo>
                    <a:pt x="40485" y="892"/>
                    <a:pt x="60285" y="15772"/>
                    <a:pt x="67556" y="21964"/>
                  </a:cubicBezTo>
                  <a:cubicBezTo>
                    <a:pt x="68564" y="22502"/>
                    <a:pt x="69573" y="23107"/>
                    <a:pt x="70581" y="23712"/>
                  </a:cubicBezTo>
                  <a:cubicBezTo>
                    <a:pt x="70581" y="23712"/>
                    <a:pt x="46680" y="1"/>
                    <a:pt x="17215" y="1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cubicBezTo>
                    <a:pt x="1" y="0"/>
                    <a:pt x="23797" y="4908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957350" y="3830475"/>
              <a:ext cx="1248650" cy="971350"/>
            </a:xfrm>
            <a:custGeom>
              <a:avLst/>
              <a:gdLst/>
              <a:ahLst/>
              <a:cxnLst/>
              <a:rect l="l" t="t" r="r" b="b"/>
              <a:pathLst>
                <a:path w="49946" h="38854" extrusionOk="0">
                  <a:moveTo>
                    <a:pt x="1" y="0"/>
                  </a:moveTo>
                  <a:lnTo>
                    <a:pt x="1" y="0"/>
                  </a:lnTo>
                  <a:cubicBezTo>
                    <a:pt x="1076" y="269"/>
                    <a:pt x="2219" y="538"/>
                    <a:pt x="3295" y="942"/>
                  </a:cubicBezTo>
                  <a:cubicBezTo>
                    <a:pt x="28704" y="4034"/>
                    <a:pt x="43559" y="27896"/>
                    <a:pt x="48130" y="36433"/>
                  </a:cubicBezTo>
                  <a:cubicBezTo>
                    <a:pt x="48735" y="37240"/>
                    <a:pt x="49340" y="37979"/>
                    <a:pt x="49945" y="38853"/>
                  </a:cubicBezTo>
                  <a:cubicBezTo>
                    <a:pt x="49945" y="38853"/>
                    <a:pt x="33476" y="1345"/>
                    <a:pt x="1" y="0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1" y="2731"/>
                    <a:pt x="2527" y="2086"/>
                    <a:pt x="7217" y="2086"/>
                  </a:cubicBezTo>
                  <a:cubicBezTo>
                    <a:pt x="14550" y="2086"/>
                    <a:pt x="27171" y="3662"/>
                    <a:pt x="43693" y="11738"/>
                  </a:cubicBez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9AB0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123725" y="4446175"/>
              <a:ext cx="1092350" cy="293475"/>
            </a:xfrm>
            <a:custGeom>
              <a:avLst/>
              <a:gdLst/>
              <a:ahLst/>
              <a:cxnLst/>
              <a:rect l="l" t="t" r="r" b="b"/>
              <a:pathLst>
                <a:path w="43694" h="11739" extrusionOk="0">
                  <a:moveTo>
                    <a:pt x="13119" y="1"/>
                  </a:moveTo>
                  <a:cubicBezTo>
                    <a:pt x="8853" y="1"/>
                    <a:pt x="4416" y="778"/>
                    <a:pt x="1" y="2731"/>
                  </a:cubicBezTo>
                  <a:cubicBezTo>
                    <a:pt x="807" y="2529"/>
                    <a:pt x="1614" y="2462"/>
                    <a:pt x="2421" y="2327"/>
                  </a:cubicBezTo>
                  <a:cubicBezTo>
                    <a:pt x="6036" y="1070"/>
                    <a:pt x="9643" y="550"/>
                    <a:pt x="13134" y="550"/>
                  </a:cubicBezTo>
                  <a:cubicBezTo>
                    <a:pt x="26065" y="550"/>
                    <a:pt x="37418" y="7674"/>
                    <a:pt x="41811" y="10797"/>
                  </a:cubicBezTo>
                  <a:lnTo>
                    <a:pt x="43693" y="11738"/>
                  </a:lnTo>
                  <a:cubicBezTo>
                    <a:pt x="43693" y="11738"/>
                    <a:pt x="29702" y="1"/>
                    <a:pt x="13119" y="1"/>
                  </a:cubicBezTo>
                  <a:close/>
                </a:path>
              </a:pathLst>
            </a:custGeom>
            <a:solidFill>
              <a:srgbClr val="859E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cubicBezTo>
                    <a:pt x="1" y="0"/>
                    <a:pt x="28569" y="12772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B0CA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91825" y="3361625"/>
              <a:ext cx="1304075" cy="1567900"/>
            </a:xfrm>
            <a:custGeom>
              <a:avLst/>
              <a:gdLst/>
              <a:ahLst/>
              <a:cxnLst/>
              <a:rect l="l" t="t" r="r" b="b"/>
              <a:pathLst>
                <a:path w="52163" h="62716" extrusionOk="0">
                  <a:moveTo>
                    <a:pt x="0" y="0"/>
                  </a:moveTo>
                  <a:lnTo>
                    <a:pt x="0" y="0"/>
                  </a:lnTo>
                  <a:cubicBezTo>
                    <a:pt x="1345" y="605"/>
                    <a:pt x="2622" y="1345"/>
                    <a:pt x="3832" y="2151"/>
                  </a:cubicBezTo>
                  <a:cubicBezTo>
                    <a:pt x="34955" y="13041"/>
                    <a:pt x="47121" y="47188"/>
                    <a:pt x="50482" y="59220"/>
                  </a:cubicBezTo>
                  <a:cubicBezTo>
                    <a:pt x="51020" y="60363"/>
                    <a:pt x="51625" y="61573"/>
                    <a:pt x="52163" y="62716"/>
                  </a:cubicBezTo>
                  <a:cubicBezTo>
                    <a:pt x="52163" y="62716"/>
                    <a:pt x="41744" y="10957"/>
                    <a:pt x="0" y="0"/>
                  </a:cubicBezTo>
                  <a:close/>
                </a:path>
              </a:pathLst>
            </a:custGeom>
            <a:solidFill>
              <a:srgbClr val="9AB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" name="Google Shape;101;p6"/>
          <p:cNvGrpSpPr/>
          <p:nvPr/>
        </p:nvGrpSpPr>
        <p:grpSpPr>
          <a:xfrm rot="-9892201" flipH="1">
            <a:off x="5102771" y="-557312"/>
            <a:ext cx="2431584" cy="2055548"/>
            <a:chOff x="238125" y="1825275"/>
            <a:chExt cx="2431675" cy="2055625"/>
          </a:xfrm>
        </p:grpSpPr>
        <p:sp>
          <p:nvSpPr>
            <p:cNvPr id="102" name="Google Shape;102;p6"/>
            <p:cNvSpPr/>
            <p:nvPr/>
          </p:nvSpPr>
          <p:spPr>
            <a:xfrm>
              <a:off x="238125" y="1825275"/>
              <a:ext cx="1487250" cy="1665775"/>
            </a:xfrm>
            <a:custGeom>
              <a:avLst/>
              <a:gdLst/>
              <a:ahLst/>
              <a:cxnLst/>
              <a:rect l="l" t="t" r="r" b="b"/>
              <a:pathLst>
                <a:path w="59490" h="66631" extrusionOk="0">
                  <a:moveTo>
                    <a:pt x="11981" y="0"/>
                  </a:moveTo>
                  <a:cubicBezTo>
                    <a:pt x="7804" y="0"/>
                    <a:pt x="3652" y="1079"/>
                    <a:pt x="0" y="3108"/>
                  </a:cubicBezTo>
                  <a:cubicBezTo>
                    <a:pt x="0" y="3108"/>
                    <a:pt x="269" y="3377"/>
                    <a:pt x="672" y="3847"/>
                  </a:cubicBezTo>
                  <a:lnTo>
                    <a:pt x="874" y="4116"/>
                  </a:lnTo>
                  <a:cubicBezTo>
                    <a:pt x="3966" y="7612"/>
                    <a:pt x="6386" y="11578"/>
                    <a:pt x="8134" y="15880"/>
                  </a:cubicBezTo>
                  <a:cubicBezTo>
                    <a:pt x="9545" y="16031"/>
                    <a:pt x="10919" y="16107"/>
                    <a:pt x="12312" y="16107"/>
                  </a:cubicBezTo>
                  <a:cubicBezTo>
                    <a:pt x="12776" y="16107"/>
                    <a:pt x="13242" y="16098"/>
                    <a:pt x="13713" y="16081"/>
                  </a:cubicBezTo>
                  <a:lnTo>
                    <a:pt x="13713" y="16081"/>
                  </a:lnTo>
                  <a:cubicBezTo>
                    <a:pt x="12100" y="16686"/>
                    <a:pt x="10419" y="17157"/>
                    <a:pt x="8739" y="17560"/>
                  </a:cubicBezTo>
                  <a:cubicBezTo>
                    <a:pt x="9478" y="19644"/>
                    <a:pt x="9814" y="21862"/>
                    <a:pt x="9814" y="24080"/>
                  </a:cubicBezTo>
                  <a:lnTo>
                    <a:pt x="9814" y="24887"/>
                  </a:lnTo>
                  <a:cubicBezTo>
                    <a:pt x="12973" y="24148"/>
                    <a:pt x="17007" y="23072"/>
                    <a:pt x="18620" y="22064"/>
                  </a:cubicBezTo>
                  <a:lnTo>
                    <a:pt x="18620" y="22064"/>
                  </a:lnTo>
                  <a:cubicBezTo>
                    <a:pt x="16402" y="24820"/>
                    <a:pt x="13511" y="26971"/>
                    <a:pt x="10285" y="28315"/>
                  </a:cubicBezTo>
                  <a:cubicBezTo>
                    <a:pt x="10553" y="29794"/>
                    <a:pt x="11024" y="31273"/>
                    <a:pt x="11562" y="32684"/>
                  </a:cubicBezTo>
                  <a:cubicBezTo>
                    <a:pt x="13796" y="32922"/>
                    <a:pt x="16567" y="33160"/>
                    <a:pt x="18689" y="33160"/>
                  </a:cubicBezTo>
                  <a:cubicBezTo>
                    <a:pt x="19567" y="33160"/>
                    <a:pt x="20334" y="33119"/>
                    <a:pt x="20905" y="33021"/>
                  </a:cubicBezTo>
                  <a:lnTo>
                    <a:pt x="20905" y="33021"/>
                  </a:lnTo>
                  <a:cubicBezTo>
                    <a:pt x="18284" y="34163"/>
                    <a:pt x="15460" y="34903"/>
                    <a:pt x="12637" y="35172"/>
                  </a:cubicBezTo>
                  <a:cubicBezTo>
                    <a:pt x="13780" y="37659"/>
                    <a:pt x="15192" y="40079"/>
                    <a:pt x="16805" y="42364"/>
                  </a:cubicBezTo>
                  <a:cubicBezTo>
                    <a:pt x="19695" y="40885"/>
                    <a:pt x="23594" y="38734"/>
                    <a:pt x="25073" y="37323"/>
                  </a:cubicBezTo>
                  <a:lnTo>
                    <a:pt x="25073" y="37323"/>
                  </a:lnTo>
                  <a:cubicBezTo>
                    <a:pt x="23325" y="40079"/>
                    <a:pt x="21040" y="42498"/>
                    <a:pt x="18351" y="44381"/>
                  </a:cubicBezTo>
                  <a:cubicBezTo>
                    <a:pt x="19763" y="46196"/>
                    <a:pt x="21309" y="47876"/>
                    <a:pt x="22922" y="49489"/>
                  </a:cubicBezTo>
                  <a:cubicBezTo>
                    <a:pt x="24938" y="47002"/>
                    <a:pt x="28232" y="42835"/>
                    <a:pt x="29039" y="40751"/>
                  </a:cubicBezTo>
                  <a:lnTo>
                    <a:pt x="29039" y="40751"/>
                  </a:lnTo>
                  <a:cubicBezTo>
                    <a:pt x="28434" y="44582"/>
                    <a:pt x="27022" y="48212"/>
                    <a:pt x="24871" y="51439"/>
                  </a:cubicBezTo>
                  <a:cubicBezTo>
                    <a:pt x="26484" y="52917"/>
                    <a:pt x="28165" y="54329"/>
                    <a:pt x="29913" y="55606"/>
                  </a:cubicBezTo>
                  <a:cubicBezTo>
                    <a:pt x="33072" y="55136"/>
                    <a:pt x="37777" y="54396"/>
                    <a:pt x="39659" y="53590"/>
                  </a:cubicBezTo>
                  <a:lnTo>
                    <a:pt x="39659" y="53590"/>
                  </a:lnTo>
                  <a:cubicBezTo>
                    <a:pt x="37508" y="55203"/>
                    <a:pt x="35089" y="56547"/>
                    <a:pt x="32534" y="57488"/>
                  </a:cubicBezTo>
                  <a:cubicBezTo>
                    <a:pt x="35021" y="59169"/>
                    <a:pt x="37643" y="60648"/>
                    <a:pt x="40332" y="61992"/>
                  </a:cubicBezTo>
                  <a:cubicBezTo>
                    <a:pt x="42617" y="61656"/>
                    <a:pt x="44835" y="61118"/>
                    <a:pt x="46986" y="60379"/>
                  </a:cubicBezTo>
                  <a:lnTo>
                    <a:pt x="46986" y="60379"/>
                  </a:lnTo>
                  <a:cubicBezTo>
                    <a:pt x="45709" y="61387"/>
                    <a:pt x="44298" y="62328"/>
                    <a:pt x="42819" y="63068"/>
                  </a:cubicBezTo>
                  <a:cubicBezTo>
                    <a:pt x="47860" y="65219"/>
                    <a:pt x="53372" y="66428"/>
                    <a:pt x="58884" y="66630"/>
                  </a:cubicBezTo>
                  <a:lnTo>
                    <a:pt x="59489" y="66630"/>
                  </a:lnTo>
                  <a:cubicBezTo>
                    <a:pt x="59489" y="66630"/>
                    <a:pt x="58615" y="63068"/>
                    <a:pt x="56868" y="57488"/>
                  </a:cubicBezTo>
                  <a:cubicBezTo>
                    <a:pt x="54649" y="56749"/>
                    <a:pt x="52498" y="55673"/>
                    <a:pt x="50616" y="54329"/>
                  </a:cubicBezTo>
                  <a:lnTo>
                    <a:pt x="50616" y="54329"/>
                  </a:lnTo>
                  <a:cubicBezTo>
                    <a:pt x="52364" y="54800"/>
                    <a:pt x="54246" y="55001"/>
                    <a:pt x="56061" y="55001"/>
                  </a:cubicBezTo>
                  <a:cubicBezTo>
                    <a:pt x="55456" y="53186"/>
                    <a:pt x="54717" y="51103"/>
                    <a:pt x="53977" y="48951"/>
                  </a:cubicBezTo>
                  <a:cubicBezTo>
                    <a:pt x="50616" y="48347"/>
                    <a:pt x="47390" y="46935"/>
                    <a:pt x="44634" y="44986"/>
                  </a:cubicBezTo>
                  <a:lnTo>
                    <a:pt x="44634" y="44986"/>
                  </a:lnTo>
                  <a:cubicBezTo>
                    <a:pt x="46247" y="45523"/>
                    <a:pt x="49675" y="45725"/>
                    <a:pt x="52767" y="45725"/>
                  </a:cubicBezTo>
                  <a:cubicBezTo>
                    <a:pt x="51961" y="43776"/>
                    <a:pt x="51154" y="41759"/>
                    <a:pt x="50280" y="39675"/>
                  </a:cubicBezTo>
                  <a:cubicBezTo>
                    <a:pt x="49143" y="39903"/>
                    <a:pt x="47990" y="40020"/>
                    <a:pt x="46837" y="40020"/>
                  </a:cubicBezTo>
                  <a:cubicBezTo>
                    <a:pt x="45604" y="40020"/>
                    <a:pt x="44371" y="39886"/>
                    <a:pt x="43155" y="39608"/>
                  </a:cubicBezTo>
                  <a:cubicBezTo>
                    <a:pt x="44567" y="39339"/>
                    <a:pt x="46718" y="38062"/>
                    <a:pt x="48936" y="36650"/>
                  </a:cubicBezTo>
                  <a:cubicBezTo>
                    <a:pt x="47726" y="33894"/>
                    <a:pt x="46381" y="31206"/>
                    <a:pt x="44970" y="28517"/>
                  </a:cubicBezTo>
                  <a:cubicBezTo>
                    <a:pt x="41474" y="28181"/>
                    <a:pt x="38046" y="27374"/>
                    <a:pt x="34752" y="26164"/>
                  </a:cubicBezTo>
                  <a:lnTo>
                    <a:pt x="34752" y="26164"/>
                  </a:lnTo>
                  <a:cubicBezTo>
                    <a:pt x="35044" y="26171"/>
                    <a:pt x="35336" y="26174"/>
                    <a:pt x="35628" y="26174"/>
                  </a:cubicBezTo>
                  <a:cubicBezTo>
                    <a:pt x="38226" y="26174"/>
                    <a:pt x="40819" y="25908"/>
                    <a:pt x="43357" y="25425"/>
                  </a:cubicBezTo>
                  <a:cubicBezTo>
                    <a:pt x="42012" y="23005"/>
                    <a:pt x="40533" y="20652"/>
                    <a:pt x="38987" y="18367"/>
                  </a:cubicBezTo>
                  <a:cubicBezTo>
                    <a:pt x="36943" y="18865"/>
                    <a:pt x="34825" y="19142"/>
                    <a:pt x="32688" y="19142"/>
                  </a:cubicBezTo>
                  <a:cubicBezTo>
                    <a:pt x="31944" y="19142"/>
                    <a:pt x="31197" y="19108"/>
                    <a:pt x="30450" y="19039"/>
                  </a:cubicBezTo>
                  <a:cubicBezTo>
                    <a:pt x="32064" y="18501"/>
                    <a:pt x="34282" y="16955"/>
                    <a:pt x="36567" y="15073"/>
                  </a:cubicBezTo>
                  <a:cubicBezTo>
                    <a:pt x="34551" y="12384"/>
                    <a:pt x="32333" y="9964"/>
                    <a:pt x="29845" y="7746"/>
                  </a:cubicBezTo>
                  <a:cubicBezTo>
                    <a:pt x="29375" y="10099"/>
                    <a:pt x="28635" y="12384"/>
                    <a:pt x="27560" y="14535"/>
                  </a:cubicBezTo>
                  <a:cubicBezTo>
                    <a:pt x="27694" y="12183"/>
                    <a:pt x="26417" y="8015"/>
                    <a:pt x="24938" y="3982"/>
                  </a:cubicBezTo>
                  <a:cubicBezTo>
                    <a:pt x="22653" y="2503"/>
                    <a:pt x="20233" y="1428"/>
                    <a:pt x="17679" y="688"/>
                  </a:cubicBezTo>
                  <a:lnTo>
                    <a:pt x="17679" y="688"/>
                  </a:lnTo>
                  <a:cubicBezTo>
                    <a:pt x="18284" y="3713"/>
                    <a:pt x="18553" y="6805"/>
                    <a:pt x="18553" y="9897"/>
                  </a:cubicBezTo>
                  <a:cubicBezTo>
                    <a:pt x="17948" y="7612"/>
                    <a:pt x="16065" y="3780"/>
                    <a:pt x="13982" y="83"/>
                  </a:cubicBezTo>
                  <a:cubicBezTo>
                    <a:pt x="13315" y="28"/>
                    <a:pt x="12648" y="0"/>
                    <a:pt x="11981" y="0"/>
                  </a:cubicBezTo>
                  <a:close/>
                </a:path>
              </a:pathLst>
            </a:custGeom>
            <a:solidFill>
              <a:srgbClr val="C8D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54925" y="1921450"/>
              <a:ext cx="2414875" cy="1959450"/>
            </a:xfrm>
            <a:custGeom>
              <a:avLst/>
              <a:gdLst/>
              <a:ahLst/>
              <a:cxnLst/>
              <a:rect l="l" t="t" r="r" b="b"/>
              <a:pathLst>
                <a:path w="96595" h="78378" extrusionOk="0">
                  <a:moveTo>
                    <a:pt x="0" y="0"/>
                  </a:moveTo>
                  <a:lnTo>
                    <a:pt x="202" y="269"/>
                  </a:lnTo>
                  <a:cubicBezTo>
                    <a:pt x="3227" y="941"/>
                    <a:pt x="6117" y="2017"/>
                    <a:pt x="8806" y="3496"/>
                  </a:cubicBezTo>
                  <a:cubicBezTo>
                    <a:pt x="22048" y="10419"/>
                    <a:pt x="29980" y="24267"/>
                    <a:pt x="34349" y="34618"/>
                  </a:cubicBezTo>
                  <a:cubicBezTo>
                    <a:pt x="38046" y="43155"/>
                    <a:pt x="43558" y="50751"/>
                    <a:pt x="50616" y="56801"/>
                  </a:cubicBezTo>
                  <a:cubicBezTo>
                    <a:pt x="53036" y="58952"/>
                    <a:pt x="55591" y="60968"/>
                    <a:pt x="58212" y="62783"/>
                  </a:cubicBezTo>
                  <a:cubicBezTo>
                    <a:pt x="62380" y="65539"/>
                    <a:pt x="66749" y="68026"/>
                    <a:pt x="71253" y="70177"/>
                  </a:cubicBezTo>
                  <a:cubicBezTo>
                    <a:pt x="79319" y="73942"/>
                    <a:pt x="87789" y="76698"/>
                    <a:pt x="96595" y="78378"/>
                  </a:cubicBezTo>
                  <a:lnTo>
                    <a:pt x="96595" y="78109"/>
                  </a:lnTo>
                  <a:cubicBezTo>
                    <a:pt x="87856" y="76496"/>
                    <a:pt x="79386" y="73740"/>
                    <a:pt x="71320" y="69976"/>
                  </a:cubicBezTo>
                  <a:cubicBezTo>
                    <a:pt x="66951" y="67892"/>
                    <a:pt x="62649" y="65472"/>
                    <a:pt x="58616" y="62783"/>
                  </a:cubicBezTo>
                  <a:cubicBezTo>
                    <a:pt x="55860" y="60901"/>
                    <a:pt x="53238" y="58884"/>
                    <a:pt x="50751" y="56666"/>
                  </a:cubicBezTo>
                  <a:cubicBezTo>
                    <a:pt x="43760" y="50549"/>
                    <a:pt x="38248" y="43021"/>
                    <a:pt x="34618" y="34484"/>
                  </a:cubicBezTo>
                  <a:cubicBezTo>
                    <a:pt x="31526" y="26888"/>
                    <a:pt x="27224" y="19830"/>
                    <a:pt x="21847" y="13646"/>
                  </a:cubicBezTo>
                  <a:cubicBezTo>
                    <a:pt x="18217" y="9478"/>
                    <a:pt x="13847" y="5916"/>
                    <a:pt x="8940" y="3294"/>
                  </a:cubicBezTo>
                  <a:cubicBezTo>
                    <a:pt x="6117" y="1748"/>
                    <a:pt x="3092" y="673"/>
                    <a:pt x="0" y="0"/>
                  </a:cubicBezTo>
                  <a:close/>
                </a:path>
              </a:pathLst>
            </a:custGeom>
            <a:solidFill>
              <a:srgbClr val="A6B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7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" name="Google Shape;107;p7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108" name="Google Shape;108;p7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5147150" y="1932600"/>
            <a:ext cx="29355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5147150" y="2489388"/>
            <a:ext cx="2935500" cy="7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8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6" name="Google Shape;116;p8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117" name="Google Shape;117;p8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1168325" y="1034675"/>
            <a:ext cx="7194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subTitle" idx="1"/>
          </p:nvPr>
        </p:nvSpPr>
        <p:spPr>
          <a:xfrm>
            <a:off x="4355500" y="2421975"/>
            <a:ext cx="40071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/>
        </p:nvSpPr>
        <p:spPr>
          <a:xfrm>
            <a:off x="-20600" y="-20600"/>
            <a:ext cx="9201900" cy="519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9"/>
          <p:cNvSpPr/>
          <p:nvPr/>
        </p:nvSpPr>
        <p:spPr>
          <a:xfrm>
            <a:off x="197850" y="224850"/>
            <a:ext cx="8748300" cy="46938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5" name="Google Shape;125;p9"/>
          <p:cNvGrpSpPr/>
          <p:nvPr/>
        </p:nvGrpSpPr>
        <p:grpSpPr>
          <a:xfrm>
            <a:off x="7941850" y="431700"/>
            <a:ext cx="544750" cy="108300"/>
            <a:chOff x="8059250" y="431700"/>
            <a:chExt cx="544750" cy="108300"/>
          </a:xfrm>
        </p:grpSpPr>
        <p:sp>
          <p:nvSpPr>
            <p:cNvPr id="126" name="Google Shape;126;p9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1168325" y="1034675"/>
            <a:ext cx="7194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subTitle" idx="1"/>
          </p:nvPr>
        </p:nvSpPr>
        <p:spPr>
          <a:xfrm>
            <a:off x="1168325" y="2421975"/>
            <a:ext cx="40071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/>
          <p:nvPr/>
        </p:nvSpPr>
        <p:spPr>
          <a:xfrm>
            <a:off x="4048775" y="286550"/>
            <a:ext cx="4520400" cy="1676400"/>
          </a:xfrm>
          <a:prstGeom prst="roundRect">
            <a:avLst>
              <a:gd name="adj" fmla="val 4375"/>
            </a:avLst>
          </a:prstGeom>
          <a:solidFill>
            <a:schemeClr val="lt2"/>
          </a:solidFill>
          <a:ln>
            <a:noFill/>
          </a:ln>
          <a:effectLst>
            <a:outerShdw blurRad="57150" dist="114300" dir="2220000" algn="bl" rotWithShape="0">
              <a:srgbClr val="000000">
                <a:alpha val="1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4297600" y="540000"/>
            <a:ext cx="4032000" cy="13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Bebas Neue"/>
              <a:buNone/>
              <a:defRPr sz="4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endParaRPr/>
          </a:p>
        </p:txBody>
      </p:sp>
      <p:grpSp>
        <p:nvGrpSpPr>
          <p:cNvPr id="134" name="Google Shape;134;p10"/>
          <p:cNvGrpSpPr/>
          <p:nvPr/>
        </p:nvGrpSpPr>
        <p:grpSpPr>
          <a:xfrm>
            <a:off x="7936000" y="367225"/>
            <a:ext cx="544750" cy="108300"/>
            <a:chOff x="8059250" y="431700"/>
            <a:chExt cx="544750" cy="108300"/>
          </a:xfrm>
        </p:grpSpPr>
        <p:sp>
          <p:nvSpPr>
            <p:cNvPr id="135" name="Google Shape;135;p10"/>
            <p:cNvSpPr/>
            <p:nvPr/>
          </p:nvSpPr>
          <p:spPr>
            <a:xfrm>
              <a:off x="8495700" y="431700"/>
              <a:ext cx="108300" cy="1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8277475" y="431700"/>
              <a:ext cx="108300" cy="10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8059250" y="431700"/>
              <a:ext cx="108300" cy="10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 sz="3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"/>
          <p:cNvSpPr/>
          <p:nvPr/>
        </p:nvSpPr>
        <p:spPr>
          <a:xfrm flipH="1">
            <a:off x="3136014" y="47902"/>
            <a:ext cx="1549932" cy="988782"/>
          </a:xfrm>
          <a:custGeom>
            <a:avLst/>
            <a:gdLst/>
            <a:ahLst/>
            <a:cxnLst/>
            <a:rect l="l" t="t" r="r" b="b"/>
            <a:pathLst>
              <a:path w="57009" h="36369" extrusionOk="0">
                <a:moveTo>
                  <a:pt x="2207" y="0"/>
                </a:moveTo>
                <a:cubicBezTo>
                  <a:pt x="997" y="0"/>
                  <a:pt x="0" y="926"/>
                  <a:pt x="0" y="2136"/>
                </a:cubicBezTo>
                <a:lnTo>
                  <a:pt x="0" y="34233"/>
                </a:lnTo>
                <a:cubicBezTo>
                  <a:pt x="0" y="35443"/>
                  <a:pt x="997" y="36369"/>
                  <a:pt x="2207" y="36369"/>
                </a:cubicBezTo>
                <a:lnTo>
                  <a:pt x="54802" y="36369"/>
                </a:lnTo>
                <a:cubicBezTo>
                  <a:pt x="56012" y="36369"/>
                  <a:pt x="57008" y="35443"/>
                  <a:pt x="57008" y="34233"/>
                </a:cubicBezTo>
                <a:lnTo>
                  <a:pt x="57008" y="2136"/>
                </a:lnTo>
                <a:cubicBezTo>
                  <a:pt x="57008" y="926"/>
                  <a:pt x="56012" y="0"/>
                  <a:pt x="54802" y="0"/>
                </a:cubicBezTo>
                <a:close/>
              </a:path>
            </a:pathLst>
          </a:custGeom>
          <a:solidFill>
            <a:srgbClr val="FE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66675" dir="378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28"/>
          <p:cNvSpPr/>
          <p:nvPr/>
        </p:nvSpPr>
        <p:spPr>
          <a:xfrm flipH="1">
            <a:off x="4533071" y="117556"/>
            <a:ext cx="98691" cy="86184"/>
          </a:xfrm>
          <a:custGeom>
            <a:avLst/>
            <a:gdLst/>
            <a:ahLst/>
            <a:cxnLst/>
            <a:rect l="l" t="t" r="r" b="b"/>
            <a:pathLst>
              <a:path w="3630" h="3170" extrusionOk="0">
                <a:moveTo>
                  <a:pt x="2064" y="1"/>
                </a:moveTo>
                <a:cubicBezTo>
                  <a:pt x="712" y="1"/>
                  <a:pt x="0" y="1709"/>
                  <a:pt x="997" y="2705"/>
                </a:cubicBezTo>
                <a:cubicBezTo>
                  <a:pt x="1294" y="3026"/>
                  <a:pt x="1673" y="3170"/>
                  <a:pt x="2050" y="3170"/>
                </a:cubicBezTo>
                <a:cubicBezTo>
                  <a:pt x="2845" y="3170"/>
                  <a:pt x="3630" y="2532"/>
                  <a:pt x="3630" y="1566"/>
                </a:cubicBezTo>
                <a:cubicBezTo>
                  <a:pt x="3630" y="712"/>
                  <a:pt x="2918" y="72"/>
                  <a:pt x="2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8"/>
          <p:cNvSpPr/>
          <p:nvPr/>
        </p:nvSpPr>
        <p:spPr>
          <a:xfrm flipH="1">
            <a:off x="4403414" y="117556"/>
            <a:ext cx="100648" cy="86184"/>
          </a:xfrm>
          <a:custGeom>
            <a:avLst/>
            <a:gdLst/>
            <a:ahLst/>
            <a:cxnLst/>
            <a:rect l="l" t="t" r="r" b="b"/>
            <a:pathLst>
              <a:path w="3702" h="3170" extrusionOk="0">
                <a:moveTo>
                  <a:pt x="2136" y="1"/>
                </a:moveTo>
                <a:cubicBezTo>
                  <a:pt x="712" y="72"/>
                  <a:pt x="1" y="1709"/>
                  <a:pt x="997" y="2705"/>
                </a:cubicBezTo>
                <a:cubicBezTo>
                  <a:pt x="1318" y="3026"/>
                  <a:pt x="1712" y="3170"/>
                  <a:pt x="2100" y="3170"/>
                </a:cubicBezTo>
                <a:cubicBezTo>
                  <a:pt x="2916" y="3170"/>
                  <a:pt x="3701" y="2532"/>
                  <a:pt x="3701" y="1566"/>
                </a:cubicBezTo>
                <a:cubicBezTo>
                  <a:pt x="3701" y="712"/>
                  <a:pt x="2990" y="1"/>
                  <a:pt x="213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p28"/>
          <p:cNvSpPr/>
          <p:nvPr/>
        </p:nvSpPr>
        <p:spPr>
          <a:xfrm flipH="1">
            <a:off x="4273784" y="117556"/>
            <a:ext cx="98691" cy="86184"/>
          </a:xfrm>
          <a:custGeom>
            <a:avLst/>
            <a:gdLst/>
            <a:ahLst/>
            <a:cxnLst/>
            <a:rect l="l" t="t" r="r" b="b"/>
            <a:pathLst>
              <a:path w="3630" h="3170" extrusionOk="0">
                <a:moveTo>
                  <a:pt x="2135" y="1"/>
                </a:moveTo>
                <a:cubicBezTo>
                  <a:pt x="712" y="1"/>
                  <a:pt x="0" y="1709"/>
                  <a:pt x="997" y="2705"/>
                </a:cubicBezTo>
                <a:cubicBezTo>
                  <a:pt x="1317" y="3026"/>
                  <a:pt x="1704" y="3170"/>
                  <a:pt x="2082" y="3170"/>
                </a:cubicBezTo>
                <a:cubicBezTo>
                  <a:pt x="2877" y="3170"/>
                  <a:pt x="3630" y="2532"/>
                  <a:pt x="3630" y="1566"/>
                </a:cubicBezTo>
                <a:cubicBezTo>
                  <a:pt x="3630" y="712"/>
                  <a:pt x="2989" y="72"/>
                  <a:pt x="2135" y="1"/>
                </a:cubicBez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8" name="Google Shape;478;p28"/>
          <p:cNvSpPr/>
          <p:nvPr/>
        </p:nvSpPr>
        <p:spPr>
          <a:xfrm flipH="1">
            <a:off x="4099621" y="401992"/>
            <a:ext cx="514741" cy="468767"/>
          </a:xfrm>
          <a:custGeom>
            <a:avLst/>
            <a:gdLst/>
            <a:ahLst/>
            <a:cxnLst/>
            <a:rect l="l" t="t" r="r" b="b"/>
            <a:pathLst>
              <a:path w="18933" h="17242" extrusionOk="0">
                <a:moveTo>
                  <a:pt x="9466" y="1"/>
                </a:moveTo>
                <a:cubicBezTo>
                  <a:pt x="7260" y="1"/>
                  <a:pt x="5054" y="855"/>
                  <a:pt x="3346" y="2563"/>
                </a:cubicBezTo>
                <a:cubicBezTo>
                  <a:pt x="1" y="5908"/>
                  <a:pt x="1" y="11388"/>
                  <a:pt x="3346" y="14733"/>
                </a:cubicBezTo>
                <a:cubicBezTo>
                  <a:pt x="5054" y="16405"/>
                  <a:pt x="7260" y="17242"/>
                  <a:pt x="9466" y="17242"/>
                </a:cubicBezTo>
                <a:cubicBezTo>
                  <a:pt x="11673" y="17242"/>
                  <a:pt x="13879" y="16405"/>
                  <a:pt x="15587" y="14733"/>
                </a:cubicBezTo>
                <a:cubicBezTo>
                  <a:pt x="18932" y="11388"/>
                  <a:pt x="18932" y="5908"/>
                  <a:pt x="15587" y="2563"/>
                </a:cubicBezTo>
                <a:cubicBezTo>
                  <a:pt x="13879" y="855"/>
                  <a:pt x="11673" y="1"/>
                  <a:pt x="9466" y="1"/>
                </a:cubicBezTo>
                <a:close/>
              </a:path>
            </a:pathLst>
          </a:custGeom>
          <a:solidFill>
            <a:srgbClr val="ED4F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p28"/>
          <p:cNvSpPr/>
          <p:nvPr/>
        </p:nvSpPr>
        <p:spPr>
          <a:xfrm flipH="1">
            <a:off x="3205696" y="475534"/>
            <a:ext cx="806898" cy="50324"/>
          </a:xfrm>
          <a:custGeom>
            <a:avLst/>
            <a:gdLst/>
            <a:ahLst/>
            <a:cxnLst/>
            <a:rect l="l" t="t" r="r" b="b"/>
            <a:pathLst>
              <a:path w="29679" h="1851" extrusionOk="0">
                <a:moveTo>
                  <a:pt x="1" y="0"/>
                </a:moveTo>
                <a:lnTo>
                  <a:pt x="1" y="1851"/>
                </a:lnTo>
                <a:lnTo>
                  <a:pt x="29679" y="1851"/>
                </a:lnTo>
                <a:lnTo>
                  <a:pt x="29679" y="0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0" name="Google Shape;480;p28"/>
          <p:cNvSpPr/>
          <p:nvPr/>
        </p:nvSpPr>
        <p:spPr>
          <a:xfrm flipH="1">
            <a:off x="3205696" y="616773"/>
            <a:ext cx="806898" cy="48394"/>
          </a:xfrm>
          <a:custGeom>
            <a:avLst/>
            <a:gdLst/>
            <a:ahLst/>
            <a:cxnLst/>
            <a:rect l="l" t="t" r="r" b="b"/>
            <a:pathLst>
              <a:path w="29679" h="1780" extrusionOk="0">
                <a:moveTo>
                  <a:pt x="1" y="1"/>
                </a:moveTo>
                <a:lnTo>
                  <a:pt x="1" y="1780"/>
                </a:lnTo>
                <a:lnTo>
                  <a:pt x="29679" y="1780"/>
                </a:lnTo>
                <a:lnTo>
                  <a:pt x="29679" y="1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1" name="Google Shape;481;p28"/>
          <p:cNvSpPr/>
          <p:nvPr/>
        </p:nvSpPr>
        <p:spPr>
          <a:xfrm flipH="1">
            <a:off x="3205696" y="756082"/>
            <a:ext cx="806898" cy="50351"/>
          </a:xfrm>
          <a:custGeom>
            <a:avLst/>
            <a:gdLst/>
            <a:ahLst/>
            <a:cxnLst/>
            <a:rect l="l" t="t" r="r" b="b"/>
            <a:pathLst>
              <a:path w="29679" h="1852" extrusionOk="0">
                <a:moveTo>
                  <a:pt x="1" y="1"/>
                </a:moveTo>
                <a:lnTo>
                  <a:pt x="1" y="1851"/>
                </a:lnTo>
                <a:lnTo>
                  <a:pt x="29679" y="1851"/>
                </a:lnTo>
                <a:lnTo>
                  <a:pt x="29679" y="1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8"/>
          <p:cNvSpPr/>
          <p:nvPr/>
        </p:nvSpPr>
        <p:spPr>
          <a:xfrm rot="-419" flipH="1">
            <a:off x="249813" y="323046"/>
            <a:ext cx="5276937" cy="4183287"/>
          </a:xfrm>
          <a:custGeom>
            <a:avLst/>
            <a:gdLst/>
            <a:ahLst/>
            <a:cxnLst/>
            <a:rect l="l" t="t" r="r" b="b"/>
            <a:pathLst>
              <a:path w="257192" h="215079" extrusionOk="0">
                <a:moveTo>
                  <a:pt x="253918" y="138779"/>
                </a:moveTo>
                <a:cubicBezTo>
                  <a:pt x="250718" y="124814"/>
                  <a:pt x="244099" y="120086"/>
                  <a:pt x="238353" y="110776"/>
                </a:cubicBezTo>
                <a:cubicBezTo>
                  <a:pt x="231225" y="99429"/>
                  <a:pt x="226497" y="91283"/>
                  <a:pt x="229770" y="77754"/>
                </a:cubicBezTo>
                <a:cubicBezTo>
                  <a:pt x="235153" y="55715"/>
                  <a:pt x="241553" y="0"/>
                  <a:pt x="187511" y="2619"/>
                </a:cubicBezTo>
                <a:cubicBezTo>
                  <a:pt x="168164" y="3564"/>
                  <a:pt x="151653" y="18475"/>
                  <a:pt x="139215" y="33749"/>
                </a:cubicBezTo>
                <a:cubicBezTo>
                  <a:pt x="128669" y="46769"/>
                  <a:pt x="111721" y="46478"/>
                  <a:pt x="97902" y="48515"/>
                </a:cubicBezTo>
                <a:cubicBezTo>
                  <a:pt x="80882" y="50988"/>
                  <a:pt x="63425" y="55497"/>
                  <a:pt x="47278" y="62916"/>
                </a:cubicBezTo>
                <a:cubicBezTo>
                  <a:pt x="13966" y="78191"/>
                  <a:pt x="2255" y="103284"/>
                  <a:pt x="582" y="136524"/>
                </a:cubicBezTo>
                <a:cubicBezTo>
                  <a:pt x="73" y="146634"/>
                  <a:pt x="1" y="162491"/>
                  <a:pt x="13602" y="182347"/>
                </a:cubicBezTo>
                <a:cubicBezTo>
                  <a:pt x="32004" y="209041"/>
                  <a:pt x="61607" y="215078"/>
                  <a:pt x="98702" y="206714"/>
                </a:cubicBezTo>
                <a:cubicBezTo>
                  <a:pt x="107139" y="204822"/>
                  <a:pt x="115285" y="201404"/>
                  <a:pt x="123650" y="199004"/>
                </a:cubicBezTo>
                <a:cubicBezTo>
                  <a:pt x="132305" y="196531"/>
                  <a:pt x="141252" y="195221"/>
                  <a:pt x="150271" y="195076"/>
                </a:cubicBezTo>
                <a:cubicBezTo>
                  <a:pt x="171219" y="194640"/>
                  <a:pt x="192239" y="200531"/>
                  <a:pt x="212677" y="195440"/>
                </a:cubicBezTo>
                <a:cubicBezTo>
                  <a:pt x="223806" y="192603"/>
                  <a:pt x="233916" y="186857"/>
                  <a:pt x="242062" y="178783"/>
                </a:cubicBezTo>
                <a:cubicBezTo>
                  <a:pt x="252754" y="168455"/>
                  <a:pt x="257191" y="153253"/>
                  <a:pt x="253918" y="138779"/>
                </a:cubicBezTo>
                <a:close/>
              </a:path>
            </a:pathLst>
          </a:custGeom>
          <a:solidFill>
            <a:srgbClr val="E9F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8"/>
          <p:cNvSpPr/>
          <p:nvPr/>
        </p:nvSpPr>
        <p:spPr>
          <a:xfrm>
            <a:off x="1896662" y="3708317"/>
            <a:ext cx="886394" cy="238921"/>
          </a:xfrm>
          <a:custGeom>
            <a:avLst/>
            <a:gdLst/>
            <a:ahLst/>
            <a:cxnLst/>
            <a:rect l="l" t="t" r="r" b="b"/>
            <a:pathLst>
              <a:path w="46475" h="12527" extrusionOk="0">
                <a:moveTo>
                  <a:pt x="0" y="0"/>
                </a:moveTo>
                <a:lnTo>
                  <a:pt x="0" y="12526"/>
                </a:lnTo>
                <a:lnTo>
                  <a:pt x="46475" y="12526"/>
                </a:lnTo>
                <a:lnTo>
                  <a:pt x="46475" y="0"/>
                </a:lnTo>
                <a:close/>
              </a:path>
            </a:pathLst>
          </a:custGeom>
          <a:solidFill>
            <a:srgbClr val="2139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4" name="Google Shape;484;p28"/>
          <p:cNvSpPr/>
          <p:nvPr/>
        </p:nvSpPr>
        <p:spPr>
          <a:xfrm>
            <a:off x="808050" y="1575896"/>
            <a:ext cx="3071817" cy="2209854"/>
          </a:xfrm>
          <a:custGeom>
            <a:avLst/>
            <a:gdLst/>
            <a:ahLst/>
            <a:cxnLst/>
            <a:rect l="l" t="t" r="r" b="b"/>
            <a:pathLst>
              <a:path w="161060" h="115866" extrusionOk="0">
                <a:moveTo>
                  <a:pt x="8754" y="0"/>
                </a:moveTo>
                <a:cubicBezTo>
                  <a:pt x="3915" y="0"/>
                  <a:pt x="0" y="3915"/>
                  <a:pt x="0" y="8754"/>
                </a:cubicBezTo>
                <a:lnTo>
                  <a:pt x="0" y="107183"/>
                </a:lnTo>
                <a:cubicBezTo>
                  <a:pt x="0" y="112023"/>
                  <a:pt x="3915" y="115866"/>
                  <a:pt x="8754" y="115866"/>
                </a:cubicBezTo>
                <a:lnTo>
                  <a:pt x="152377" y="115866"/>
                </a:lnTo>
                <a:cubicBezTo>
                  <a:pt x="157216" y="115866"/>
                  <a:pt x="161059" y="112023"/>
                  <a:pt x="161059" y="107183"/>
                </a:cubicBezTo>
                <a:lnTo>
                  <a:pt x="161059" y="8754"/>
                </a:lnTo>
                <a:cubicBezTo>
                  <a:pt x="161059" y="3915"/>
                  <a:pt x="157216" y="0"/>
                  <a:pt x="15237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p28"/>
          <p:cNvSpPr/>
          <p:nvPr/>
        </p:nvSpPr>
        <p:spPr>
          <a:xfrm>
            <a:off x="894923" y="1712986"/>
            <a:ext cx="2889922" cy="1861018"/>
          </a:xfrm>
          <a:custGeom>
            <a:avLst/>
            <a:gdLst/>
            <a:ahLst/>
            <a:cxnLst/>
            <a:rect l="l" t="t" r="r" b="b"/>
            <a:pathLst>
              <a:path w="151523" h="97576" extrusionOk="0">
                <a:moveTo>
                  <a:pt x="5267" y="1"/>
                </a:moveTo>
                <a:cubicBezTo>
                  <a:pt x="2349" y="1"/>
                  <a:pt x="0" y="2349"/>
                  <a:pt x="0" y="5267"/>
                </a:cubicBezTo>
                <a:lnTo>
                  <a:pt x="0" y="92309"/>
                </a:lnTo>
                <a:cubicBezTo>
                  <a:pt x="0" y="95227"/>
                  <a:pt x="2349" y="97575"/>
                  <a:pt x="5267" y="97575"/>
                </a:cubicBezTo>
                <a:lnTo>
                  <a:pt x="146256" y="97575"/>
                </a:lnTo>
                <a:cubicBezTo>
                  <a:pt x="149174" y="97575"/>
                  <a:pt x="151522" y="95227"/>
                  <a:pt x="151522" y="92309"/>
                </a:cubicBezTo>
                <a:lnTo>
                  <a:pt x="151522" y="5267"/>
                </a:lnTo>
                <a:cubicBezTo>
                  <a:pt x="151522" y="2349"/>
                  <a:pt x="149174" y="1"/>
                  <a:pt x="146256" y="1"/>
                </a:cubicBezTo>
                <a:close/>
              </a:path>
            </a:pathLst>
          </a:custGeom>
          <a:solidFill>
            <a:srgbClr val="AAC7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28"/>
          <p:cNvSpPr/>
          <p:nvPr/>
        </p:nvSpPr>
        <p:spPr>
          <a:xfrm>
            <a:off x="1515241" y="3925490"/>
            <a:ext cx="1647902" cy="150692"/>
          </a:xfrm>
          <a:custGeom>
            <a:avLst/>
            <a:gdLst/>
            <a:ahLst/>
            <a:cxnLst/>
            <a:rect l="l" t="t" r="r" b="b"/>
            <a:pathLst>
              <a:path w="86402" h="7901" extrusionOk="0">
                <a:moveTo>
                  <a:pt x="6833" y="0"/>
                </a:moveTo>
                <a:cubicBezTo>
                  <a:pt x="3061" y="0"/>
                  <a:pt x="0" y="3061"/>
                  <a:pt x="0" y="6833"/>
                </a:cubicBezTo>
                <a:lnTo>
                  <a:pt x="0" y="7900"/>
                </a:lnTo>
                <a:lnTo>
                  <a:pt x="86401" y="7900"/>
                </a:lnTo>
                <a:lnTo>
                  <a:pt x="86401" y="6833"/>
                </a:lnTo>
                <a:cubicBezTo>
                  <a:pt x="86401" y="3061"/>
                  <a:pt x="83412" y="0"/>
                  <a:pt x="796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7" name="Google Shape;487;p28"/>
          <p:cNvSpPr/>
          <p:nvPr/>
        </p:nvSpPr>
        <p:spPr>
          <a:xfrm>
            <a:off x="1011644" y="2276296"/>
            <a:ext cx="2652394" cy="1239312"/>
          </a:xfrm>
          <a:custGeom>
            <a:avLst/>
            <a:gdLst/>
            <a:ahLst/>
            <a:cxnLst/>
            <a:rect l="l" t="t" r="r" b="b"/>
            <a:pathLst>
              <a:path w="139069" h="64979" extrusionOk="0">
                <a:moveTo>
                  <a:pt x="109248" y="0"/>
                </a:moveTo>
                <a:lnTo>
                  <a:pt x="97006" y="50460"/>
                </a:lnTo>
                <a:lnTo>
                  <a:pt x="78075" y="13523"/>
                </a:lnTo>
                <a:lnTo>
                  <a:pt x="64410" y="43628"/>
                </a:lnTo>
                <a:lnTo>
                  <a:pt x="51386" y="4342"/>
                </a:lnTo>
                <a:lnTo>
                  <a:pt x="33095" y="55798"/>
                </a:lnTo>
                <a:lnTo>
                  <a:pt x="15089" y="27259"/>
                </a:lnTo>
                <a:lnTo>
                  <a:pt x="1" y="64979"/>
                </a:lnTo>
                <a:lnTo>
                  <a:pt x="139068" y="64979"/>
                </a:lnTo>
                <a:lnTo>
                  <a:pt x="131809" y="28967"/>
                </a:lnTo>
                <a:lnTo>
                  <a:pt x="125617" y="58502"/>
                </a:lnTo>
                <a:lnTo>
                  <a:pt x="109248" y="0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8"/>
          <p:cNvSpPr/>
          <p:nvPr/>
        </p:nvSpPr>
        <p:spPr>
          <a:xfrm>
            <a:off x="1105307" y="1833788"/>
            <a:ext cx="2614382" cy="50256"/>
          </a:xfrm>
          <a:custGeom>
            <a:avLst/>
            <a:gdLst/>
            <a:ahLst/>
            <a:cxnLst/>
            <a:rect l="l" t="t" r="r" b="b"/>
            <a:pathLst>
              <a:path w="137076" h="2635" extrusionOk="0">
                <a:moveTo>
                  <a:pt x="1" y="1"/>
                </a:moveTo>
                <a:lnTo>
                  <a:pt x="1" y="2634"/>
                </a:lnTo>
                <a:lnTo>
                  <a:pt x="137075" y="2634"/>
                </a:lnTo>
                <a:lnTo>
                  <a:pt x="137075" y="1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8"/>
          <p:cNvSpPr/>
          <p:nvPr/>
        </p:nvSpPr>
        <p:spPr>
          <a:xfrm>
            <a:off x="1105307" y="1962733"/>
            <a:ext cx="2329324" cy="50256"/>
          </a:xfrm>
          <a:custGeom>
            <a:avLst/>
            <a:gdLst/>
            <a:ahLst/>
            <a:cxnLst/>
            <a:rect l="l" t="t" r="r" b="b"/>
            <a:pathLst>
              <a:path w="122130" h="2635" extrusionOk="0">
                <a:moveTo>
                  <a:pt x="1" y="1"/>
                </a:moveTo>
                <a:lnTo>
                  <a:pt x="1" y="2634"/>
                </a:lnTo>
                <a:lnTo>
                  <a:pt x="122129" y="2634"/>
                </a:lnTo>
                <a:lnTo>
                  <a:pt x="122129" y="1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0" name="Google Shape;490;p28"/>
          <p:cNvSpPr/>
          <p:nvPr/>
        </p:nvSpPr>
        <p:spPr>
          <a:xfrm>
            <a:off x="1598032" y="2090325"/>
            <a:ext cx="2121644" cy="51610"/>
          </a:xfrm>
          <a:custGeom>
            <a:avLst/>
            <a:gdLst/>
            <a:ahLst/>
            <a:cxnLst/>
            <a:rect l="l" t="t" r="r" b="b"/>
            <a:pathLst>
              <a:path w="111241" h="2706" extrusionOk="0">
                <a:moveTo>
                  <a:pt x="1" y="1"/>
                </a:moveTo>
                <a:lnTo>
                  <a:pt x="1" y="2705"/>
                </a:lnTo>
                <a:lnTo>
                  <a:pt x="111240" y="2705"/>
                </a:lnTo>
                <a:lnTo>
                  <a:pt x="111240" y="1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1" name="Google Shape;491;p28"/>
          <p:cNvSpPr/>
          <p:nvPr/>
        </p:nvSpPr>
        <p:spPr>
          <a:xfrm>
            <a:off x="1598032" y="2219290"/>
            <a:ext cx="2121644" cy="50237"/>
          </a:xfrm>
          <a:custGeom>
            <a:avLst/>
            <a:gdLst/>
            <a:ahLst/>
            <a:cxnLst/>
            <a:rect l="l" t="t" r="r" b="b"/>
            <a:pathLst>
              <a:path w="111241" h="2634" extrusionOk="0">
                <a:moveTo>
                  <a:pt x="1" y="0"/>
                </a:moveTo>
                <a:lnTo>
                  <a:pt x="1" y="2633"/>
                </a:lnTo>
                <a:lnTo>
                  <a:pt x="111240" y="2633"/>
                </a:lnTo>
                <a:lnTo>
                  <a:pt x="111240" y="0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28"/>
          <p:cNvSpPr/>
          <p:nvPr/>
        </p:nvSpPr>
        <p:spPr>
          <a:xfrm>
            <a:off x="1598032" y="2348236"/>
            <a:ext cx="1818944" cy="50237"/>
          </a:xfrm>
          <a:custGeom>
            <a:avLst/>
            <a:gdLst/>
            <a:ahLst/>
            <a:cxnLst/>
            <a:rect l="l" t="t" r="r" b="b"/>
            <a:pathLst>
              <a:path w="95370" h="2634" extrusionOk="0">
                <a:moveTo>
                  <a:pt x="1" y="0"/>
                </a:moveTo>
                <a:lnTo>
                  <a:pt x="1" y="2634"/>
                </a:lnTo>
                <a:lnTo>
                  <a:pt x="95369" y="2634"/>
                </a:lnTo>
                <a:lnTo>
                  <a:pt x="95369" y="0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28"/>
          <p:cNvSpPr/>
          <p:nvPr/>
        </p:nvSpPr>
        <p:spPr>
          <a:xfrm>
            <a:off x="1105307" y="2056396"/>
            <a:ext cx="441185" cy="441185"/>
          </a:xfrm>
          <a:custGeom>
            <a:avLst/>
            <a:gdLst/>
            <a:ahLst/>
            <a:cxnLst/>
            <a:rect l="l" t="t" r="r" b="b"/>
            <a:pathLst>
              <a:path w="23132" h="23132" extrusionOk="0">
                <a:moveTo>
                  <a:pt x="1" y="1"/>
                </a:moveTo>
                <a:lnTo>
                  <a:pt x="1" y="23131"/>
                </a:lnTo>
                <a:lnTo>
                  <a:pt x="23131" y="23131"/>
                </a:lnTo>
                <a:lnTo>
                  <a:pt x="23131" y="1"/>
                </a:ln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8"/>
          <p:cNvSpPr/>
          <p:nvPr/>
        </p:nvSpPr>
        <p:spPr>
          <a:xfrm>
            <a:off x="1781276" y="2566763"/>
            <a:ext cx="1155164" cy="756091"/>
          </a:xfrm>
          <a:custGeom>
            <a:avLst/>
            <a:gdLst/>
            <a:ahLst/>
            <a:cxnLst/>
            <a:rect l="l" t="t" r="r" b="b"/>
            <a:pathLst>
              <a:path w="60567" h="39643" extrusionOk="0">
                <a:moveTo>
                  <a:pt x="30248" y="1"/>
                </a:moveTo>
                <a:cubicBezTo>
                  <a:pt x="1" y="1"/>
                  <a:pt x="30319" y="39643"/>
                  <a:pt x="30319" y="39643"/>
                </a:cubicBezTo>
                <a:cubicBezTo>
                  <a:pt x="30319" y="39643"/>
                  <a:pt x="60567" y="1"/>
                  <a:pt x="30248" y="1"/>
                </a:cubicBezTo>
                <a:close/>
              </a:path>
            </a:pathLst>
          </a:custGeom>
          <a:solidFill>
            <a:srgbClr val="F67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8"/>
          <p:cNvSpPr/>
          <p:nvPr/>
        </p:nvSpPr>
        <p:spPr>
          <a:xfrm>
            <a:off x="1855943" y="2566763"/>
            <a:ext cx="1004491" cy="658364"/>
          </a:xfrm>
          <a:custGeom>
            <a:avLst/>
            <a:gdLst/>
            <a:ahLst/>
            <a:cxnLst/>
            <a:rect l="l" t="t" r="r" b="b"/>
            <a:pathLst>
              <a:path w="52667" h="34519" extrusionOk="0">
                <a:moveTo>
                  <a:pt x="26333" y="1"/>
                </a:moveTo>
                <a:cubicBezTo>
                  <a:pt x="0" y="1"/>
                  <a:pt x="26404" y="34518"/>
                  <a:pt x="26404" y="34518"/>
                </a:cubicBezTo>
                <a:cubicBezTo>
                  <a:pt x="26404" y="34518"/>
                  <a:pt x="52666" y="1"/>
                  <a:pt x="26333" y="1"/>
                </a:cubicBezTo>
                <a:close/>
              </a:path>
            </a:pathLst>
          </a:custGeom>
          <a:solidFill>
            <a:srgbClr val="F9BF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28"/>
          <p:cNvSpPr/>
          <p:nvPr/>
        </p:nvSpPr>
        <p:spPr>
          <a:xfrm>
            <a:off x="1997095" y="2566763"/>
            <a:ext cx="722161" cy="542975"/>
          </a:xfrm>
          <a:custGeom>
            <a:avLst/>
            <a:gdLst/>
            <a:ahLst/>
            <a:cxnLst/>
            <a:rect l="l" t="t" r="r" b="b"/>
            <a:pathLst>
              <a:path w="37864" h="28469" extrusionOk="0">
                <a:moveTo>
                  <a:pt x="18932" y="1"/>
                </a:moveTo>
                <a:cubicBezTo>
                  <a:pt x="1" y="1"/>
                  <a:pt x="18932" y="28469"/>
                  <a:pt x="18932" y="28469"/>
                </a:cubicBezTo>
                <a:cubicBezTo>
                  <a:pt x="18932" y="28469"/>
                  <a:pt x="37864" y="1"/>
                  <a:pt x="18932" y="1"/>
                </a:cubicBezTo>
                <a:close/>
              </a:path>
            </a:pathLst>
          </a:custGeom>
          <a:solidFill>
            <a:srgbClr val="F2CA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28"/>
          <p:cNvSpPr/>
          <p:nvPr/>
        </p:nvSpPr>
        <p:spPr>
          <a:xfrm>
            <a:off x="2115189" y="2551829"/>
            <a:ext cx="487321" cy="104555"/>
          </a:xfrm>
          <a:custGeom>
            <a:avLst/>
            <a:gdLst/>
            <a:ahLst/>
            <a:cxnLst/>
            <a:rect l="l" t="t" r="r" b="b"/>
            <a:pathLst>
              <a:path w="25551" h="5482" extrusionOk="0">
                <a:moveTo>
                  <a:pt x="1" y="1"/>
                </a:moveTo>
                <a:lnTo>
                  <a:pt x="1" y="5481"/>
                </a:lnTo>
                <a:lnTo>
                  <a:pt x="25551" y="5481"/>
                </a:lnTo>
                <a:lnTo>
                  <a:pt x="25551" y="1"/>
                </a:lnTo>
                <a:close/>
              </a:path>
            </a:pathLst>
          </a:custGeom>
          <a:solidFill>
            <a:srgbClr val="2C47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28"/>
          <p:cNvSpPr/>
          <p:nvPr/>
        </p:nvSpPr>
        <p:spPr>
          <a:xfrm>
            <a:off x="2548200" y="1938302"/>
            <a:ext cx="747947" cy="1032642"/>
          </a:xfrm>
          <a:custGeom>
            <a:avLst/>
            <a:gdLst/>
            <a:ahLst/>
            <a:cxnLst/>
            <a:rect l="l" t="t" r="r" b="b"/>
            <a:pathLst>
              <a:path w="39216" h="54143" extrusionOk="0">
                <a:moveTo>
                  <a:pt x="8113" y="1"/>
                </a:moveTo>
                <a:lnTo>
                  <a:pt x="0" y="32099"/>
                </a:lnTo>
                <a:cubicBezTo>
                  <a:pt x="1124" y="31867"/>
                  <a:pt x="2263" y="31759"/>
                  <a:pt x="3396" y="31759"/>
                </a:cubicBezTo>
                <a:cubicBezTo>
                  <a:pt x="4703" y="31759"/>
                  <a:pt x="6002" y="31903"/>
                  <a:pt x="7259" y="32170"/>
                </a:cubicBezTo>
                <a:cubicBezTo>
                  <a:pt x="19287" y="34661"/>
                  <a:pt x="30390" y="47756"/>
                  <a:pt x="34802" y="53592"/>
                </a:cubicBezTo>
                <a:cubicBezTo>
                  <a:pt x="35099" y="53970"/>
                  <a:pt x="35508" y="54143"/>
                  <a:pt x="35905" y="54143"/>
                </a:cubicBezTo>
                <a:cubicBezTo>
                  <a:pt x="36557" y="54143"/>
                  <a:pt x="37178" y="53676"/>
                  <a:pt x="37222" y="52881"/>
                </a:cubicBezTo>
                <a:cubicBezTo>
                  <a:pt x="39215" y="26120"/>
                  <a:pt x="20995" y="9324"/>
                  <a:pt x="12455" y="2919"/>
                </a:cubicBezTo>
                <a:cubicBezTo>
                  <a:pt x="11031" y="1851"/>
                  <a:pt x="9608" y="855"/>
                  <a:pt x="8113" y="1"/>
                </a:cubicBezTo>
                <a:close/>
              </a:path>
            </a:pathLst>
          </a:custGeom>
          <a:solidFill>
            <a:srgbClr val="ED4F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28"/>
          <p:cNvSpPr/>
          <p:nvPr/>
        </p:nvSpPr>
        <p:spPr>
          <a:xfrm>
            <a:off x="2548200" y="1938302"/>
            <a:ext cx="237548" cy="613562"/>
          </a:xfrm>
          <a:custGeom>
            <a:avLst/>
            <a:gdLst/>
            <a:ahLst/>
            <a:cxnLst/>
            <a:rect l="l" t="t" r="r" b="b"/>
            <a:pathLst>
              <a:path w="12455" h="32170" extrusionOk="0">
                <a:moveTo>
                  <a:pt x="8113" y="1"/>
                </a:moveTo>
                <a:lnTo>
                  <a:pt x="0" y="32099"/>
                </a:lnTo>
                <a:cubicBezTo>
                  <a:pt x="1124" y="31867"/>
                  <a:pt x="2263" y="31759"/>
                  <a:pt x="3396" y="31759"/>
                </a:cubicBezTo>
                <a:cubicBezTo>
                  <a:pt x="4703" y="31759"/>
                  <a:pt x="6002" y="31903"/>
                  <a:pt x="7259" y="32170"/>
                </a:cubicBezTo>
                <a:cubicBezTo>
                  <a:pt x="10391" y="23274"/>
                  <a:pt x="11886" y="8968"/>
                  <a:pt x="12455" y="2919"/>
                </a:cubicBezTo>
                <a:cubicBezTo>
                  <a:pt x="11031" y="1851"/>
                  <a:pt x="9608" y="855"/>
                  <a:pt x="8113" y="1"/>
                </a:cubicBezTo>
                <a:close/>
              </a:path>
            </a:pathLst>
          </a:custGeom>
          <a:solidFill>
            <a:srgbClr val="DB4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28"/>
          <p:cNvSpPr/>
          <p:nvPr/>
        </p:nvSpPr>
        <p:spPr>
          <a:xfrm>
            <a:off x="1406644" y="1938302"/>
            <a:ext cx="746593" cy="1032642"/>
          </a:xfrm>
          <a:custGeom>
            <a:avLst/>
            <a:gdLst/>
            <a:ahLst/>
            <a:cxnLst/>
            <a:rect l="l" t="t" r="r" b="b"/>
            <a:pathLst>
              <a:path w="39145" h="54143" extrusionOk="0">
                <a:moveTo>
                  <a:pt x="31031" y="1"/>
                </a:moveTo>
                <a:cubicBezTo>
                  <a:pt x="29536" y="855"/>
                  <a:pt x="28113" y="1851"/>
                  <a:pt x="26690" y="2919"/>
                </a:cubicBezTo>
                <a:cubicBezTo>
                  <a:pt x="18149" y="9324"/>
                  <a:pt x="1" y="26120"/>
                  <a:pt x="1922" y="52881"/>
                </a:cubicBezTo>
                <a:cubicBezTo>
                  <a:pt x="1966" y="53676"/>
                  <a:pt x="2615" y="54143"/>
                  <a:pt x="3271" y="54143"/>
                </a:cubicBezTo>
                <a:cubicBezTo>
                  <a:pt x="3670" y="54143"/>
                  <a:pt x="4072" y="53970"/>
                  <a:pt x="4342" y="53592"/>
                </a:cubicBezTo>
                <a:cubicBezTo>
                  <a:pt x="8826" y="47756"/>
                  <a:pt x="19857" y="34661"/>
                  <a:pt x="31885" y="32170"/>
                </a:cubicBezTo>
                <a:cubicBezTo>
                  <a:pt x="33181" y="31903"/>
                  <a:pt x="34477" y="31759"/>
                  <a:pt x="35773" y="31759"/>
                </a:cubicBezTo>
                <a:cubicBezTo>
                  <a:pt x="36897" y="31759"/>
                  <a:pt x="38020" y="31867"/>
                  <a:pt x="39144" y="32099"/>
                </a:cubicBezTo>
                <a:lnTo>
                  <a:pt x="31031" y="1"/>
                </a:lnTo>
                <a:close/>
              </a:path>
            </a:pathLst>
          </a:custGeom>
          <a:solidFill>
            <a:srgbClr val="ED4F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28"/>
          <p:cNvSpPr/>
          <p:nvPr/>
        </p:nvSpPr>
        <p:spPr>
          <a:xfrm>
            <a:off x="1915658" y="1938302"/>
            <a:ext cx="237567" cy="613562"/>
          </a:xfrm>
          <a:custGeom>
            <a:avLst/>
            <a:gdLst/>
            <a:ahLst/>
            <a:cxnLst/>
            <a:rect l="l" t="t" r="r" b="b"/>
            <a:pathLst>
              <a:path w="12456" h="32170" extrusionOk="0">
                <a:moveTo>
                  <a:pt x="4342" y="1"/>
                </a:moveTo>
                <a:cubicBezTo>
                  <a:pt x="2847" y="855"/>
                  <a:pt x="1424" y="1851"/>
                  <a:pt x="1" y="2919"/>
                </a:cubicBezTo>
                <a:cubicBezTo>
                  <a:pt x="570" y="8968"/>
                  <a:pt x="2064" y="23274"/>
                  <a:pt x="5125" y="32170"/>
                </a:cubicBezTo>
                <a:cubicBezTo>
                  <a:pt x="6421" y="31903"/>
                  <a:pt x="7737" y="31759"/>
                  <a:pt x="9052" y="31759"/>
                </a:cubicBezTo>
                <a:cubicBezTo>
                  <a:pt x="10192" y="31759"/>
                  <a:pt x="11331" y="31867"/>
                  <a:pt x="12455" y="32099"/>
                </a:cubicBezTo>
                <a:lnTo>
                  <a:pt x="4342" y="1"/>
                </a:lnTo>
                <a:close/>
              </a:path>
            </a:pathLst>
          </a:custGeom>
          <a:solidFill>
            <a:srgbClr val="DB4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8"/>
          <p:cNvSpPr/>
          <p:nvPr/>
        </p:nvSpPr>
        <p:spPr>
          <a:xfrm>
            <a:off x="1885791" y="522588"/>
            <a:ext cx="944775" cy="2029314"/>
          </a:xfrm>
          <a:custGeom>
            <a:avLst/>
            <a:gdLst/>
            <a:ahLst/>
            <a:cxnLst/>
            <a:rect l="l" t="t" r="r" b="b"/>
            <a:pathLst>
              <a:path w="49536" h="106400" extrusionOk="0">
                <a:moveTo>
                  <a:pt x="24768" y="0"/>
                </a:moveTo>
                <a:cubicBezTo>
                  <a:pt x="24768" y="0"/>
                  <a:pt x="11388" y="8825"/>
                  <a:pt x="5196" y="31315"/>
                </a:cubicBezTo>
                <a:cubicBezTo>
                  <a:pt x="570" y="48111"/>
                  <a:pt x="1" y="72452"/>
                  <a:pt x="12029" y="106400"/>
                </a:cubicBezTo>
                <a:lnTo>
                  <a:pt x="37508" y="106400"/>
                </a:lnTo>
                <a:cubicBezTo>
                  <a:pt x="49536" y="72452"/>
                  <a:pt x="48966" y="48111"/>
                  <a:pt x="44340" y="31386"/>
                </a:cubicBezTo>
                <a:cubicBezTo>
                  <a:pt x="38219" y="8825"/>
                  <a:pt x="24768" y="0"/>
                  <a:pt x="247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28"/>
          <p:cNvSpPr/>
          <p:nvPr/>
        </p:nvSpPr>
        <p:spPr>
          <a:xfrm>
            <a:off x="1984889" y="522588"/>
            <a:ext cx="746593" cy="598629"/>
          </a:xfrm>
          <a:custGeom>
            <a:avLst/>
            <a:gdLst/>
            <a:ahLst/>
            <a:cxnLst/>
            <a:rect l="l" t="t" r="r" b="b"/>
            <a:pathLst>
              <a:path w="39145" h="31387" extrusionOk="0">
                <a:moveTo>
                  <a:pt x="19572" y="0"/>
                </a:moveTo>
                <a:cubicBezTo>
                  <a:pt x="16796" y="2064"/>
                  <a:pt x="14234" y="4484"/>
                  <a:pt x="12099" y="7188"/>
                </a:cubicBezTo>
                <a:cubicBezTo>
                  <a:pt x="6406" y="14305"/>
                  <a:pt x="2278" y="22561"/>
                  <a:pt x="0" y="31386"/>
                </a:cubicBezTo>
                <a:lnTo>
                  <a:pt x="39144" y="31386"/>
                </a:lnTo>
                <a:cubicBezTo>
                  <a:pt x="36867" y="22561"/>
                  <a:pt x="32739" y="14305"/>
                  <a:pt x="27045" y="7188"/>
                </a:cubicBezTo>
                <a:cubicBezTo>
                  <a:pt x="24910" y="4484"/>
                  <a:pt x="22419" y="2064"/>
                  <a:pt x="19572" y="0"/>
                </a:cubicBezTo>
                <a:close/>
              </a:path>
            </a:pathLst>
          </a:custGeom>
          <a:solidFill>
            <a:srgbClr val="FF6D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8"/>
          <p:cNvSpPr/>
          <p:nvPr/>
        </p:nvSpPr>
        <p:spPr>
          <a:xfrm>
            <a:off x="2048685" y="1391622"/>
            <a:ext cx="618998" cy="546389"/>
          </a:xfrm>
          <a:custGeom>
            <a:avLst/>
            <a:gdLst/>
            <a:ahLst/>
            <a:cxnLst/>
            <a:rect l="l" t="t" r="r" b="b"/>
            <a:pathLst>
              <a:path w="32455" h="28648" extrusionOk="0">
                <a:moveTo>
                  <a:pt x="16240" y="1"/>
                </a:moveTo>
                <a:cubicBezTo>
                  <a:pt x="14385" y="1"/>
                  <a:pt x="12497" y="361"/>
                  <a:pt x="10676" y="1122"/>
                </a:cubicBezTo>
                <a:cubicBezTo>
                  <a:pt x="3416" y="4182"/>
                  <a:pt x="0" y="12580"/>
                  <a:pt x="3061" y="19840"/>
                </a:cubicBezTo>
                <a:cubicBezTo>
                  <a:pt x="5307" y="25349"/>
                  <a:pt x="10608" y="28647"/>
                  <a:pt x="16216" y="28647"/>
                </a:cubicBezTo>
                <a:cubicBezTo>
                  <a:pt x="18070" y="28647"/>
                  <a:pt x="19957" y="28287"/>
                  <a:pt x="21778" y="27526"/>
                </a:cubicBezTo>
                <a:cubicBezTo>
                  <a:pt x="29038" y="24466"/>
                  <a:pt x="32454" y="16068"/>
                  <a:pt x="29465" y="8808"/>
                </a:cubicBezTo>
                <a:cubicBezTo>
                  <a:pt x="27165" y="3299"/>
                  <a:pt x="21850" y="1"/>
                  <a:pt x="16240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28"/>
          <p:cNvSpPr/>
          <p:nvPr/>
        </p:nvSpPr>
        <p:spPr>
          <a:xfrm>
            <a:off x="2085322" y="1370929"/>
            <a:ext cx="545702" cy="545702"/>
          </a:xfrm>
          <a:custGeom>
            <a:avLst/>
            <a:gdLst/>
            <a:ahLst/>
            <a:cxnLst/>
            <a:rect l="l" t="t" r="r" b="b"/>
            <a:pathLst>
              <a:path w="28612" h="28612" extrusionOk="0">
                <a:moveTo>
                  <a:pt x="14306" y="1"/>
                </a:moveTo>
                <a:cubicBezTo>
                  <a:pt x="6406" y="1"/>
                  <a:pt x="1" y="6406"/>
                  <a:pt x="1" y="14306"/>
                </a:cubicBezTo>
                <a:cubicBezTo>
                  <a:pt x="1" y="22206"/>
                  <a:pt x="6406" y="28611"/>
                  <a:pt x="14306" y="28611"/>
                </a:cubicBezTo>
                <a:cubicBezTo>
                  <a:pt x="22206" y="28611"/>
                  <a:pt x="28611" y="22206"/>
                  <a:pt x="28611" y="14306"/>
                </a:cubicBezTo>
                <a:cubicBezTo>
                  <a:pt x="28611" y="6406"/>
                  <a:pt x="22206" y="1"/>
                  <a:pt x="14306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28"/>
          <p:cNvSpPr/>
          <p:nvPr/>
        </p:nvSpPr>
        <p:spPr>
          <a:xfrm>
            <a:off x="2143702" y="1454159"/>
            <a:ext cx="428960" cy="379505"/>
          </a:xfrm>
          <a:custGeom>
            <a:avLst/>
            <a:gdLst/>
            <a:ahLst/>
            <a:cxnLst/>
            <a:rect l="l" t="t" r="r" b="b"/>
            <a:pathLst>
              <a:path w="22491" h="19898" extrusionOk="0">
                <a:moveTo>
                  <a:pt x="11256" y="1"/>
                </a:moveTo>
                <a:cubicBezTo>
                  <a:pt x="9162" y="1"/>
                  <a:pt x="7052" y="666"/>
                  <a:pt x="5267" y="2042"/>
                </a:cubicBezTo>
                <a:cubicBezTo>
                  <a:pt x="854" y="5316"/>
                  <a:pt x="0" y="11579"/>
                  <a:pt x="3274" y="15920"/>
                </a:cubicBezTo>
                <a:cubicBezTo>
                  <a:pt x="5254" y="18532"/>
                  <a:pt x="8257" y="19897"/>
                  <a:pt x="11278" y="19897"/>
                </a:cubicBezTo>
                <a:cubicBezTo>
                  <a:pt x="13361" y="19897"/>
                  <a:pt x="15452" y="19249"/>
                  <a:pt x="17223" y="17913"/>
                </a:cubicBezTo>
                <a:cubicBezTo>
                  <a:pt x="21636" y="14568"/>
                  <a:pt x="22490" y="8305"/>
                  <a:pt x="19145" y="3964"/>
                </a:cubicBezTo>
                <a:cubicBezTo>
                  <a:pt x="17217" y="1365"/>
                  <a:pt x="14254" y="1"/>
                  <a:pt x="11256" y="1"/>
                </a:cubicBezTo>
                <a:close/>
              </a:path>
            </a:pathLst>
          </a:custGeom>
          <a:solidFill>
            <a:srgbClr val="ABC8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8"/>
          <p:cNvSpPr/>
          <p:nvPr/>
        </p:nvSpPr>
        <p:spPr>
          <a:xfrm>
            <a:off x="2199354" y="1454941"/>
            <a:ext cx="251128" cy="366669"/>
          </a:xfrm>
          <a:custGeom>
            <a:avLst/>
            <a:gdLst/>
            <a:ahLst/>
            <a:cxnLst/>
            <a:rect l="l" t="t" r="r" b="b"/>
            <a:pathLst>
              <a:path w="13167" h="19225" extrusionOk="0">
                <a:moveTo>
                  <a:pt x="8694" y="0"/>
                </a:moveTo>
                <a:cubicBezTo>
                  <a:pt x="8572" y="0"/>
                  <a:pt x="8450" y="3"/>
                  <a:pt x="8327" y="8"/>
                </a:cubicBezTo>
                <a:cubicBezTo>
                  <a:pt x="7971" y="8"/>
                  <a:pt x="7615" y="79"/>
                  <a:pt x="7260" y="79"/>
                </a:cubicBezTo>
                <a:lnTo>
                  <a:pt x="0" y="15381"/>
                </a:lnTo>
                <a:cubicBezTo>
                  <a:pt x="1139" y="17089"/>
                  <a:pt x="2847" y="18441"/>
                  <a:pt x="4769" y="19224"/>
                </a:cubicBezTo>
                <a:lnTo>
                  <a:pt x="13167" y="1218"/>
                </a:lnTo>
                <a:cubicBezTo>
                  <a:pt x="11779" y="425"/>
                  <a:pt x="10270" y="0"/>
                  <a:pt x="86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/>
          <p:nvPr/>
        </p:nvSpPr>
        <p:spPr>
          <a:xfrm>
            <a:off x="2324219" y="1498521"/>
            <a:ext cx="196847" cy="335295"/>
          </a:xfrm>
          <a:custGeom>
            <a:avLst/>
            <a:gdLst/>
            <a:ahLst/>
            <a:cxnLst/>
            <a:rect l="l" t="t" r="r" b="b"/>
            <a:pathLst>
              <a:path w="10321" h="17580" extrusionOk="0">
                <a:moveTo>
                  <a:pt x="8185" y="1"/>
                </a:moveTo>
                <a:lnTo>
                  <a:pt x="1" y="17437"/>
                </a:lnTo>
                <a:cubicBezTo>
                  <a:pt x="570" y="17509"/>
                  <a:pt x="1211" y="17580"/>
                  <a:pt x="1780" y="17580"/>
                </a:cubicBezTo>
                <a:cubicBezTo>
                  <a:pt x="2278" y="17580"/>
                  <a:pt x="2777" y="17509"/>
                  <a:pt x="3275" y="17437"/>
                </a:cubicBezTo>
                <a:lnTo>
                  <a:pt x="10321" y="2492"/>
                </a:lnTo>
                <a:cubicBezTo>
                  <a:pt x="9751" y="1495"/>
                  <a:pt x="9040" y="712"/>
                  <a:pt x="81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p28"/>
          <p:cNvSpPr/>
          <p:nvPr/>
        </p:nvSpPr>
        <p:spPr>
          <a:xfrm>
            <a:off x="2138266" y="2126276"/>
            <a:ext cx="442844" cy="1021485"/>
          </a:xfrm>
          <a:custGeom>
            <a:avLst/>
            <a:gdLst/>
            <a:ahLst/>
            <a:cxnLst/>
            <a:rect l="l" t="t" r="r" b="b"/>
            <a:pathLst>
              <a:path w="23219" h="53558" extrusionOk="0">
                <a:moveTo>
                  <a:pt x="12128" y="1"/>
                </a:moveTo>
                <a:cubicBezTo>
                  <a:pt x="11667" y="1"/>
                  <a:pt x="11377" y="109"/>
                  <a:pt x="11388" y="109"/>
                </a:cubicBezTo>
                <a:cubicBezTo>
                  <a:pt x="0" y="322"/>
                  <a:pt x="7758" y="40320"/>
                  <a:pt x="10534" y="52917"/>
                </a:cubicBezTo>
                <a:cubicBezTo>
                  <a:pt x="10641" y="53344"/>
                  <a:pt x="10996" y="53558"/>
                  <a:pt x="11352" y="53558"/>
                </a:cubicBezTo>
                <a:cubicBezTo>
                  <a:pt x="11708" y="53558"/>
                  <a:pt x="12064" y="53344"/>
                  <a:pt x="12171" y="52917"/>
                </a:cubicBezTo>
                <a:cubicBezTo>
                  <a:pt x="23219" y="3625"/>
                  <a:pt x="14799" y="1"/>
                  <a:pt x="12128" y="1"/>
                </a:cubicBezTo>
                <a:close/>
              </a:path>
            </a:pathLst>
          </a:custGeom>
          <a:solidFill>
            <a:srgbClr val="ED4F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28"/>
          <p:cNvSpPr/>
          <p:nvPr/>
        </p:nvSpPr>
        <p:spPr>
          <a:xfrm>
            <a:off x="3201093" y="3690657"/>
            <a:ext cx="237548" cy="203427"/>
          </a:xfrm>
          <a:custGeom>
            <a:avLst/>
            <a:gdLst/>
            <a:ahLst/>
            <a:cxnLst/>
            <a:rect l="l" t="t" r="r" b="b"/>
            <a:pathLst>
              <a:path w="12455" h="10666" extrusionOk="0">
                <a:moveTo>
                  <a:pt x="7117" y="1"/>
                </a:moveTo>
                <a:cubicBezTo>
                  <a:pt x="2349" y="1"/>
                  <a:pt x="0" y="5695"/>
                  <a:pt x="3345" y="9111"/>
                </a:cubicBezTo>
                <a:cubicBezTo>
                  <a:pt x="4420" y="10186"/>
                  <a:pt x="5745" y="10665"/>
                  <a:pt x="7048" y="10665"/>
                </a:cubicBezTo>
                <a:cubicBezTo>
                  <a:pt x="9800" y="10665"/>
                  <a:pt x="12455" y="8526"/>
                  <a:pt x="12455" y="5339"/>
                </a:cubicBezTo>
                <a:cubicBezTo>
                  <a:pt x="12455" y="2350"/>
                  <a:pt x="10035" y="1"/>
                  <a:pt x="7117" y="1"/>
                </a:cubicBezTo>
                <a:close/>
              </a:path>
            </a:pathLst>
          </a:custGeom>
          <a:solidFill>
            <a:srgbClr val="3C57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28"/>
          <p:cNvSpPr/>
          <p:nvPr/>
        </p:nvSpPr>
        <p:spPr>
          <a:xfrm>
            <a:off x="3229587" y="3711026"/>
            <a:ext cx="188703" cy="162021"/>
          </a:xfrm>
          <a:custGeom>
            <a:avLst/>
            <a:gdLst/>
            <a:ahLst/>
            <a:cxnLst/>
            <a:rect l="l" t="t" r="r" b="b"/>
            <a:pathLst>
              <a:path w="9894" h="8495" extrusionOk="0">
                <a:moveTo>
                  <a:pt x="5616" y="2351"/>
                </a:moveTo>
                <a:cubicBezTo>
                  <a:pt x="6601" y="2351"/>
                  <a:pt x="7545" y="3116"/>
                  <a:pt x="7545" y="4271"/>
                </a:cubicBezTo>
                <a:cubicBezTo>
                  <a:pt x="7545" y="5267"/>
                  <a:pt x="6691" y="6192"/>
                  <a:pt x="5623" y="6192"/>
                </a:cubicBezTo>
                <a:cubicBezTo>
                  <a:pt x="3915" y="6121"/>
                  <a:pt x="3061" y="4128"/>
                  <a:pt x="4271" y="2919"/>
                </a:cubicBezTo>
                <a:cubicBezTo>
                  <a:pt x="4663" y="2527"/>
                  <a:pt x="5144" y="2351"/>
                  <a:pt x="5616" y="2351"/>
                </a:cubicBezTo>
                <a:close/>
                <a:moveTo>
                  <a:pt x="5623" y="1"/>
                </a:moveTo>
                <a:cubicBezTo>
                  <a:pt x="1851" y="1"/>
                  <a:pt x="1" y="4555"/>
                  <a:pt x="2634" y="7260"/>
                </a:cubicBezTo>
                <a:cubicBezTo>
                  <a:pt x="3509" y="8112"/>
                  <a:pt x="4578" y="8495"/>
                  <a:pt x="5623" y="8495"/>
                </a:cubicBezTo>
                <a:cubicBezTo>
                  <a:pt x="7809" y="8495"/>
                  <a:pt x="9893" y="6822"/>
                  <a:pt x="9893" y="4271"/>
                </a:cubicBezTo>
                <a:cubicBezTo>
                  <a:pt x="9893" y="1922"/>
                  <a:pt x="7972" y="1"/>
                  <a:pt x="5623" y="1"/>
                </a:cubicBezTo>
                <a:close/>
              </a:path>
            </a:pathLst>
          </a:custGeom>
          <a:solidFill>
            <a:srgbClr val="C3D4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28"/>
          <p:cNvSpPr/>
          <p:nvPr/>
        </p:nvSpPr>
        <p:spPr>
          <a:xfrm>
            <a:off x="4185082" y="464038"/>
            <a:ext cx="348874" cy="348874"/>
          </a:xfrm>
          <a:custGeom>
            <a:avLst/>
            <a:gdLst/>
            <a:ahLst/>
            <a:cxnLst/>
            <a:rect l="l" t="t" r="r" b="b"/>
            <a:pathLst>
              <a:path w="18292" h="18292" extrusionOk="0">
                <a:moveTo>
                  <a:pt x="9122" y="4372"/>
                </a:moveTo>
                <a:cubicBezTo>
                  <a:pt x="11593" y="4372"/>
                  <a:pt x="13950" y="6286"/>
                  <a:pt x="13950" y="9182"/>
                </a:cubicBezTo>
                <a:cubicBezTo>
                  <a:pt x="13879" y="11815"/>
                  <a:pt x="11743" y="13879"/>
                  <a:pt x="9110" y="13879"/>
                </a:cubicBezTo>
                <a:lnTo>
                  <a:pt x="9181" y="13950"/>
                </a:lnTo>
                <a:cubicBezTo>
                  <a:pt x="4911" y="13950"/>
                  <a:pt x="2776" y="8755"/>
                  <a:pt x="5765" y="5766"/>
                </a:cubicBezTo>
                <a:cubicBezTo>
                  <a:pt x="6750" y="4803"/>
                  <a:pt x="7949" y="4372"/>
                  <a:pt x="9122" y="4372"/>
                </a:cubicBezTo>
                <a:close/>
                <a:moveTo>
                  <a:pt x="9119" y="1"/>
                </a:moveTo>
                <a:cubicBezTo>
                  <a:pt x="8487" y="1"/>
                  <a:pt x="7865" y="72"/>
                  <a:pt x="7260" y="214"/>
                </a:cubicBezTo>
                <a:lnTo>
                  <a:pt x="7260" y="2349"/>
                </a:lnTo>
                <a:cubicBezTo>
                  <a:pt x="6690" y="2492"/>
                  <a:pt x="6121" y="2705"/>
                  <a:pt x="5623" y="2990"/>
                </a:cubicBezTo>
                <a:lnTo>
                  <a:pt x="4128" y="1495"/>
                </a:lnTo>
                <a:cubicBezTo>
                  <a:pt x="3061" y="2207"/>
                  <a:pt x="2135" y="3132"/>
                  <a:pt x="1495" y="4200"/>
                </a:cubicBezTo>
                <a:lnTo>
                  <a:pt x="2989" y="5623"/>
                </a:lnTo>
                <a:cubicBezTo>
                  <a:pt x="2634" y="6193"/>
                  <a:pt x="2420" y="6691"/>
                  <a:pt x="2278" y="7260"/>
                </a:cubicBezTo>
                <a:lnTo>
                  <a:pt x="214" y="7260"/>
                </a:lnTo>
                <a:cubicBezTo>
                  <a:pt x="71" y="7901"/>
                  <a:pt x="0" y="8541"/>
                  <a:pt x="0" y="9182"/>
                </a:cubicBezTo>
                <a:cubicBezTo>
                  <a:pt x="0" y="9751"/>
                  <a:pt x="71" y="10392"/>
                  <a:pt x="214" y="11032"/>
                </a:cubicBezTo>
                <a:lnTo>
                  <a:pt x="2278" y="11032"/>
                </a:lnTo>
                <a:cubicBezTo>
                  <a:pt x="2420" y="11602"/>
                  <a:pt x="2634" y="12100"/>
                  <a:pt x="2989" y="12669"/>
                </a:cubicBezTo>
                <a:lnTo>
                  <a:pt x="1495" y="14164"/>
                </a:lnTo>
                <a:cubicBezTo>
                  <a:pt x="2135" y="15160"/>
                  <a:pt x="3061" y="16085"/>
                  <a:pt x="4128" y="16797"/>
                </a:cubicBezTo>
                <a:lnTo>
                  <a:pt x="5623" y="15302"/>
                </a:lnTo>
                <a:cubicBezTo>
                  <a:pt x="6121" y="15587"/>
                  <a:pt x="6690" y="15801"/>
                  <a:pt x="7260" y="16014"/>
                </a:cubicBezTo>
                <a:lnTo>
                  <a:pt x="7260" y="18078"/>
                </a:lnTo>
                <a:cubicBezTo>
                  <a:pt x="7865" y="18220"/>
                  <a:pt x="8487" y="18292"/>
                  <a:pt x="9119" y="18292"/>
                </a:cubicBezTo>
                <a:cubicBezTo>
                  <a:pt x="9751" y="18292"/>
                  <a:pt x="10391" y="18220"/>
                  <a:pt x="11032" y="18078"/>
                </a:cubicBezTo>
                <a:lnTo>
                  <a:pt x="11032" y="16014"/>
                </a:lnTo>
                <a:cubicBezTo>
                  <a:pt x="11601" y="15801"/>
                  <a:pt x="12099" y="15587"/>
                  <a:pt x="12598" y="15302"/>
                </a:cubicBezTo>
                <a:lnTo>
                  <a:pt x="14092" y="16797"/>
                </a:lnTo>
                <a:cubicBezTo>
                  <a:pt x="15160" y="16085"/>
                  <a:pt x="16085" y="15160"/>
                  <a:pt x="16797" y="14164"/>
                </a:cubicBezTo>
                <a:lnTo>
                  <a:pt x="15302" y="12669"/>
                </a:lnTo>
                <a:cubicBezTo>
                  <a:pt x="15587" y="12171"/>
                  <a:pt x="15800" y="11602"/>
                  <a:pt x="15943" y="11032"/>
                </a:cubicBezTo>
                <a:lnTo>
                  <a:pt x="18078" y="11032"/>
                </a:lnTo>
                <a:cubicBezTo>
                  <a:pt x="18220" y="10392"/>
                  <a:pt x="18291" y="9822"/>
                  <a:pt x="18291" y="9182"/>
                </a:cubicBezTo>
                <a:cubicBezTo>
                  <a:pt x="18291" y="8541"/>
                  <a:pt x="18220" y="7901"/>
                  <a:pt x="18078" y="7260"/>
                </a:cubicBezTo>
                <a:lnTo>
                  <a:pt x="15943" y="7260"/>
                </a:lnTo>
                <a:cubicBezTo>
                  <a:pt x="15800" y="6691"/>
                  <a:pt x="15587" y="6193"/>
                  <a:pt x="15302" y="5694"/>
                </a:cubicBezTo>
                <a:lnTo>
                  <a:pt x="16797" y="4200"/>
                </a:lnTo>
                <a:cubicBezTo>
                  <a:pt x="16085" y="3132"/>
                  <a:pt x="15160" y="2207"/>
                  <a:pt x="14092" y="1495"/>
                </a:cubicBezTo>
                <a:lnTo>
                  <a:pt x="12598" y="2990"/>
                </a:lnTo>
                <a:cubicBezTo>
                  <a:pt x="12099" y="2705"/>
                  <a:pt x="11601" y="2492"/>
                  <a:pt x="11032" y="2349"/>
                </a:cubicBezTo>
                <a:lnTo>
                  <a:pt x="11032" y="214"/>
                </a:lnTo>
                <a:cubicBezTo>
                  <a:pt x="10391" y="72"/>
                  <a:pt x="9751" y="1"/>
                  <a:pt x="91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13" name="Google Shape;513;p28"/>
          <p:cNvGrpSpPr/>
          <p:nvPr/>
        </p:nvGrpSpPr>
        <p:grpSpPr>
          <a:xfrm>
            <a:off x="3021276" y="1528477"/>
            <a:ext cx="2039085" cy="2532201"/>
            <a:chOff x="5084825" y="2490075"/>
            <a:chExt cx="2236575" cy="2777450"/>
          </a:xfrm>
        </p:grpSpPr>
        <p:sp>
          <p:nvSpPr>
            <p:cNvPr id="514" name="Google Shape;514;p28"/>
            <p:cNvSpPr/>
            <p:nvPr/>
          </p:nvSpPr>
          <p:spPr>
            <a:xfrm>
              <a:off x="6380125" y="2835250"/>
              <a:ext cx="818500" cy="408875"/>
            </a:xfrm>
            <a:custGeom>
              <a:avLst/>
              <a:gdLst/>
              <a:ahLst/>
              <a:cxnLst/>
              <a:rect l="l" t="t" r="r" b="b"/>
              <a:pathLst>
                <a:path w="32740" h="16355" extrusionOk="0">
                  <a:moveTo>
                    <a:pt x="1923" y="0"/>
                  </a:moveTo>
                  <a:lnTo>
                    <a:pt x="1" y="2207"/>
                  </a:lnTo>
                  <a:cubicBezTo>
                    <a:pt x="2848" y="6548"/>
                    <a:pt x="13879" y="13167"/>
                    <a:pt x="13879" y="13167"/>
                  </a:cubicBezTo>
                  <a:lnTo>
                    <a:pt x="17651" y="14733"/>
                  </a:lnTo>
                  <a:cubicBezTo>
                    <a:pt x="21033" y="15922"/>
                    <a:pt x="23638" y="16354"/>
                    <a:pt x="25649" y="16354"/>
                  </a:cubicBezTo>
                  <a:cubicBezTo>
                    <a:pt x="27491" y="16354"/>
                    <a:pt x="28835" y="15992"/>
                    <a:pt x="29821" y="15516"/>
                  </a:cubicBezTo>
                  <a:cubicBezTo>
                    <a:pt x="31601" y="14661"/>
                    <a:pt x="32739" y="11957"/>
                    <a:pt x="31174" y="10747"/>
                  </a:cubicBezTo>
                  <a:cubicBezTo>
                    <a:pt x="28579" y="8779"/>
                    <a:pt x="23819" y="8413"/>
                    <a:pt x="20641" y="8413"/>
                  </a:cubicBezTo>
                  <a:cubicBezTo>
                    <a:pt x="18763" y="8413"/>
                    <a:pt x="17438" y="8541"/>
                    <a:pt x="17438" y="8541"/>
                  </a:cubicBezTo>
                  <a:cubicBezTo>
                    <a:pt x="13096" y="7260"/>
                    <a:pt x="1923" y="0"/>
                    <a:pt x="1923" y="0"/>
                  </a:cubicBezTo>
                  <a:close/>
                </a:path>
              </a:pathLst>
            </a:custGeom>
            <a:solidFill>
              <a:srgbClr val="EB9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6175525" y="2647800"/>
              <a:ext cx="388350" cy="348775"/>
            </a:xfrm>
            <a:custGeom>
              <a:avLst/>
              <a:gdLst/>
              <a:ahLst/>
              <a:cxnLst/>
              <a:rect l="l" t="t" r="r" b="b"/>
              <a:pathLst>
                <a:path w="15534" h="13951" extrusionOk="0">
                  <a:moveTo>
                    <a:pt x="2617" y="1"/>
                  </a:moveTo>
                  <a:cubicBezTo>
                    <a:pt x="2573" y="1"/>
                    <a:pt x="2531" y="9"/>
                    <a:pt x="2491" y="25"/>
                  </a:cubicBezTo>
                  <a:cubicBezTo>
                    <a:pt x="2064" y="239"/>
                    <a:pt x="2420" y="951"/>
                    <a:pt x="2918" y="1520"/>
                  </a:cubicBezTo>
                  <a:cubicBezTo>
                    <a:pt x="3630" y="2232"/>
                    <a:pt x="4271" y="3086"/>
                    <a:pt x="4769" y="3940"/>
                  </a:cubicBezTo>
                  <a:cubicBezTo>
                    <a:pt x="4751" y="3948"/>
                    <a:pt x="4733" y="3953"/>
                    <a:pt x="4713" y="3953"/>
                  </a:cubicBezTo>
                  <a:cubicBezTo>
                    <a:pt x="4567" y="3953"/>
                    <a:pt x="4327" y="3720"/>
                    <a:pt x="3701" y="3157"/>
                  </a:cubicBezTo>
                  <a:cubicBezTo>
                    <a:pt x="2989" y="2516"/>
                    <a:pt x="2135" y="1805"/>
                    <a:pt x="1780" y="1591"/>
                  </a:cubicBezTo>
                  <a:cubicBezTo>
                    <a:pt x="1513" y="1431"/>
                    <a:pt x="1086" y="1111"/>
                    <a:pt x="769" y="1111"/>
                  </a:cubicBezTo>
                  <a:cubicBezTo>
                    <a:pt x="663" y="1111"/>
                    <a:pt x="570" y="1146"/>
                    <a:pt x="499" y="1235"/>
                  </a:cubicBezTo>
                  <a:cubicBezTo>
                    <a:pt x="214" y="1591"/>
                    <a:pt x="926" y="2232"/>
                    <a:pt x="1139" y="2374"/>
                  </a:cubicBezTo>
                  <a:cubicBezTo>
                    <a:pt x="1353" y="2516"/>
                    <a:pt x="4199" y="4865"/>
                    <a:pt x="3986" y="5007"/>
                  </a:cubicBezTo>
                  <a:cubicBezTo>
                    <a:pt x="3968" y="5034"/>
                    <a:pt x="3943" y="5046"/>
                    <a:pt x="3910" y="5046"/>
                  </a:cubicBezTo>
                  <a:cubicBezTo>
                    <a:pt x="3681" y="5046"/>
                    <a:pt x="3097" y="4438"/>
                    <a:pt x="2349" y="3940"/>
                  </a:cubicBezTo>
                  <a:cubicBezTo>
                    <a:pt x="1678" y="3549"/>
                    <a:pt x="964" y="3026"/>
                    <a:pt x="550" y="3026"/>
                  </a:cubicBezTo>
                  <a:cubicBezTo>
                    <a:pt x="437" y="3026"/>
                    <a:pt x="346" y="3065"/>
                    <a:pt x="285" y="3157"/>
                  </a:cubicBezTo>
                  <a:cubicBezTo>
                    <a:pt x="0" y="3513"/>
                    <a:pt x="926" y="4153"/>
                    <a:pt x="1566" y="4580"/>
                  </a:cubicBezTo>
                  <a:cubicBezTo>
                    <a:pt x="2278" y="5079"/>
                    <a:pt x="2918" y="5577"/>
                    <a:pt x="3488" y="6146"/>
                  </a:cubicBezTo>
                  <a:cubicBezTo>
                    <a:pt x="3515" y="6201"/>
                    <a:pt x="3500" y="6235"/>
                    <a:pt x="3430" y="6235"/>
                  </a:cubicBezTo>
                  <a:cubicBezTo>
                    <a:pt x="3319" y="6235"/>
                    <a:pt x="3070" y="6151"/>
                    <a:pt x="2634" y="5933"/>
                  </a:cubicBezTo>
                  <a:cubicBezTo>
                    <a:pt x="2093" y="5632"/>
                    <a:pt x="1148" y="4927"/>
                    <a:pt x="737" y="4927"/>
                  </a:cubicBezTo>
                  <a:cubicBezTo>
                    <a:pt x="661" y="4927"/>
                    <a:pt x="603" y="4952"/>
                    <a:pt x="570" y="5007"/>
                  </a:cubicBezTo>
                  <a:cubicBezTo>
                    <a:pt x="285" y="5434"/>
                    <a:pt x="570" y="5648"/>
                    <a:pt x="1068" y="6075"/>
                  </a:cubicBezTo>
                  <a:cubicBezTo>
                    <a:pt x="1637" y="6573"/>
                    <a:pt x="3203" y="7427"/>
                    <a:pt x="3203" y="7427"/>
                  </a:cubicBezTo>
                  <a:cubicBezTo>
                    <a:pt x="4057" y="7925"/>
                    <a:pt x="5053" y="8566"/>
                    <a:pt x="5552" y="8779"/>
                  </a:cubicBezTo>
                  <a:cubicBezTo>
                    <a:pt x="6463" y="9235"/>
                    <a:pt x="6873" y="9372"/>
                    <a:pt x="7219" y="9372"/>
                  </a:cubicBezTo>
                  <a:cubicBezTo>
                    <a:pt x="7305" y="9372"/>
                    <a:pt x="7388" y="9363"/>
                    <a:pt x="7473" y="9349"/>
                  </a:cubicBezTo>
                  <a:cubicBezTo>
                    <a:pt x="7480" y="9346"/>
                    <a:pt x="7488" y="9345"/>
                    <a:pt x="7497" y="9345"/>
                  </a:cubicBezTo>
                  <a:cubicBezTo>
                    <a:pt x="8037" y="9345"/>
                    <a:pt x="12109" y="13484"/>
                    <a:pt x="12669" y="13904"/>
                  </a:cubicBezTo>
                  <a:cubicBezTo>
                    <a:pt x="12706" y="13936"/>
                    <a:pt x="12754" y="13950"/>
                    <a:pt x="12810" y="13950"/>
                  </a:cubicBezTo>
                  <a:cubicBezTo>
                    <a:pt x="13510" y="13950"/>
                    <a:pt x="15534" y="11666"/>
                    <a:pt x="14875" y="11270"/>
                  </a:cubicBezTo>
                  <a:cubicBezTo>
                    <a:pt x="14234" y="10772"/>
                    <a:pt x="9537" y="7285"/>
                    <a:pt x="9680" y="7071"/>
                  </a:cubicBezTo>
                  <a:cubicBezTo>
                    <a:pt x="9964" y="6288"/>
                    <a:pt x="9680" y="5933"/>
                    <a:pt x="9324" y="5292"/>
                  </a:cubicBezTo>
                  <a:cubicBezTo>
                    <a:pt x="8825" y="4367"/>
                    <a:pt x="8612" y="3370"/>
                    <a:pt x="8612" y="2374"/>
                  </a:cubicBezTo>
                  <a:cubicBezTo>
                    <a:pt x="8612" y="1779"/>
                    <a:pt x="8494" y="1567"/>
                    <a:pt x="8334" y="1567"/>
                  </a:cubicBezTo>
                  <a:cubicBezTo>
                    <a:pt x="8246" y="1567"/>
                    <a:pt x="8144" y="1632"/>
                    <a:pt x="8043" y="1734"/>
                  </a:cubicBezTo>
                  <a:cubicBezTo>
                    <a:pt x="7758" y="2161"/>
                    <a:pt x="7616" y="2588"/>
                    <a:pt x="7616" y="3086"/>
                  </a:cubicBezTo>
                  <a:cubicBezTo>
                    <a:pt x="7758" y="3442"/>
                    <a:pt x="7758" y="3869"/>
                    <a:pt x="7616" y="4296"/>
                  </a:cubicBezTo>
                  <a:lnTo>
                    <a:pt x="7544" y="4438"/>
                  </a:lnTo>
                  <a:cubicBezTo>
                    <a:pt x="7512" y="4503"/>
                    <a:pt x="7468" y="4531"/>
                    <a:pt x="7414" y="4531"/>
                  </a:cubicBezTo>
                  <a:cubicBezTo>
                    <a:pt x="7232" y="4531"/>
                    <a:pt x="6932" y="4214"/>
                    <a:pt x="6548" y="3940"/>
                  </a:cubicBezTo>
                  <a:cubicBezTo>
                    <a:pt x="5765" y="3228"/>
                    <a:pt x="5125" y="2516"/>
                    <a:pt x="4484" y="1734"/>
                  </a:cubicBezTo>
                  <a:cubicBezTo>
                    <a:pt x="3960" y="1078"/>
                    <a:pt x="3134" y="1"/>
                    <a:pt x="2617" y="1"/>
                  </a:cubicBezTo>
                  <a:close/>
                </a:path>
              </a:pathLst>
            </a:custGeom>
            <a:solidFill>
              <a:srgbClr val="EB9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6837400" y="3032750"/>
              <a:ext cx="357675" cy="217300"/>
            </a:xfrm>
            <a:custGeom>
              <a:avLst/>
              <a:gdLst/>
              <a:ahLst/>
              <a:cxnLst/>
              <a:rect l="l" t="t" r="r" b="b"/>
              <a:pathLst>
                <a:path w="14307" h="8692" extrusionOk="0">
                  <a:moveTo>
                    <a:pt x="357" y="0"/>
                  </a:moveTo>
                  <a:lnTo>
                    <a:pt x="1" y="8256"/>
                  </a:lnTo>
                  <a:lnTo>
                    <a:pt x="10178" y="8683"/>
                  </a:lnTo>
                  <a:cubicBezTo>
                    <a:pt x="10265" y="8689"/>
                    <a:pt x="10351" y="8692"/>
                    <a:pt x="10436" y="8692"/>
                  </a:cubicBezTo>
                  <a:cubicBezTo>
                    <a:pt x="12455" y="8692"/>
                    <a:pt x="14098" y="7099"/>
                    <a:pt x="14235" y="4982"/>
                  </a:cubicBezTo>
                  <a:lnTo>
                    <a:pt x="14235" y="4555"/>
                  </a:lnTo>
                  <a:cubicBezTo>
                    <a:pt x="14306" y="2420"/>
                    <a:pt x="12669" y="641"/>
                    <a:pt x="10534" y="498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5084825" y="2506075"/>
              <a:ext cx="1425225" cy="909225"/>
            </a:xfrm>
            <a:custGeom>
              <a:avLst/>
              <a:gdLst/>
              <a:ahLst/>
              <a:cxnLst/>
              <a:rect l="l" t="t" r="r" b="b"/>
              <a:pathLst>
                <a:path w="57009" h="36369" extrusionOk="0">
                  <a:moveTo>
                    <a:pt x="2207" y="1"/>
                  </a:moveTo>
                  <a:cubicBezTo>
                    <a:pt x="997" y="1"/>
                    <a:pt x="1" y="926"/>
                    <a:pt x="1" y="2136"/>
                  </a:cubicBezTo>
                  <a:lnTo>
                    <a:pt x="1" y="34234"/>
                  </a:lnTo>
                  <a:cubicBezTo>
                    <a:pt x="1" y="35444"/>
                    <a:pt x="997" y="36369"/>
                    <a:pt x="2207" y="36369"/>
                  </a:cubicBezTo>
                  <a:lnTo>
                    <a:pt x="54802" y="36369"/>
                  </a:lnTo>
                  <a:cubicBezTo>
                    <a:pt x="56012" y="36369"/>
                    <a:pt x="57008" y="35444"/>
                    <a:pt x="57008" y="34234"/>
                  </a:cubicBezTo>
                  <a:lnTo>
                    <a:pt x="57008" y="2136"/>
                  </a:lnTo>
                  <a:cubicBezTo>
                    <a:pt x="57008" y="926"/>
                    <a:pt x="56012" y="1"/>
                    <a:pt x="54802" y="1"/>
                  </a:cubicBezTo>
                  <a:close/>
                </a:path>
              </a:pathLst>
            </a:custGeom>
            <a:solidFill>
              <a:srgbClr val="D4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5084825" y="2490075"/>
              <a:ext cx="1425225" cy="909225"/>
            </a:xfrm>
            <a:custGeom>
              <a:avLst/>
              <a:gdLst/>
              <a:ahLst/>
              <a:cxnLst/>
              <a:rect l="l" t="t" r="r" b="b"/>
              <a:pathLst>
                <a:path w="57009" h="36369" extrusionOk="0">
                  <a:moveTo>
                    <a:pt x="2207" y="0"/>
                  </a:moveTo>
                  <a:cubicBezTo>
                    <a:pt x="997" y="0"/>
                    <a:pt x="1" y="926"/>
                    <a:pt x="1" y="2135"/>
                  </a:cubicBezTo>
                  <a:lnTo>
                    <a:pt x="1" y="34233"/>
                  </a:lnTo>
                  <a:cubicBezTo>
                    <a:pt x="1" y="35443"/>
                    <a:pt x="997" y="36368"/>
                    <a:pt x="2207" y="36368"/>
                  </a:cubicBezTo>
                  <a:lnTo>
                    <a:pt x="54802" y="36368"/>
                  </a:lnTo>
                  <a:cubicBezTo>
                    <a:pt x="56012" y="36368"/>
                    <a:pt x="57008" y="35443"/>
                    <a:pt x="57008" y="34233"/>
                  </a:cubicBezTo>
                  <a:lnTo>
                    <a:pt x="57008" y="2135"/>
                  </a:lnTo>
                  <a:cubicBezTo>
                    <a:pt x="57008" y="926"/>
                    <a:pt x="56012" y="0"/>
                    <a:pt x="54802" y="0"/>
                  </a:cubicBezTo>
                  <a:close/>
                </a:path>
              </a:pathLst>
            </a:custGeom>
            <a:solidFill>
              <a:srgbClr val="FE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6079434" y="2555900"/>
              <a:ext cx="92525" cy="78050"/>
            </a:xfrm>
            <a:custGeom>
              <a:avLst/>
              <a:gdLst/>
              <a:ahLst/>
              <a:cxnLst/>
              <a:rect l="l" t="t" r="r" b="b"/>
              <a:pathLst>
                <a:path w="3701" h="3122" extrusionOk="0">
                  <a:moveTo>
                    <a:pt x="2064" y="1"/>
                  </a:moveTo>
                  <a:cubicBezTo>
                    <a:pt x="712" y="1"/>
                    <a:pt x="0" y="1709"/>
                    <a:pt x="996" y="2705"/>
                  </a:cubicBezTo>
                  <a:cubicBezTo>
                    <a:pt x="1327" y="2992"/>
                    <a:pt x="1712" y="3121"/>
                    <a:pt x="2087" y="3121"/>
                  </a:cubicBezTo>
                  <a:cubicBezTo>
                    <a:pt x="2921" y="3121"/>
                    <a:pt x="3701" y="2478"/>
                    <a:pt x="3701" y="1495"/>
                  </a:cubicBezTo>
                  <a:cubicBezTo>
                    <a:pt x="3630" y="641"/>
                    <a:pt x="2918" y="1"/>
                    <a:pt x="2064" y="1"/>
                  </a:cubicBezTo>
                  <a:close/>
                </a:path>
              </a:pathLst>
            </a:custGeom>
            <a:solidFill>
              <a:srgbClr val="D9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6198634" y="2555900"/>
              <a:ext cx="90775" cy="78050"/>
            </a:xfrm>
            <a:custGeom>
              <a:avLst/>
              <a:gdLst/>
              <a:ahLst/>
              <a:cxnLst/>
              <a:rect l="l" t="t" r="r" b="b"/>
              <a:pathLst>
                <a:path w="3631" h="3122" extrusionOk="0">
                  <a:moveTo>
                    <a:pt x="2064" y="1"/>
                  </a:moveTo>
                  <a:cubicBezTo>
                    <a:pt x="641" y="1"/>
                    <a:pt x="0" y="1709"/>
                    <a:pt x="997" y="2705"/>
                  </a:cubicBezTo>
                  <a:cubicBezTo>
                    <a:pt x="1305" y="2992"/>
                    <a:pt x="1676" y="3121"/>
                    <a:pt x="2039" y="3121"/>
                  </a:cubicBezTo>
                  <a:cubicBezTo>
                    <a:pt x="2850" y="3121"/>
                    <a:pt x="3630" y="2478"/>
                    <a:pt x="3630" y="1495"/>
                  </a:cubicBezTo>
                  <a:cubicBezTo>
                    <a:pt x="3559" y="641"/>
                    <a:pt x="2918" y="1"/>
                    <a:pt x="2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6317834" y="2555900"/>
              <a:ext cx="92550" cy="77475"/>
            </a:xfrm>
            <a:custGeom>
              <a:avLst/>
              <a:gdLst/>
              <a:ahLst/>
              <a:cxnLst/>
              <a:rect l="l" t="t" r="r" b="b"/>
              <a:pathLst>
                <a:path w="3702" h="3099" extrusionOk="0">
                  <a:moveTo>
                    <a:pt x="2136" y="1"/>
                  </a:moveTo>
                  <a:cubicBezTo>
                    <a:pt x="713" y="1"/>
                    <a:pt x="1" y="1709"/>
                    <a:pt x="997" y="2634"/>
                  </a:cubicBezTo>
                  <a:cubicBezTo>
                    <a:pt x="1318" y="2955"/>
                    <a:pt x="1713" y="3098"/>
                    <a:pt x="2100" y="3098"/>
                  </a:cubicBezTo>
                  <a:cubicBezTo>
                    <a:pt x="2916" y="3098"/>
                    <a:pt x="3702" y="2460"/>
                    <a:pt x="3702" y="1495"/>
                  </a:cubicBezTo>
                  <a:cubicBezTo>
                    <a:pt x="3631" y="712"/>
                    <a:pt x="2990" y="1"/>
                    <a:pt x="2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5163125" y="2719600"/>
              <a:ext cx="1247275" cy="316725"/>
            </a:xfrm>
            <a:custGeom>
              <a:avLst/>
              <a:gdLst/>
              <a:ahLst/>
              <a:cxnLst/>
              <a:rect l="l" t="t" r="r" b="b"/>
              <a:pathLst>
                <a:path w="49891" h="12669" extrusionOk="0">
                  <a:moveTo>
                    <a:pt x="1068" y="0"/>
                  </a:moveTo>
                  <a:cubicBezTo>
                    <a:pt x="498" y="0"/>
                    <a:pt x="0" y="498"/>
                    <a:pt x="0" y="1068"/>
                  </a:cubicBezTo>
                  <a:lnTo>
                    <a:pt x="0" y="11601"/>
                  </a:lnTo>
                  <a:cubicBezTo>
                    <a:pt x="0" y="12170"/>
                    <a:pt x="498" y="12669"/>
                    <a:pt x="1068" y="12669"/>
                  </a:cubicBezTo>
                  <a:lnTo>
                    <a:pt x="48823" y="12669"/>
                  </a:lnTo>
                  <a:cubicBezTo>
                    <a:pt x="49393" y="12669"/>
                    <a:pt x="49891" y="12170"/>
                    <a:pt x="49891" y="11601"/>
                  </a:cubicBezTo>
                  <a:lnTo>
                    <a:pt x="49891" y="1068"/>
                  </a:lnTo>
                  <a:cubicBezTo>
                    <a:pt x="49891" y="498"/>
                    <a:pt x="49393" y="0"/>
                    <a:pt x="48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5163125" y="3100350"/>
              <a:ext cx="1247275" cy="49850"/>
            </a:xfrm>
            <a:custGeom>
              <a:avLst/>
              <a:gdLst/>
              <a:ahLst/>
              <a:cxnLst/>
              <a:rect l="l" t="t" r="r" b="b"/>
              <a:pathLst>
                <a:path w="49891" h="1994" extrusionOk="0">
                  <a:moveTo>
                    <a:pt x="0" y="1"/>
                  </a:moveTo>
                  <a:lnTo>
                    <a:pt x="0" y="1994"/>
                  </a:lnTo>
                  <a:lnTo>
                    <a:pt x="49891" y="1994"/>
                  </a:lnTo>
                  <a:lnTo>
                    <a:pt x="498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5163125" y="3214225"/>
              <a:ext cx="1247275" cy="48075"/>
            </a:xfrm>
            <a:custGeom>
              <a:avLst/>
              <a:gdLst/>
              <a:ahLst/>
              <a:cxnLst/>
              <a:rect l="l" t="t" r="r" b="b"/>
              <a:pathLst>
                <a:path w="49891" h="1923" extrusionOk="0">
                  <a:moveTo>
                    <a:pt x="0" y="1"/>
                  </a:moveTo>
                  <a:lnTo>
                    <a:pt x="0" y="1922"/>
                  </a:lnTo>
                  <a:lnTo>
                    <a:pt x="49891" y="1922"/>
                  </a:lnTo>
                  <a:lnTo>
                    <a:pt x="498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6970850" y="4915200"/>
              <a:ext cx="193975" cy="290050"/>
            </a:xfrm>
            <a:custGeom>
              <a:avLst/>
              <a:gdLst/>
              <a:ahLst/>
              <a:cxnLst/>
              <a:rect l="l" t="t" r="r" b="b"/>
              <a:pathLst>
                <a:path w="7759" h="11602" extrusionOk="0">
                  <a:moveTo>
                    <a:pt x="3203" y="1"/>
                  </a:moveTo>
                  <a:cubicBezTo>
                    <a:pt x="3915" y="6833"/>
                    <a:pt x="2136" y="9039"/>
                    <a:pt x="2136" y="9039"/>
                  </a:cubicBezTo>
                  <a:cubicBezTo>
                    <a:pt x="2136" y="9039"/>
                    <a:pt x="1" y="11601"/>
                    <a:pt x="3773" y="11601"/>
                  </a:cubicBezTo>
                  <a:cubicBezTo>
                    <a:pt x="7545" y="11601"/>
                    <a:pt x="7758" y="8399"/>
                    <a:pt x="7758" y="8399"/>
                  </a:cubicBezTo>
                  <a:cubicBezTo>
                    <a:pt x="7331" y="6335"/>
                    <a:pt x="6833" y="1"/>
                    <a:pt x="6833" y="1"/>
                  </a:cubicBezTo>
                  <a:close/>
                </a:path>
              </a:pathLst>
            </a:custGeom>
            <a:solidFill>
              <a:srgbClr val="EB9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6810725" y="5125150"/>
              <a:ext cx="363000" cy="142375"/>
            </a:xfrm>
            <a:custGeom>
              <a:avLst/>
              <a:gdLst/>
              <a:ahLst/>
              <a:cxnLst/>
              <a:rect l="l" t="t" r="r" b="b"/>
              <a:pathLst>
                <a:path w="14520" h="5695" extrusionOk="0">
                  <a:moveTo>
                    <a:pt x="14092" y="1"/>
                  </a:moveTo>
                  <a:cubicBezTo>
                    <a:pt x="12693" y="1120"/>
                    <a:pt x="11612" y="1485"/>
                    <a:pt x="10801" y="1485"/>
                  </a:cubicBezTo>
                  <a:cubicBezTo>
                    <a:pt x="9342" y="1485"/>
                    <a:pt x="8754" y="306"/>
                    <a:pt x="8754" y="214"/>
                  </a:cubicBezTo>
                  <a:lnTo>
                    <a:pt x="8754" y="285"/>
                  </a:lnTo>
                  <a:cubicBezTo>
                    <a:pt x="8683" y="357"/>
                    <a:pt x="8683" y="357"/>
                    <a:pt x="8683" y="428"/>
                  </a:cubicBezTo>
                  <a:cubicBezTo>
                    <a:pt x="8327" y="784"/>
                    <a:pt x="7971" y="1068"/>
                    <a:pt x="7544" y="1353"/>
                  </a:cubicBezTo>
                  <a:lnTo>
                    <a:pt x="7402" y="1424"/>
                  </a:lnTo>
                  <a:cubicBezTo>
                    <a:pt x="7188" y="1495"/>
                    <a:pt x="6975" y="1638"/>
                    <a:pt x="6690" y="1780"/>
                  </a:cubicBezTo>
                  <a:lnTo>
                    <a:pt x="6548" y="1851"/>
                  </a:lnTo>
                  <a:cubicBezTo>
                    <a:pt x="6334" y="1994"/>
                    <a:pt x="6050" y="2065"/>
                    <a:pt x="5836" y="2207"/>
                  </a:cubicBezTo>
                  <a:lnTo>
                    <a:pt x="5694" y="2207"/>
                  </a:lnTo>
                  <a:cubicBezTo>
                    <a:pt x="4270" y="2776"/>
                    <a:pt x="2847" y="3275"/>
                    <a:pt x="1424" y="3559"/>
                  </a:cubicBezTo>
                  <a:lnTo>
                    <a:pt x="997" y="3631"/>
                  </a:lnTo>
                  <a:cubicBezTo>
                    <a:pt x="214" y="3773"/>
                    <a:pt x="0" y="4058"/>
                    <a:pt x="0" y="4485"/>
                  </a:cubicBezTo>
                  <a:cubicBezTo>
                    <a:pt x="0" y="4485"/>
                    <a:pt x="0" y="4556"/>
                    <a:pt x="0" y="4556"/>
                  </a:cubicBezTo>
                  <a:cubicBezTo>
                    <a:pt x="0" y="4627"/>
                    <a:pt x="0" y="4627"/>
                    <a:pt x="0" y="4698"/>
                  </a:cubicBezTo>
                  <a:cubicBezTo>
                    <a:pt x="0" y="4698"/>
                    <a:pt x="0" y="4769"/>
                    <a:pt x="0" y="4769"/>
                  </a:cubicBezTo>
                  <a:lnTo>
                    <a:pt x="0" y="4840"/>
                  </a:lnTo>
                  <a:cubicBezTo>
                    <a:pt x="0" y="4912"/>
                    <a:pt x="0" y="4983"/>
                    <a:pt x="0" y="4983"/>
                  </a:cubicBezTo>
                  <a:cubicBezTo>
                    <a:pt x="71" y="5054"/>
                    <a:pt x="71" y="5054"/>
                    <a:pt x="71" y="5125"/>
                  </a:cubicBezTo>
                  <a:lnTo>
                    <a:pt x="214" y="5339"/>
                  </a:lnTo>
                  <a:cubicBezTo>
                    <a:pt x="356" y="5552"/>
                    <a:pt x="570" y="5694"/>
                    <a:pt x="783" y="5694"/>
                  </a:cubicBezTo>
                  <a:lnTo>
                    <a:pt x="14377" y="5694"/>
                  </a:lnTo>
                  <a:lnTo>
                    <a:pt x="14306" y="4698"/>
                  </a:lnTo>
                  <a:lnTo>
                    <a:pt x="14306" y="4058"/>
                  </a:lnTo>
                  <a:cubicBezTo>
                    <a:pt x="14519" y="2705"/>
                    <a:pt x="14519" y="1353"/>
                    <a:pt x="14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6851650" y="5186650"/>
              <a:ext cx="318500" cy="80875"/>
            </a:xfrm>
            <a:custGeom>
              <a:avLst/>
              <a:gdLst/>
              <a:ahLst/>
              <a:cxnLst/>
              <a:rect l="l" t="t" r="r" b="b"/>
              <a:pathLst>
                <a:path w="12740" h="3235" extrusionOk="0">
                  <a:moveTo>
                    <a:pt x="9215" y="0"/>
                  </a:moveTo>
                  <a:cubicBezTo>
                    <a:pt x="8319" y="0"/>
                    <a:pt x="7402" y="222"/>
                    <a:pt x="6548" y="601"/>
                  </a:cubicBezTo>
                  <a:cubicBezTo>
                    <a:pt x="5338" y="1171"/>
                    <a:pt x="4057" y="1598"/>
                    <a:pt x="2705" y="1811"/>
                  </a:cubicBezTo>
                  <a:cubicBezTo>
                    <a:pt x="2206" y="1882"/>
                    <a:pt x="1708" y="1811"/>
                    <a:pt x="1210" y="1953"/>
                  </a:cubicBezTo>
                  <a:cubicBezTo>
                    <a:pt x="783" y="1953"/>
                    <a:pt x="356" y="2167"/>
                    <a:pt x="143" y="2523"/>
                  </a:cubicBezTo>
                  <a:cubicBezTo>
                    <a:pt x="71" y="2665"/>
                    <a:pt x="71" y="2807"/>
                    <a:pt x="71" y="3021"/>
                  </a:cubicBezTo>
                  <a:cubicBezTo>
                    <a:pt x="0" y="3092"/>
                    <a:pt x="0" y="3163"/>
                    <a:pt x="0" y="3234"/>
                  </a:cubicBezTo>
                  <a:lnTo>
                    <a:pt x="12740" y="3234"/>
                  </a:lnTo>
                  <a:lnTo>
                    <a:pt x="12740" y="2238"/>
                  </a:lnTo>
                  <a:lnTo>
                    <a:pt x="12740" y="1598"/>
                  </a:lnTo>
                  <a:lnTo>
                    <a:pt x="12313" y="1313"/>
                  </a:lnTo>
                  <a:cubicBezTo>
                    <a:pt x="11814" y="815"/>
                    <a:pt x="11245" y="388"/>
                    <a:pt x="10533" y="174"/>
                  </a:cubicBezTo>
                  <a:cubicBezTo>
                    <a:pt x="10106" y="56"/>
                    <a:pt x="9664" y="0"/>
                    <a:pt x="9215" y="0"/>
                  </a:cubicBezTo>
                  <a:close/>
                </a:path>
              </a:pathLst>
            </a:custGeom>
            <a:solidFill>
              <a:srgbClr val="2E8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6810725" y="5215900"/>
              <a:ext cx="359425" cy="51625"/>
            </a:xfrm>
            <a:custGeom>
              <a:avLst/>
              <a:gdLst/>
              <a:ahLst/>
              <a:cxnLst/>
              <a:rect l="l" t="t" r="r" b="b"/>
              <a:pathLst>
                <a:path w="14377" h="2065" extrusionOk="0">
                  <a:moveTo>
                    <a:pt x="925" y="1"/>
                  </a:moveTo>
                  <a:cubicBezTo>
                    <a:pt x="214" y="143"/>
                    <a:pt x="0" y="428"/>
                    <a:pt x="0" y="855"/>
                  </a:cubicBezTo>
                  <a:cubicBezTo>
                    <a:pt x="0" y="855"/>
                    <a:pt x="0" y="926"/>
                    <a:pt x="0" y="926"/>
                  </a:cubicBezTo>
                  <a:cubicBezTo>
                    <a:pt x="0" y="997"/>
                    <a:pt x="0" y="997"/>
                    <a:pt x="0" y="1068"/>
                  </a:cubicBezTo>
                  <a:cubicBezTo>
                    <a:pt x="0" y="1068"/>
                    <a:pt x="0" y="1139"/>
                    <a:pt x="0" y="1139"/>
                  </a:cubicBezTo>
                  <a:lnTo>
                    <a:pt x="0" y="1210"/>
                  </a:lnTo>
                  <a:cubicBezTo>
                    <a:pt x="0" y="1282"/>
                    <a:pt x="0" y="1353"/>
                    <a:pt x="0" y="1353"/>
                  </a:cubicBezTo>
                  <a:cubicBezTo>
                    <a:pt x="71" y="1424"/>
                    <a:pt x="71" y="1424"/>
                    <a:pt x="71" y="1495"/>
                  </a:cubicBezTo>
                  <a:lnTo>
                    <a:pt x="214" y="1709"/>
                  </a:lnTo>
                  <a:cubicBezTo>
                    <a:pt x="356" y="1922"/>
                    <a:pt x="570" y="2064"/>
                    <a:pt x="783" y="2064"/>
                  </a:cubicBezTo>
                  <a:lnTo>
                    <a:pt x="14377" y="2064"/>
                  </a:lnTo>
                  <a:lnTo>
                    <a:pt x="14306" y="1068"/>
                  </a:lnTo>
                  <a:cubicBezTo>
                    <a:pt x="14021" y="997"/>
                    <a:pt x="13736" y="997"/>
                    <a:pt x="13380" y="997"/>
                  </a:cubicBezTo>
                  <a:cubicBezTo>
                    <a:pt x="12242" y="997"/>
                    <a:pt x="11103" y="997"/>
                    <a:pt x="9964" y="1068"/>
                  </a:cubicBezTo>
                  <a:lnTo>
                    <a:pt x="5907" y="1210"/>
                  </a:lnTo>
                  <a:cubicBezTo>
                    <a:pt x="4413" y="1210"/>
                    <a:pt x="2776" y="1210"/>
                    <a:pt x="1637" y="285"/>
                  </a:cubicBezTo>
                  <a:lnTo>
                    <a:pt x="1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6995750" y="5158975"/>
              <a:ext cx="26725" cy="21375"/>
            </a:xfrm>
            <a:custGeom>
              <a:avLst/>
              <a:gdLst/>
              <a:ahLst/>
              <a:cxnLst/>
              <a:rect l="l" t="t" r="r" b="b"/>
              <a:pathLst>
                <a:path w="1069" h="855" extrusionOk="0">
                  <a:moveTo>
                    <a:pt x="72" y="0"/>
                  </a:moveTo>
                  <a:lnTo>
                    <a:pt x="1" y="71"/>
                  </a:lnTo>
                  <a:cubicBezTo>
                    <a:pt x="143" y="285"/>
                    <a:pt x="286" y="498"/>
                    <a:pt x="499" y="712"/>
                  </a:cubicBezTo>
                  <a:cubicBezTo>
                    <a:pt x="642" y="783"/>
                    <a:pt x="855" y="854"/>
                    <a:pt x="997" y="854"/>
                  </a:cubicBezTo>
                  <a:lnTo>
                    <a:pt x="1069" y="854"/>
                  </a:lnTo>
                  <a:cubicBezTo>
                    <a:pt x="1069" y="783"/>
                    <a:pt x="997" y="783"/>
                    <a:pt x="997" y="783"/>
                  </a:cubicBezTo>
                  <a:cubicBezTo>
                    <a:pt x="784" y="783"/>
                    <a:pt x="642" y="641"/>
                    <a:pt x="499" y="569"/>
                  </a:cubicBezTo>
                  <a:cubicBezTo>
                    <a:pt x="357" y="427"/>
                    <a:pt x="215" y="214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6974400" y="5169650"/>
              <a:ext cx="24950" cy="17800"/>
            </a:xfrm>
            <a:custGeom>
              <a:avLst/>
              <a:gdLst/>
              <a:ahLst/>
              <a:cxnLst/>
              <a:rect l="l" t="t" r="r" b="b"/>
              <a:pathLst>
                <a:path w="998" h="712" extrusionOk="0">
                  <a:moveTo>
                    <a:pt x="143" y="0"/>
                  </a:moveTo>
                  <a:lnTo>
                    <a:pt x="1" y="71"/>
                  </a:lnTo>
                  <a:cubicBezTo>
                    <a:pt x="214" y="427"/>
                    <a:pt x="499" y="641"/>
                    <a:pt x="926" y="712"/>
                  </a:cubicBezTo>
                  <a:cubicBezTo>
                    <a:pt x="926" y="712"/>
                    <a:pt x="926" y="712"/>
                    <a:pt x="926" y="641"/>
                  </a:cubicBezTo>
                  <a:cubicBezTo>
                    <a:pt x="997" y="641"/>
                    <a:pt x="926" y="569"/>
                    <a:pt x="926" y="569"/>
                  </a:cubicBezTo>
                  <a:cubicBezTo>
                    <a:pt x="570" y="498"/>
                    <a:pt x="286" y="285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953050" y="5180325"/>
              <a:ext cx="19600" cy="12475"/>
            </a:xfrm>
            <a:custGeom>
              <a:avLst/>
              <a:gdLst/>
              <a:ahLst/>
              <a:cxnLst/>
              <a:rect l="l" t="t" r="r" b="b"/>
              <a:pathLst>
                <a:path w="784" h="499" extrusionOk="0">
                  <a:moveTo>
                    <a:pt x="143" y="0"/>
                  </a:moveTo>
                  <a:lnTo>
                    <a:pt x="1" y="71"/>
                  </a:lnTo>
                  <a:cubicBezTo>
                    <a:pt x="143" y="285"/>
                    <a:pt x="428" y="427"/>
                    <a:pt x="713" y="498"/>
                  </a:cubicBezTo>
                  <a:cubicBezTo>
                    <a:pt x="784" y="498"/>
                    <a:pt x="784" y="427"/>
                    <a:pt x="784" y="427"/>
                  </a:cubicBezTo>
                  <a:cubicBezTo>
                    <a:pt x="784" y="356"/>
                    <a:pt x="784" y="356"/>
                    <a:pt x="713" y="356"/>
                  </a:cubicBezTo>
                  <a:cubicBezTo>
                    <a:pt x="499" y="285"/>
                    <a:pt x="286" y="142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869425" y="3762250"/>
              <a:ext cx="402150" cy="1309550"/>
            </a:xfrm>
            <a:custGeom>
              <a:avLst/>
              <a:gdLst/>
              <a:ahLst/>
              <a:cxnLst/>
              <a:rect l="l" t="t" r="r" b="b"/>
              <a:pathLst>
                <a:path w="16086" h="52382" extrusionOk="0">
                  <a:moveTo>
                    <a:pt x="6613" y="0"/>
                  </a:moveTo>
                  <a:cubicBezTo>
                    <a:pt x="3494" y="0"/>
                    <a:pt x="472" y="1360"/>
                    <a:pt x="1" y="4342"/>
                  </a:cubicBezTo>
                  <a:cubicBezTo>
                    <a:pt x="1" y="4342"/>
                    <a:pt x="2990" y="25835"/>
                    <a:pt x="4485" y="30532"/>
                  </a:cubicBezTo>
                  <a:cubicBezTo>
                    <a:pt x="5979" y="35230"/>
                    <a:pt x="6691" y="52382"/>
                    <a:pt x="6691" y="52382"/>
                  </a:cubicBezTo>
                  <a:lnTo>
                    <a:pt x="11886" y="52382"/>
                  </a:lnTo>
                  <a:cubicBezTo>
                    <a:pt x="11886" y="52382"/>
                    <a:pt x="14591" y="37721"/>
                    <a:pt x="11886" y="29749"/>
                  </a:cubicBezTo>
                  <a:cubicBezTo>
                    <a:pt x="11886" y="29749"/>
                    <a:pt x="16085" y="6263"/>
                    <a:pt x="13096" y="2562"/>
                  </a:cubicBezTo>
                  <a:cubicBezTo>
                    <a:pt x="11755" y="902"/>
                    <a:pt x="9152" y="0"/>
                    <a:pt x="6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7013550" y="4915200"/>
              <a:ext cx="193975" cy="290050"/>
            </a:xfrm>
            <a:custGeom>
              <a:avLst/>
              <a:gdLst/>
              <a:ahLst/>
              <a:cxnLst/>
              <a:rect l="l" t="t" r="r" b="b"/>
              <a:pathLst>
                <a:path w="7759" h="11602" extrusionOk="0">
                  <a:moveTo>
                    <a:pt x="3203" y="1"/>
                  </a:moveTo>
                  <a:cubicBezTo>
                    <a:pt x="3915" y="6833"/>
                    <a:pt x="2136" y="9039"/>
                    <a:pt x="2136" y="9039"/>
                  </a:cubicBezTo>
                  <a:cubicBezTo>
                    <a:pt x="2136" y="9039"/>
                    <a:pt x="1" y="11601"/>
                    <a:pt x="3773" y="11601"/>
                  </a:cubicBezTo>
                  <a:cubicBezTo>
                    <a:pt x="7545" y="11601"/>
                    <a:pt x="7758" y="8399"/>
                    <a:pt x="7758" y="8399"/>
                  </a:cubicBezTo>
                  <a:cubicBezTo>
                    <a:pt x="7331" y="6335"/>
                    <a:pt x="6833" y="1"/>
                    <a:pt x="6833" y="1"/>
                  </a:cubicBezTo>
                  <a:close/>
                </a:path>
              </a:pathLst>
            </a:custGeom>
            <a:solidFill>
              <a:srgbClr val="FEA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6853425" y="5125150"/>
              <a:ext cx="363000" cy="142375"/>
            </a:xfrm>
            <a:custGeom>
              <a:avLst/>
              <a:gdLst/>
              <a:ahLst/>
              <a:cxnLst/>
              <a:rect l="l" t="t" r="r" b="b"/>
              <a:pathLst>
                <a:path w="14520" h="5695" extrusionOk="0">
                  <a:moveTo>
                    <a:pt x="14092" y="1"/>
                  </a:moveTo>
                  <a:cubicBezTo>
                    <a:pt x="12693" y="1120"/>
                    <a:pt x="11612" y="1485"/>
                    <a:pt x="10801" y="1485"/>
                  </a:cubicBezTo>
                  <a:cubicBezTo>
                    <a:pt x="9342" y="1485"/>
                    <a:pt x="8754" y="306"/>
                    <a:pt x="8754" y="214"/>
                  </a:cubicBezTo>
                  <a:lnTo>
                    <a:pt x="8754" y="285"/>
                  </a:lnTo>
                  <a:lnTo>
                    <a:pt x="8683" y="428"/>
                  </a:lnTo>
                  <a:cubicBezTo>
                    <a:pt x="8327" y="784"/>
                    <a:pt x="7971" y="1140"/>
                    <a:pt x="7544" y="1353"/>
                  </a:cubicBezTo>
                  <a:lnTo>
                    <a:pt x="7402" y="1424"/>
                  </a:lnTo>
                  <a:cubicBezTo>
                    <a:pt x="7189" y="1567"/>
                    <a:pt x="6904" y="1709"/>
                    <a:pt x="6619" y="1851"/>
                  </a:cubicBezTo>
                  <a:lnTo>
                    <a:pt x="6548" y="1851"/>
                  </a:lnTo>
                  <a:cubicBezTo>
                    <a:pt x="6263" y="1994"/>
                    <a:pt x="6050" y="2065"/>
                    <a:pt x="5765" y="2207"/>
                  </a:cubicBezTo>
                  <a:lnTo>
                    <a:pt x="5694" y="2278"/>
                  </a:lnTo>
                  <a:cubicBezTo>
                    <a:pt x="4271" y="2848"/>
                    <a:pt x="2847" y="3275"/>
                    <a:pt x="1353" y="3631"/>
                  </a:cubicBezTo>
                  <a:lnTo>
                    <a:pt x="926" y="3631"/>
                  </a:lnTo>
                  <a:cubicBezTo>
                    <a:pt x="214" y="3773"/>
                    <a:pt x="0" y="4058"/>
                    <a:pt x="0" y="4485"/>
                  </a:cubicBezTo>
                  <a:cubicBezTo>
                    <a:pt x="0" y="4485"/>
                    <a:pt x="0" y="4556"/>
                    <a:pt x="0" y="4556"/>
                  </a:cubicBezTo>
                  <a:lnTo>
                    <a:pt x="0" y="4698"/>
                  </a:lnTo>
                  <a:lnTo>
                    <a:pt x="0" y="4769"/>
                  </a:lnTo>
                  <a:lnTo>
                    <a:pt x="0" y="4840"/>
                  </a:lnTo>
                  <a:cubicBezTo>
                    <a:pt x="0" y="4912"/>
                    <a:pt x="0" y="4983"/>
                    <a:pt x="0" y="4983"/>
                  </a:cubicBezTo>
                  <a:cubicBezTo>
                    <a:pt x="72" y="5054"/>
                    <a:pt x="72" y="5054"/>
                    <a:pt x="72" y="5125"/>
                  </a:cubicBezTo>
                  <a:cubicBezTo>
                    <a:pt x="143" y="5196"/>
                    <a:pt x="143" y="5267"/>
                    <a:pt x="214" y="5339"/>
                  </a:cubicBezTo>
                  <a:cubicBezTo>
                    <a:pt x="356" y="5552"/>
                    <a:pt x="570" y="5694"/>
                    <a:pt x="783" y="5694"/>
                  </a:cubicBezTo>
                  <a:lnTo>
                    <a:pt x="14377" y="5694"/>
                  </a:lnTo>
                  <a:lnTo>
                    <a:pt x="14306" y="4698"/>
                  </a:lnTo>
                  <a:lnTo>
                    <a:pt x="14306" y="4058"/>
                  </a:lnTo>
                  <a:cubicBezTo>
                    <a:pt x="14519" y="2705"/>
                    <a:pt x="14519" y="1353"/>
                    <a:pt x="14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6894350" y="5186650"/>
              <a:ext cx="320275" cy="80875"/>
            </a:xfrm>
            <a:custGeom>
              <a:avLst/>
              <a:gdLst/>
              <a:ahLst/>
              <a:cxnLst/>
              <a:rect l="l" t="t" r="r" b="b"/>
              <a:pathLst>
                <a:path w="12811" h="3235" extrusionOk="0">
                  <a:moveTo>
                    <a:pt x="9184" y="0"/>
                  </a:moveTo>
                  <a:cubicBezTo>
                    <a:pt x="8288" y="0"/>
                    <a:pt x="7402" y="222"/>
                    <a:pt x="6548" y="601"/>
                  </a:cubicBezTo>
                  <a:cubicBezTo>
                    <a:pt x="5338" y="1171"/>
                    <a:pt x="4057" y="1598"/>
                    <a:pt x="2705" y="1811"/>
                  </a:cubicBezTo>
                  <a:cubicBezTo>
                    <a:pt x="2207" y="1882"/>
                    <a:pt x="1637" y="1811"/>
                    <a:pt x="1139" y="1953"/>
                  </a:cubicBezTo>
                  <a:cubicBezTo>
                    <a:pt x="783" y="1953"/>
                    <a:pt x="356" y="2167"/>
                    <a:pt x="143" y="2523"/>
                  </a:cubicBezTo>
                  <a:cubicBezTo>
                    <a:pt x="71" y="2665"/>
                    <a:pt x="71" y="2807"/>
                    <a:pt x="71" y="3021"/>
                  </a:cubicBezTo>
                  <a:cubicBezTo>
                    <a:pt x="0" y="3092"/>
                    <a:pt x="0" y="3163"/>
                    <a:pt x="0" y="3234"/>
                  </a:cubicBezTo>
                  <a:lnTo>
                    <a:pt x="12811" y="3234"/>
                  </a:lnTo>
                  <a:lnTo>
                    <a:pt x="12740" y="2238"/>
                  </a:lnTo>
                  <a:lnTo>
                    <a:pt x="12740" y="1598"/>
                  </a:lnTo>
                  <a:lnTo>
                    <a:pt x="12313" y="1313"/>
                  </a:lnTo>
                  <a:cubicBezTo>
                    <a:pt x="11815" y="815"/>
                    <a:pt x="11245" y="388"/>
                    <a:pt x="10534" y="174"/>
                  </a:cubicBezTo>
                  <a:cubicBezTo>
                    <a:pt x="10083" y="56"/>
                    <a:pt x="9632" y="0"/>
                    <a:pt x="9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6853425" y="5215900"/>
              <a:ext cx="359425" cy="51625"/>
            </a:xfrm>
            <a:custGeom>
              <a:avLst/>
              <a:gdLst/>
              <a:ahLst/>
              <a:cxnLst/>
              <a:rect l="l" t="t" r="r" b="b"/>
              <a:pathLst>
                <a:path w="14377" h="2065" extrusionOk="0">
                  <a:moveTo>
                    <a:pt x="926" y="1"/>
                  </a:moveTo>
                  <a:cubicBezTo>
                    <a:pt x="214" y="143"/>
                    <a:pt x="0" y="428"/>
                    <a:pt x="0" y="855"/>
                  </a:cubicBezTo>
                  <a:cubicBezTo>
                    <a:pt x="0" y="855"/>
                    <a:pt x="0" y="926"/>
                    <a:pt x="0" y="926"/>
                  </a:cubicBezTo>
                  <a:lnTo>
                    <a:pt x="0" y="1068"/>
                  </a:lnTo>
                  <a:lnTo>
                    <a:pt x="0" y="1139"/>
                  </a:lnTo>
                  <a:lnTo>
                    <a:pt x="0" y="1210"/>
                  </a:lnTo>
                  <a:cubicBezTo>
                    <a:pt x="0" y="1282"/>
                    <a:pt x="0" y="1353"/>
                    <a:pt x="0" y="1353"/>
                  </a:cubicBezTo>
                  <a:cubicBezTo>
                    <a:pt x="72" y="1424"/>
                    <a:pt x="72" y="1424"/>
                    <a:pt x="72" y="1495"/>
                  </a:cubicBezTo>
                  <a:cubicBezTo>
                    <a:pt x="143" y="1566"/>
                    <a:pt x="143" y="1637"/>
                    <a:pt x="214" y="1709"/>
                  </a:cubicBezTo>
                  <a:cubicBezTo>
                    <a:pt x="356" y="1922"/>
                    <a:pt x="570" y="2064"/>
                    <a:pt x="783" y="2064"/>
                  </a:cubicBezTo>
                  <a:lnTo>
                    <a:pt x="14377" y="2064"/>
                  </a:lnTo>
                  <a:lnTo>
                    <a:pt x="14306" y="1068"/>
                  </a:lnTo>
                  <a:cubicBezTo>
                    <a:pt x="14021" y="997"/>
                    <a:pt x="13736" y="997"/>
                    <a:pt x="13380" y="997"/>
                  </a:cubicBezTo>
                  <a:cubicBezTo>
                    <a:pt x="12242" y="997"/>
                    <a:pt x="11103" y="997"/>
                    <a:pt x="9964" y="1068"/>
                  </a:cubicBezTo>
                  <a:lnTo>
                    <a:pt x="5908" y="1210"/>
                  </a:lnTo>
                  <a:cubicBezTo>
                    <a:pt x="4413" y="1210"/>
                    <a:pt x="2776" y="1210"/>
                    <a:pt x="1637" y="285"/>
                  </a:cubicBezTo>
                  <a:lnTo>
                    <a:pt x="1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7038475" y="5158975"/>
              <a:ext cx="28475" cy="22700"/>
            </a:xfrm>
            <a:custGeom>
              <a:avLst/>
              <a:gdLst/>
              <a:ahLst/>
              <a:cxnLst/>
              <a:rect l="l" t="t" r="r" b="b"/>
              <a:pathLst>
                <a:path w="1139" h="908" extrusionOk="0">
                  <a:moveTo>
                    <a:pt x="142" y="0"/>
                  </a:moveTo>
                  <a:lnTo>
                    <a:pt x="0" y="71"/>
                  </a:lnTo>
                  <a:cubicBezTo>
                    <a:pt x="142" y="285"/>
                    <a:pt x="285" y="498"/>
                    <a:pt x="498" y="712"/>
                  </a:cubicBezTo>
                  <a:cubicBezTo>
                    <a:pt x="641" y="783"/>
                    <a:pt x="854" y="854"/>
                    <a:pt x="996" y="854"/>
                  </a:cubicBezTo>
                  <a:cubicBezTo>
                    <a:pt x="996" y="890"/>
                    <a:pt x="1014" y="907"/>
                    <a:pt x="1041" y="907"/>
                  </a:cubicBezTo>
                  <a:cubicBezTo>
                    <a:pt x="1068" y="907"/>
                    <a:pt x="1103" y="890"/>
                    <a:pt x="1139" y="854"/>
                  </a:cubicBezTo>
                  <a:cubicBezTo>
                    <a:pt x="1139" y="783"/>
                    <a:pt x="1068" y="783"/>
                    <a:pt x="1068" y="783"/>
                  </a:cubicBezTo>
                  <a:cubicBezTo>
                    <a:pt x="854" y="783"/>
                    <a:pt x="712" y="641"/>
                    <a:pt x="569" y="569"/>
                  </a:cubicBezTo>
                  <a:cubicBezTo>
                    <a:pt x="427" y="427"/>
                    <a:pt x="285" y="214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7017125" y="5169650"/>
              <a:ext cx="24925" cy="17800"/>
            </a:xfrm>
            <a:custGeom>
              <a:avLst/>
              <a:gdLst/>
              <a:ahLst/>
              <a:cxnLst/>
              <a:rect l="l" t="t" r="r" b="b"/>
              <a:pathLst>
                <a:path w="997" h="712" extrusionOk="0">
                  <a:moveTo>
                    <a:pt x="142" y="0"/>
                  </a:moveTo>
                  <a:lnTo>
                    <a:pt x="0" y="71"/>
                  </a:lnTo>
                  <a:cubicBezTo>
                    <a:pt x="214" y="427"/>
                    <a:pt x="498" y="641"/>
                    <a:pt x="925" y="712"/>
                  </a:cubicBezTo>
                  <a:cubicBezTo>
                    <a:pt x="925" y="712"/>
                    <a:pt x="925" y="712"/>
                    <a:pt x="925" y="641"/>
                  </a:cubicBezTo>
                  <a:cubicBezTo>
                    <a:pt x="996" y="641"/>
                    <a:pt x="925" y="569"/>
                    <a:pt x="925" y="569"/>
                  </a:cubicBezTo>
                  <a:cubicBezTo>
                    <a:pt x="569" y="498"/>
                    <a:pt x="285" y="285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6995750" y="5180325"/>
              <a:ext cx="19600" cy="12475"/>
            </a:xfrm>
            <a:custGeom>
              <a:avLst/>
              <a:gdLst/>
              <a:ahLst/>
              <a:cxnLst/>
              <a:rect l="l" t="t" r="r" b="b"/>
              <a:pathLst>
                <a:path w="784" h="499" extrusionOk="0">
                  <a:moveTo>
                    <a:pt x="143" y="0"/>
                  </a:moveTo>
                  <a:lnTo>
                    <a:pt x="1" y="71"/>
                  </a:lnTo>
                  <a:cubicBezTo>
                    <a:pt x="143" y="285"/>
                    <a:pt x="428" y="427"/>
                    <a:pt x="713" y="498"/>
                  </a:cubicBezTo>
                  <a:cubicBezTo>
                    <a:pt x="784" y="498"/>
                    <a:pt x="784" y="427"/>
                    <a:pt x="784" y="427"/>
                  </a:cubicBezTo>
                  <a:cubicBezTo>
                    <a:pt x="784" y="356"/>
                    <a:pt x="784" y="356"/>
                    <a:pt x="713" y="356"/>
                  </a:cubicBezTo>
                  <a:cubicBezTo>
                    <a:pt x="499" y="285"/>
                    <a:pt x="286" y="214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6912125" y="3762250"/>
              <a:ext cx="402150" cy="1309550"/>
            </a:xfrm>
            <a:custGeom>
              <a:avLst/>
              <a:gdLst/>
              <a:ahLst/>
              <a:cxnLst/>
              <a:rect l="l" t="t" r="r" b="b"/>
              <a:pathLst>
                <a:path w="16086" h="52382" extrusionOk="0">
                  <a:moveTo>
                    <a:pt x="6613" y="0"/>
                  </a:moveTo>
                  <a:cubicBezTo>
                    <a:pt x="3494" y="0"/>
                    <a:pt x="472" y="1360"/>
                    <a:pt x="1" y="4342"/>
                  </a:cubicBezTo>
                  <a:cubicBezTo>
                    <a:pt x="1" y="4342"/>
                    <a:pt x="2919" y="25835"/>
                    <a:pt x="4485" y="30532"/>
                  </a:cubicBezTo>
                  <a:cubicBezTo>
                    <a:pt x="5979" y="35230"/>
                    <a:pt x="6691" y="52382"/>
                    <a:pt x="6691" y="52382"/>
                  </a:cubicBezTo>
                  <a:lnTo>
                    <a:pt x="11886" y="52382"/>
                  </a:lnTo>
                  <a:cubicBezTo>
                    <a:pt x="11886" y="52382"/>
                    <a:pt x="14591" y="37721"/>
                    <a:pt x="11886" y="29749"/>
                  </a:cubicBezTo>
                  <a:cubicBezTo>
                    <a:pt x="11886" y="29749"/>
                    <a:pt x="16086" y="6263"/>
                    <a:pt x="13096" y="2562"/>
                  </a:cubicBezTo>
                  <a:cubicBezTo>
                    <a:pt x="11755" y="902"/>
                    <a:pt x="9152" y="0"/>
                    <a:pt x="66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869425" y="3845875"/>
              <a:ext cx="393250" cy="113250"/>
            </a:xfrm>
            <a:custGeom>
              <a:avLst/>
              <a:gdLst/>
              <a:ahLst/>
              <a:cxnLst/>
              <a:rect l="l" t="t" r="r" b="b"/>
              <a:pathLst>
                <a:path w="15730" h="4530" extrusionOk="0">
                  <a:moveTo>
                    <a:pt x="15374" y="0"/>
                  </a:moveTo>
                  <a:lnTo>
                    <a:pt x="1" y="997"/>
                  </a:lnTo>
                  <a:lnTo>
                    <a:pt x="357" y="3559"/>
                  </a:lnTo>
                  <a:cubicBezTo>
                    <a:pt x="2008" y="4266"/>
                    <a:pt x="3816" y="4530"/>
                    <a:pt x="5594" y="4530"/>
                  </a:cubicBezTo>
                  <a:cubicBezTo>
                    <a:pt x="10791" y="4530"/>
                    <a:pt x="15730" y="2278"/>
                    <a:pt x="15730" y="2278"/>
                  </a:cubicBezTo>
                  <a:cubicBezTo>
                    <a:pt x="15730" y="1779"/>
                    <a:pt x="15374" y="0"/>
                    <a:pt x="15374" y="0"/>
                  </a:cubicBezTo>
                  <a:close/>
                </a:path>
              </a:pathLst>
            </a:custGeom>
            <a:solidFill>
              <a:srgbClr val="8BA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6860550" y="3018400"/>
              <a:ext cx="460850" cy="915675"/>
            </a:xfrm>
            <a:custGeom>
              <a:avLst/>
              <a:gdLst/>
              <a:ahLst/>
              <a:cxnLst/>
              <a:rect l="l" t="t" r="r" b="b"/>
              <a:pathLst>
                <a:path w="18434" h="36627" extrusionOk="0">
                  <a:moveTo>
                    <a:pt x="9958" y="1"/>
                  </a:moveTo>
                  <a:cubicBezTo>
                    <a:pt x="4699" y="1"/>
                    <a:pt x="2191" y="7591"/>
                    <a:pt x="1068" y="15805"/>
                  </a:cubicBezTo>
                  <a:cubicBezTo>
                    <a:pt x="925" y="16516"/>
                    <a:pt x="854" y="17228"/>
                    <a:pt x="783" y="18011"/>
                  </a:cubicBezTo>
                  <a:cubicBezTo>
                    <a:pt x="712" y="18723"/>
                    <a:pt x="641" y="19506"/>
                    <a:pt x="569" y="20217"/>
                  </a:cubicBezTo>
                  <a:cubicBezTo>
                    <a:pt x="285" y="22922"/>
                    <a:pt x="142" y="25484"/>
                    <a:pt x="71" y="27761"/>
                  </a:cubicBezTo>
                  <a:cubicBezTo>
                    <a:pt x="0" y="32245"/>
                    <a:pt x="71" y="35377"/>
                    <a:pt x="71" y="35377"/>
                  </a:cubicBezTo>
                  <a:cubicBezTo>
                    <a:pt x="1139" y="35733"/>
                    <a:pt x="2277" y="36088"/>
                    <a:pt x="3345" y="36302"/>
                  </a:cubicBezTo>
                  <a:cubicBezTo>
                    <a:pt x="4550" y="36519"/>
                    <a:pt x="5766" y="36627"/>
                    <a:pt x="6979" y="36627"/>
                  </a:cubicBezTo>
                  <a:cubicBezTo>
                    <a:pt x="10924" y="36627"/>
                    <a:pt x="14828" y="35490"/>
                    <a:pt x="18149" y="33313"/>
                  </a:cubicBezTo>
                  <a:cubicBezTo>
                    <a:pt x="16725" y="27975"/>
                    <a:pt x="17793" y="14808"/>
                    <a:pt x="17793" y="14808"/>
                  </a:cubicBezTo>
                  <a:cubicBezTo>
                    <a:pt x="18433" y="11535"/>
                    <a:pt x="18291" y="8047"/>
                    <a:pt x="17366" y="4773"/>
                  </a:cubicBezTo>
                  <a:cubicBezTo>
                    <a:pt x="15989" y="185"/>
                    <a:pt x="11050" y="4"/>
                    <a:pt x="10279" y="4"/>
                  </a:cubicBezTo>
                  <a:cubicBezTo>
                    <a:pt x="10213" y="4"/>
                    <a:pt x="10177" y="5"/>
                    <a:pt x="10177" y="5"/>
                  </a:cubicBezTo>
                  <a:cubicBezTo>
                    <a:pt x="10104" y="2"/>
                    <a:pt x="10031" y="1"/>
                    <a:pt x="99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6739550" y="2505675"/>
              <a:ext cx="555150" cy="427450"/>
            </a:xfrm>
            <a:custGeom>
              <a:avLst/>
              <a:gdLst/>
              <a:ahLst/>
              <a:cxnLst/>
              <a:rect l="l" t="t" r="r" b="b"/>
              <a:pathLst>
                <a:path w="22206" h="17098" extrusionOk="0">
                  <a:moveTo>
                    <a:pt x="4001" y="0"/>
                  </a:moveTo>
                  <a:cubicBezTo>
                    <a:pt x="3485" y="0"/>
                    <a:pt x="2980" y="86"/>
                    <a:pt x="2491" y="302"/>
                  </a:cubicBezTo>
                  <a:cubicBezTo>
                    <a:pt x="926" y="1156"/>
                    <a:pt x="0" y="2864"/>
                    <a:pt x="285" y="4572"/>
                  </a:cubicBezTo>
                  <a:cubicBezTo>
                    <a:pt x="570" y="6280"/>
                    <a:pt x="1495" y="7846"/>
                    <a:pt x="2776" y="8984"/>
                  </a:cubicBezTo>
                  <a:cubicBezTo>
                    <a:pt x="4653" y="10723"/>
                    <a:pt x="7006" y="11917"/>
                    <a:pt x="9569" y="12303"/>
                  </a:cubicBezTo>
                  <a:lnTo>
                    <a:pt x="9569" y="12303"/>
                  </a:lnTo>
                  <a:lnTo>
                    <a:pt x="6263" y="11831"/>
                  </a:lnTo>
                  <a:lnTo>
                    <a:pt x="6263" y="11831"/>
                  </a:lnTo>
                  <a:cubicBezTo>
                    <a:pt x="6263" y="12899"/>
                    <a:pt x="6690" y="13895"/>
                    <a:pt x="7545" y="14536"/>
                  </a:cubicBezTo>
                  <a:cubicBezTo>
                    <a:pt x="8399" y="15176"/>
                    <a:pt x="9324" y="15674"/>
                    <a:pt x="10320" y="16030"/>
                  </a:cubicBezTo>
                  <a:cubicBezTo>
                    <a:pt x="11744" y="16671"/>
                    <a:pt x="13309" y="17027"/>
                    <a:pt x="14875" y="17098"/>
                  </a:cubicBezTo>
                  <a:cubicBezTo>
                    <a:pt x="17295" y="16884"/>
                    <a:pt x="19501" y="15532"/>
                    <a:pt x="20640" y="13397"/>
                  </a:cubicBezTo>
                  <a:cubicBezTo>
                    <a:pt x="21779" y="11262"/>
                    <a:pt x="22206" y="8842"/>
                    <a:pt x="21850" y="6493"/>
                  </a:cubicBezTo>
                  <a:cubicBezTo>
                    <a:pt x="21779" y="4928"/>
                    <a:pt x="21138" y="3504"/>
                    <a:pt x="20071" y="2365"/>
                  </a:cubicBezTo>
                  <a:cubicBezTo>
                    <a:pt x="19092" y="1648"/>
                    <a:pt x="17994" y="1289"/>
                    <a:pt x="16831" y="1289"/>
                  </a:cubicBezTo>
                  <a:cubicBezTo>
                    <a:pt x="16725" y="1289"/>
                    <a:pt x="16619" y="1292"/>
                    <a:pt x="16512" y="1298"/>
                  </a:cubicBezTo>
                  <a:cubicBezTo>
                    <a:pt x="16333" y="1288"/>
                    <a:pt x="16154" y="1284"/>
                    <a:pt x="15975" y="1284"/>
                  </a:cubicBezTo>
                  <a:cubicBezTo>
                    <a:pt x="14873" y="1284"/>
                    <a:pt x="13771" y="1450"/>
                    <a:pt x="12669" y="1511"/>
                  </a:cubicBezTo>
                  <a:cubicBezTo>
                    <a:pt x="12476" y="1521"/>
                    <a:pt x="12281" y="1525"/>
                    <a:pt x="12087" y="1525"/>
                  </a:cubicBezTo>
                  <a:cubicBezTo>
                    <a:pt x="10772" y="1525"/>
                    <a:pt x="9425" y="1323"/>
                    <a:pt x="8185" y="1013"/>
                  </a:cubicBezTo>
                  <a:cubicBezTo>
                    <a:pt x="6791" y="600"/>
                    <a:pt x="5360" y="0"/>
                    <a:pt x="4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7015325" y="2924200"/>
              <a:ext cx="174400" cy="238550"/>
            </a:xfrm>
            <a:custGeom>
              <a:avLst/>
              <a:gdLst/>
              <a:ahLst/>
              <a:cxnLst/>
              <a:rect l="l" t="t" r="r" b="b"/>
              <a:pathLst>
                <a:path w="6976" h="9542" extrusionOk="0">
                  <a:moveTo>
                    <a:pt x="6122" y="1"/>
                  </a:moveTo>
                  <a:lnTo>
                    <a:pt x="713" y="2207"/>
                  </a:lnTo>
                  <a:cubicBezTo>
                    <a:pt x="428" y="3986"/>
                    <a:pt x="214" y="5695"/>
                    <a:pt x="72" y="6691"/>
                  </a:cubicBezTo>
                  <a:cubicBezTo>
                    <a:pt x="1" y="7331"/>
                    <a:pt x="143" y="7972"/>
                    <a:pt x="570" y="8470"/>
                  </a:cubicBezTo>
                  <a:cubicBezTo>
                    <a:pt x="1250" y="9256"/>
                    <a:pt x="2018" y="9541"/>
                    <a:pt x="2768" y="9541"/>
                  </a:cubicBezTo>
                  <a:cubicBezTo>
                    <a:pt x="4529" y="9541"/>
                    <a:pt x="6185" y="7966"/>
                    <a:pt x="6335" y="7616"/>
                  </a:cubicBezTo>
                  <a:cubicBezTo>
                    <a:pt x="6976" y="6406"/>
                    <a:pt x="6122" y="1"/>
                    <a:pt x="6122" y="1"/>
                  </a:cubicBezTo>
                  <a:close/>
                </a:path>
              </a:pathLst>
            </a:custGeom>
            <a:solidFill>
              <a:srgbClr val="FEA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020675" y="2924200"/>
              <a:ext cx="158375" cy="135250"/>
            </a:xfrm>
            <a:custGeom>
              <a:avLst/>
              <a:gdLst/>
              <a:ahLst/>
              <a:cxnLst/>
              <a:rect l="l" t="t" r="r" b="b"/>
              <a:pathLst>
                <a:path w="6335" h="5410" extrusionOk="0">
                  <a:moveTo>
                    <a:pt x="5908" y="1"/>
                  </a:moveTo>
                  <a:lnTo>
                    <a:pt x="5908" y="1"/>
                  </a:lnTo>
                  <a:cubicBezTo>
                    <a:pt x="4555" y="1709"/>
                    <a:pt x="2491" y="2919"/>
                    <a:pt x="356" y="3204"/>
                  </a:cubicBezTo>
                  <a:lnTo>
                    <a:pt x="0" y="5410"/>
                  </a:lnTo>
                  <a:cubicBezTo>
                    <a:pt x="6334" y="4556"/>
                    <a:pt x="5908" y="1"/>
                    <a:pt x="5908" y="1"/>
                  </a:cubicBezTo>
                  <a:close/>
                </a:path>
              </a:pathLst>
            </a:custGeom>
            <a:solidFill>
              <a:srgbClr val="F2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892575" y="2590700"/>
              <a:ext cx="339850" cy="445700"/>
            </a:xfrm>
            <a:custGeom>
              <a:avLst/>
              <a:gdLst/>
              <a:ahLst/>
              <a:cxnLst/>
              <a:rect l="l" t="t" r="r" b="b"/>
              <a:pathLst>
                <a:path w="13594" h="17828" extrusionOk="0">
                  <a:moveTo>
                    <a:pt x="6076" y="1"/>
                  </a:moveTo>
                  <a:cubicBezTo>
                    <a:pt x="5171" y="1"/>
                    <a:pt x="4297" y="340"/>
                    <a:pt x="3630" y="886"/>
                  </a:cubicBezTo>
                  <a:cubicBezTo>
                    <a:pt x="2206" y="2167"/>
                    <a:pt x="0" y="4516"/>
                    <a:pt x="71" y="7505"/>
                  </a:cubicBezTo>
                  <a:cubicBezTo>
                    <a:pt x="272" y="11593"/>
                    <a:pt x="978" y="17827"/>
                    <a:pt x="5101" y="17827"/>
                  </a:cubicBezTo>
                  <a:cubicBezTo>
                    <a:pt x="5357" y="17827"/>
                    <a:pt x="5625" y="17803"/>
                    <a:pt x="5907" y="17753"/>
                  </a:cubicBezTo>
                  <a:cubicBezTo>
                    <a:pt x="10676" y="16899"/>
                    <a:pt x="13594" y="8857"/>
                    <a:pt x="12668" y="5726"/>
                  </a:cubicBezTo>
                  <a:cubicBezTo>
                    <a:pt x="11957" y="2736"/>
                    <a:pt x="9537" y="530"/>
                    <a:pt x="6548" y="32"/>
                  </a:cubicBezTo>
                  <a:cubicBezTo>
                    <a:pt x="6390" y="11"/>
                    <a:pt x="6233" y="1"/>
                    <a:pt x="6076" y="1"/>
                  </a:cubicBezTo>
                  <a:close/>
                </a:path>
              </a:pathLst>
            </a:custGeom>
            <a:solidFill>
              <a:srgbClr val="FEA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6899675" y="2701800"/>
              <a:ext cx="231325" cy="50750"/>
            </a:xfrm>
            <a:custGeom>
              <a:avLst/>
              <a:gdLst/>
              <a:ahLst/>
              <a:cxnLst/>
              <a:rect l="l" t="t" r="r" b="b"/>
              <a:pathLst>
                <a:path w="9253" h="2030" extrusionOk="0">
                  <a:moveTo>
                    <a:pt x="499" y="1"/>
                  </a:moveTo>
                  <a:cubicBezTo>
                    <a:pt x="285" y="428"/>
                    <a:pt x="72" y="855"/>
                    <a:pt x="1" y="1353"/>
                  </a:cubicBezTo>
                  <a:cubicBezTo>
                    <a:pt x="1" y="1353"/>
                    <a:pt x="2632" y="2029"/>
                    <a:pt x="5144" y="2029"/>
                  </a:cubicBezTo>
                  <a:cubicBezTo>
                    <a:pt x="6865" y="2029"/>
                    <a:pt x="8530" y="1712"/>
                    <a:pt x="9253" y="641"/>
                  </a:cubicBezTo>
                  <a:lnTo>
                    <a:pt x="9253" y="641"/>
                  </a:lnTo>
                  <a:cubicBezTo>
                    <a:pt x="9253" y="641"/>
                    <a:pt x="7412" y="1150"/>
                    <a:pt x="5215" y="1150"/>
                  </a:cubicBezTo>
                  <a:cubicBezTo>
                    <a:pt x="3645" y="1150"/>
                    <a:pt x="1893" y="890"/>
                    <a:pt x="499" y="1"/>
                  </a:cubicBezTo>
                  <a:close/>
                </a:path>
              </a:pathLst>
            </a:custGeom>
            <a:solidFill>
              <a:srgbClr val="F2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6905025" y="2578175"/>
              <a:ext cx="396800" cy="308700"/>
            </a:xfrm>
            <a:custGeom>
              <a:avLst/>
              <a:gdLst/>
              <a:ahLst/>
              <a:cxnLst/>
              <a:rect l="l" t="t" r="r" b="b"/>
              <a:pathLst>
                <a:path w="15872" h="12348" extrusionOk="0">
                  <a:moveTo>
                    <a:pt x="5640" y="0"/>
                  </a:moveTo>
                  <a:cubicBezTo>
                    <a:pt x="2261" y="0"/>
                    <a:pt x="207" y="2331"/>
                    <a:pt x="0" y="4661"/>
                  </a:cubicBezTo>
                  <a:cubicBezTo>
                    <a:pt x="1504" y="5872"/>
                    <a:pt x="3351" y="6471"/>
                    <a:pt x="5210" y="6471"/>
                  </a:cubicBezTo>
                  <a:cubicBezTo>
                    <a:pt x="6519" y="6471"/>
                    <a:pt x="7834" y="6174"/>
                    <a:pt x="9039" y="5586"/>
                  </a:cubicBezTo>
                  <a:lnTo>
                    <a:pt x="9039" y="5586"/>
                  </a:lnTo>
                  <a:cubicBezTo>
                    <a:pt x="9039" y="5586"/>
                    <a:pt x="7900" y="12063"/>
                    <a:pt x="12597" y="12347"/>
                  </a:cubicBezTo>
                  <a:cubicBezTo>
                    <a:pt x="12597" y="12347"/>
                    <a:pt x="15871" y="4020"/>
                    <a:pt x="9964" y="1102"/>
                  </a:cubicBezTo>
                  <a:cubicBezTo>
                    <a:pt x="8355" y="327"/>
                    <a:pt x="6904" y="0"/>
                    <a:pt x="5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7118275" y="2796775"/>
              <a:ext cx="75000" cy="62725"/>
            </a:xfrm>
            <a:custGeom>
              <a:avLst/>
              <a:gdLst/>
              <a:ahLst/>
              <a:cxnLst/>
              <a:rect l="l" t="t" r="r" b="b"/>
              <a:pathLst>
                <a:path w="3000" h="2509" extrusionOk="0">
                  <a:moveTo>
                    <a:pt x="1599" y="0"/>
                  </a:moveTo>
                  <a:cubicBezTo>
                    <a:pt x="685" y="0"/>
                    <a:pt x="0" y="1005"/>
                    <a:pt x="509" y="1895"/>
                  </a:cubicBezTo>
                  <a:cubicBezTo>
                    <a:pt x="763" y="2308"/>
                    <a:pt x="1188" y="2509"/>
                    <a:pt x="1605" y="2509"/>
                  </a:cubicBezTo>
                  <a:cubicBezTo>
                    <a:pt x="2123" y="2509"/>
                    <a:pt x="2629" y="2201"/>
                    <a:pt x="2786" y="1611"/>
                  </a:cubicBezTo>
                  <a:cubicBezTo>
                    <a:pt x="3000" y="970"/>
                    <a:pt x="2573" y="258"/>
                    <a:pt x="1932" y="45"/>
                  </a:cubicBezTo>
                  <a:cubicBezTo>
                    <a:pt x="1819" y="15"/>
                    <a:pt x="1707" y="0"/>
                    <a:pt x="1599" y="0"/>
                  </a:cubicBezTo>
                  <a:close/>
                </a:path>
              </a:pathLst>
            </a:custGeom>
            <a:solidFill>
              <a:srgbClr val="FEA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7138100" y="2812775"/>
              <a:ext cx="37400" cy="32950"/>
            </a:xfrm>
            <a:custGeom>
              <a:avLst/>
              <a:gdLst/>
              <a:ahLst/>
              <a:cxnLst/>
              <a:rect l="l" t="t" r="r" b="b"/>
              <a:pathLst>
                <a:path w="1496" h="1318" extrusionOk="0">
                  <a:moveTo>
                    <a:pt x="772" y="1"/>
                  </a:moveTo>
                  <a:cubicBezTo>
                    <a:pt x="502" y="1"/>
                    <a:pt x="270" y="193"/>
                    <a:pt x="214" y="472"/>
                  </a:cubicBezTo>
                  <a:cubicBezTo>
                    <a:pt x="1" y="985"/>
                    <a:pt x="402" y="1318"/>
                    <a:pt x="803" y="1318"/>
                  </a:cubicBezTo>
                  <a:cubicBezTo>
                    <a:pt x="1071" y="1318"/>
                    <a:pt x="1339" y="1170"/>
                    <a:pt x="1424" y="828"/>
                  </a:cubicBezTo>
                  <a:cubicBezTo>
                    <a:pt x="1495" y="472"/>
                    <a:pt x="1282" y="116"/>
                    <a:pt x="997" y="45"/>
                  </a:cubicBezTo>
                  <a:cubicBezTo>
                    <a:pt x="921" y="15"/>
                    <a:pt x="845" y="1"/>
                    <a:pt x="772" y="1"/>
                  </a:cubicBezTo>
                  <a:close/>
                </a:path>
              </a:pathLst>
            </a:custGeom>
            <a:solidFill>
              <a:srgbClr val="ED9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862325" y="3218975"/>
              <a:ext cx="384325" cy="493700"/>
            </a:xfrm>
            <a:custGeom>
              <a:avLst/>
              <a:gdLst/>
              <a:ahLst/>
              <a:cxnLst/>
              <a:rect l="l" t="t" r="r" b="b"/>
              <a:pathLst>
                <a:path w="15373" h="19748" extrusionOk="0">
                  <a:moveTo>
                    <a:pt x="8935" y="0"/>
                  </a:moveTo>
                  <a:cubicBezTo>
                    <a:pt x="7698" y="0"/>
                    <a:pt x="6431" y="531"/>
                    <a:pt x="5409" y="1803"/>
                  </a:cubicBezTo>
                  <a:lnTo>
                    <a:pt x="925" y="7782"/>
                  </a:lnTo>
                  <a:cubicBezTo>
                    <a:pt x="854" y="8493"/>
                    <a:pt x="783" y="9205"/>
                    <a:pt x="641" y="9988"/>
                  </a:cubicBezTo>
                  <a:lnTo>
                    <a:pt x="1210" y="10415"/>
                  </a:lnTo>
                  <a:cubicBezTo>
                    <a:pt x="925" y="11056"/>
                    <a:pt x="641" y="11625"/>
                    <a:pt x="427" y="12194"/>
                  </a:cubicBezTo>
                  <a:cubicBezTo>
                    <a:pt x="214" y="14899"/>
                    <a:pt x="71" y="17461"/>
                    <a:pt x="0" y="19738"/>
                  </a:cubicBezTo>
                  <a:cubicBezTo>
                    <a:pt x="57" y="19744"/>
                    <a:pt x="115" y="19747"/>
                    <a:pt x="176" y="19747"/>
                  </a:cubicBezTo>
                  <a:cubicBezTo>
                    <a:pt x="882" y="19747"/>
                    <a:pt x="1881" y="19347"/>
                    <a:pt x="3061" y="18102"/>
                  </a:cubicBezTo>
                  <a:cubicBezTo>
                    <a:pt x="3843" y="17247"/>
                    <a:pt x="5124" y="15895"/>
                    <a:pt x="6477" y="14329"/>
                  </a:cubicBezTo>
                  <a:lnTo>
                    <a:pt x="7260" y="14970"/>
                  </a:lnTo>
                  <a:lnTo>
                    <a:pt x="12953" y="7426"/>
                  </a:lnTo>
                  <a:lnTo>
                    <a:pt x="12882" y="7426"/>
                  </a:lnTo>
                  <a:cubicBezTo>
                    <a:pt x="15373" y="3845"/>
                    <a:pt x="12264" y="0"/>
                    <a:pt x="8935" y="0"/>
                  </a:cubicBezTo>
                  <a:close/>
                </a:path>
              </a:pathLst>
            </a:custGeom>
            <a:solidFill>
              <a:srgbClr val="1B4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6591875" y="3225750"/>
              <a:ext cx="676150" cy="446200"/>
            </a:xfrm>
            <a:custGeom>
              <a:avLst/>
              <a:gdLst/>
              <a:ahLst/>
              <a:cxnLst/>
              <a:rect l="l" t="t" r="r" b="b"/>
              <a:pathLst>
                <a:path w="27046" h="17848" extrusionOk="0">
                  <a:moveTo>
                    <a:pt x="19934" y="1"/>
                  </a:moveTo>
                  <a:cubicBezTo>
                    <a:pt x="18522" y="1"/>
                    <a:pt x="17146" y="664"/>
                    <a:pt x="16298" y="1888"/>
                  </a:cubicBezTo>
                  <a:cubicBezTo>
                    <a:pt x="13879" y="5091"/>
                    <a:pt x="10961" y="12066"/>
                    <a:pt x="10961" y="12066"/>
                  </a:cubicBezTo>
                  <a:lnTo>
                    <a:pt x="285" y="4664"/>
                  </a:lnTo>
                  <a:lnTo>
                    <a:pt x="0" y="8578"/>
                  </a:lnTo>
                  <a:lnTo>
                    <a:pt x="9679" y="17048"/>
                  </a:lnTo>
                  <a:cubicBezTo>
                    <a:pt x="9679" y="17048"/>
                    <a:pt x="10229" y="17847"/>
                    <a:pt x="11285" y="17847"/>
                  </a:cubicBezTo>
                  <a:cubicBezTo>
                    <a:pt x="12010" y="17847"/>
                    <a:pt x="12974" y="17469"/>
                    <a:pt x="14163" y="16194"/>
                  </a:cubicBezTo>
                  <a:cubicBezTo>
                    <a:pt x="17152" y="13133"/>
                    <a:pt x="27045" y="3241"/>
                    <a:pt x="22063" y="536"/>
                  </a:cubicBezTo>
                  <a:cubicBezTo>
                    <a:pt x="21389" y="175"/>
                    <a:pt x="20657" y="1"/>
                    <a:pt x="19934" y="1"/>
                  </a:cubicBezTo>
                  <a:close/>
                </a:path>
              </a:pathLst>
            </a:custGeom>
            <a:solidFill>
              <a:srgbClr val="FEA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6294725" y="3110450"/>
              <a:ext cx="388325" cy="348750"/>
            </a:xfrm>
            <a:custGeom>
              <a:avLst/>
              <a:gdLst/>
              <a:ahLst/>
              <a:cxnLst/>
              <a:rect l="l" t="t" r="r" b="b"/>
              <a:pathLst>
                <a:path w="15533" h="13950" extrusionOk="0">
                  <a:moveTo>
                    <a:pt x="2612" y="0"/>
                  </a:moveTo>
                  <a:cubicBezTo>
                    <a:pt x="2569" y="0"/>
                    <a:pt x="2529" y="8"/>
                    <a:pt x="2492" y="24"/>
                  </a:cubicBezTo>
                  <a:cubicBezTo>
                    <a:pt x="2065" y="308"/>
                    <a:pt x="2421" y="949"/>
                    <a:pt x="2919" y="1590"/>
                  </a:cubicBezTo>
                  <a:cubicBezTo>
                    <a:pt x="3630" y="2301"/>
                    <a:pt x="4271" y="3084"/>
                    <a:pt x="4769" y="3938"/>
                  </a:cubicBezTo>
                  <a:cubicBezTo>
                    <a:pt x="4741" y="3966"/>
                    <a:pt x="4711" y="3980"/>
                    <a:pt x="4674" y="3980"/>
                  </a:cubicBezTo>
                  <a:cubicBezTo>
                    <a:pt x="4524" y="3980"/>
                    <a:pt x="4274" y="3741"/>
                    <a:pt x="3702" y="3226"/>
                  </a:cubicBezTo>
                  <a:cubicBezTo>
                    <a:pt x="2990" y="2586"/>
                    <a:pt x="2136" y="1874"/>
                    <a:pt x="1780" y="1590"/>
                  </a:cubicBezTo>
                  <a:cubicBezTo>
                    <a:pt x="1522" y="1435"/>
                    <a:pt x="1115" y="1168"/>
                    <a:pt x="802" y="1168"/>
                  </a:cubicBezTo>
                  <a:cubicBezTo>
                    <a:pt x="683" y="1168"/>
                    <a:pt x="577" y="1207"/>
                    <a:pt x="499" y="1305"/>
                  </a:cubicBezTo>
                  <a:cubicBezTo>
                    <a:pt x="214" y="1661"/>
                    <a:pt x="926" y="2230"/>
                    <a:pt x="1139" y="2372"/>
                  </a:cubicBezTo>
                  <a:cubicBezTo>
                    <a:pt x="1353" y="2515"/>
                    <a:pt x="4129" y="4863"/>
                    <a:pt x="3986" y="5077"/>
                  </a:cubicBezTo>
                  <a:cubicBezTo>
                    <a:pt x="3973" y="5091"/>
                    <a:pt x="3954" y="5097"/>
                    <a:pt x="3932" y="5097"/>
                  </a:cubicBezTo>
                  <a:cubicBezTo>
                    <a:pt x="3719" y="5097"/>
                    <a:pt x="3122" y="4524"/>
                    <a:pt x="2349" y="4009"/>
                  </a:cubicBezTo>
                  <a:cubicBezTo>
                    <a:pt x="1666" y="3554"/>
                    <a:pt x="937" y="3053"/>
                    <a:pt x="527" y="3053"/>
                  </a:cubicBezTo>
                  <a:cubicBezTo>
                    <a:pt x="425" y="3053"/>
                    <a:pt x="342" y="3084"/>
                    <a:pt x="285" y="3155"/>
                  </a:cubicBezTo>
                  <a:cubicBezTo>
                    <a:pt x="1" y="3582"/>
                    <a:pt x="926" y="4223"/>
                    <a:pt x="1567" y="4650"/>
                  </a:cubicBezTo>
                  <a:cubicBezTo>
                    <a:pt x="2207" y="5077"/>
                    <a:pt x="2848" y="5646"/>
                    <a:pt x="3488" y="6216"/>
                  </a:cubicBezTo>
                  <a:cubicBezTo>
                    <a:pt x="3510" y="6238"/>
                    <a:pt x="3505" y="6253"/>
                    <a:pt x="3466" y="6253"/>
                  </a:cubicBezTo>
                  <a:cubicBezTo>
                    <a:pt x="3380" y="6253"/>
                    <a:pt x="3126" y="6177"/>
                    <a:pt x="2634" y="5931"/>
                  </a:cubicBezTo>
                  <a:cubicBezTo>
                    <a:pt x="2110" y="5640"/>
                    <a:pt x="1203" y="4967"/>
                    <a:pt x="736" y="4967"/>
                  </a:cubicBezTo>
                  <a:cubicBezTo>
                    <a:pt x="633" y="4967"/>
                    <a:pt x="551" y="5000"/>
                    <a:pt x="499" y="5077"/>
                  </a:cubicBezTo>
                  <a:cubicBezTo>
                    <a:pt x="285" y="5433"/>
                    <a:pt x="499" y="5646"/>
                    <a:pt x="1068" y="6073"/>
                  </a:cubicBezTo>
                  <a:cubicBezTo>
                    <a:pt x="1638" y="6500"/>
                    <a:pt x="3203" y="7426"/>
                    <a:pt x="3203" y="7426"/>
                  </a:cubicBezTo>
                  <a:cubicBezTo>
                    <a:pt x="3986" y="7924"/>
                    <a:pt x="4983" y="8493"/>
                    <a:pt x="5552" y="8778"/>
                  </a:cubicBezTo>
                  <a:cubicBezTo>
                    <a:pt x="6361" y="9155"/>
                    <a:pt x="6761" y="9328"/>
                    <a:pt x="7093" y="9328"/>
                  </a:cubicBezTo>
                  <a:cubicBezTo>
                    <a:pt x="7199" y="9328"/>
                    <a:pt x="7299" y="9311"/>
                    <a:pt x="7403" y="9276"/>
                  </a:cubicBezTo>
                  <a:cubicBezTo>
                    <a:pt x="7407" y="9275"/>
                    <a:pt x="7411" y="9275"/>
                    <a:pt x="7416" y="9275"/>
                  </a:cubicBezTo>
                  <a:cubicBezTo>
                    <a:pt x="7970" y="9275"/>
                    <a:pt x="12104" y="13479"/>
                    <a:pt x="12598" y="13902"/>
                  </a:cubicBezTo>
                  <a:cubicBezTo>
                    <a:pt x="12641" y="13935"/>
                    <a:pt x="12696" y="13950"/>
                    <a:pt x="12759" y="13950"/>
                  </a:cubicBezTo>
                  <a:cubicBezTo>
                    <a:pt x="13519" y="13950"/>
                    <a:pt x="15533" y="11729"/>
                    <a:pt x="14875" y="11269"/>
                  </a:cubicBezTo>
                  <a:cubicBezTo>
                    <a:pt x="14164" y="10771"/>
                    <a:pt x="9538" y="7354"/>
                    <a:pt x="9680" y="7070"/>
                  </a:cubicBezTo>
                  <a:cubicBezTo>
                    <a:pt x="9965" y="6358"/>
                    <a:pt x="9680" y="5931"/>
                    <a:pt x="9253" y="5290"/>
                  </a:cubicBezTo>
                  <a:cubicBezTo>
                    <a:pt x="8826" y="4436"/>
                    <a:pt x="8612" y="3440"/>
                    <a:pt x="8612" y="2372"/>
                  </a:cubicBezTo>
                  <a:cubicBezTo>
                    <a:pt x="8612" y="1807"/>
                    <a:pt x="8480" y="1614"/>
                    <a:pt x="8328" y="1614"/>
                  </a:cubicBezTo>
                  <a:cubicBezTo>
                    <a:pt x="8231" y="1614"/>
                    <a:pt x="8126" y="1692"/>
                    <a:pt x="8043" y="1803"/>
                  </a:cubicBezTo>
                  <a:cubicBezTo>
                    <a:pt x="7758" y="2159"/>
                    <a:pt x="7616" y="2657"/>
                    <a:pt x="7616" y="3084"/>
                  </a:cubicBezTo>
                  <a:cubicBezTo>
                    <a:pt x="7758" y="3511"/>
                    <a:pt x="7758" y="3938"/>
                    <a:pt x="7616" y="4294"/>
                  </a:cubicBezTo>
                  <a:cubicBezTo>
                    <a:pt x="7616" y="4365"/>
                    <a:pt x="7545" y="4436"/>
                    <a:pt x="7545" y="4436"/>
                  </a:cubicBezTo>
                  <a:cubicBezTo>
                    <a:pt x="7512" y="4502"/>
                    <a:pt x="7469" y="4529"/>
                    <a:pt x="7414" y="4529"/>
                  </a:cubicBezTo>
                  <a:cubicBezTo>
                    <a:pt x="7232" y="4529"/>
                    <a:pt x="6933" y="4213"/>
                    <a:pt x="6548" y="3938"/>
                  </a:cubicBezTo>
                  <a:cubicBezTo>
                    <a:pt x="5766" y="3226"/>
                    <a:pt x="5125" y="2515"/>
                    <a:pt x="4485" y="1732"/>
                  </a:cubicBezTo>
                  <a:cubicBezTo>
                    <a:pt x="3958" y="1140"/>
                    <a:pt x="3128" y="0"/>
                    <a:pt x="2612" y="0"/>
                  </a:cubicBezTo>
                  <a:close/>
                </a:path>
              </a:pathLst>
            </a:custGeom>
            <a:solidFill>
              <a:srgbClr val="FEA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6871225" y="3179600"/>
              <a:ext cx="368325" cy="374500"/>
            </a:xfrm>
            <a:custGeom>
              <a:avLst/>
              <a:gdLst/>
              <a:ahLst/>
              <a:cxnLst/>
              <a:rect l="l" t="t" r="r" b="b"/>
              <a:pathLst>
                <a:path w="14733" h="14980" extrusionOk="0">
                  <a:moveTo>
                    <a:pt x="9398" y="1"/>
                  </a:moveTo>
                  <a:cubicBezTo>
                    <a:pt x="8019" y="1"/>
                    <a:pt x="6667" y="623"/>
                    <a:pt x="5765" y="1813"/>
                  </a:cubicBezTo>
                  <a:lnTo>
                    <a:pt x="0" y="9214"/>
                  </a:lnTo>
                  <a:lnTo>
                    <a:pt x="7331" y="14979"/>
                  </a:lnTo>
                  <a:lnTo>
                    <a:pt x="13167" y="7578"/>
                  </a:lnTo>
                  <a:cubicBezTo>
                    <a:pt x="14732" y="5514"/>
                    <a:pt x="14377" y="2596"/>
                    <a:pt x="12313" y="1030"/>
                  </a:cubicBezTo>
                  <a:cubicBezTo>
                    <a:pt x="11438" y="337"/>
                    <a:pt x="10411" y="1"/>
                    <a:pt x="93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555" name="Google Shape;555;p28"/>
          <p:cNvCxnSpPr/>
          <p:nvPr/>
        </p:nvCxnSpPr>
        <p:spPr>
          <a:xfrm flipH="1">
            <a:off x="1156400" y="4061000"/>
            <a:ext cx="3819000" cy="13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8"/>
          <p:cNvSpPr txBox="1">
            <a:spLocks noGrp="1"/>
          </p:cNvSpPr>
          <p:nvPr>
            <p:ph type="ctrTitle"/>
          </p:nvPr>
        </p:nvSpPr>
        <p:spPr>
          <a:xfrm>
            <a:off x="5023190" y="1219602"/>
            <a:ext cx="3821285" cy="27080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4000" dirty="0"/>
              <a:t>Projet 3 – Développez le back-end en utilisant Java et Spring</a:t>
            </a:r>
            <a:br>
              <a:rPr lang="fr-FR" sz="1100" b="1" dirty="0"/>
            </a:br>
            <a:endParaRPr lang="fr-FR" sz="4000" dirty="0"/>
          </a:p>
        </p:txBody>
      </p: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6304225" y="4094575"/>
            <a:ext cx="23001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Openclassrooms - Usman MUGHAL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28"/>
          <p:cNvSpPr/>
          <p:nvPr/>
        </p:nvSpPr>
        <p:spPr>
          <a:xfrm>
            <a:off x="3615089" y="3757180"/>
            <a:ext cx="393656" cy="337393"/>
          </a:xfrm>
          <a:custGeom>
            <a:avLst/>
            <a:gdLst/>
            <a:ahLst/>
            <a:cxnLst/>
            <a:rect l="l" t="t" r="r" b="b"/>
            <a:pathLst>
              <a:path w="20640" h="17690" extrusionOk="0">
                <a:moveTo>
                  <a:pt x="11814" y="0"/>
                </a:moveTo>
                <a:cubicBezTo>
                  <a:pt x="3915" y="0"/>
                  <a:pt x="0" y="9537"/>
                  <a:pt x="5551" y="15088"/>
                </a:cubicBezTo>
                <a:cubicBezTo>
                  <a:pt x="7347" y="16884"/>
                  <a:pt x="9561" y="17690"/>
                  <a:pt x="11733" y="17690"/>
                </a:cubicBezTo>
                <a:cubicBezTo>
                  <a:pt x="16275" y="17690"/>
                  <a:pt x="20640" y="14169"/>
                  <a:pt x="20640" y="8825"/>
                </a:cubicBezTo>
                <a:cubicBezTo>
                  <a:pt x="20640" y="3986"/>
                  <a:pt x="16654" y="0"/>
                  <a:pt x="11814" y="0"/>
                </a:cubicBezTo>
                <a:close/>
              </a:path>
            </a:pathLst>
          </a:custGeom>
          <a:solidFill>
            <a:srgbClr val="3C57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28"/>
          <p:cNvSpPr/>
          <p:nvPr/>
        </p:nvSpPr>
        <p:spPr>
          <a:xfrm>
            <a:off x="3659870" y="3792463"/>
            <a:ext cx="313590" cy="268312"/>
          </a:xfrm>
          <a:custGeom>
            <a:avLst/>
            <a:gdLst/>
            <a:ahLst/>
            <a:cxnLst/>
            <a:rect l="l" t="t" r="r" b="b"/>
            <a:pathLst>
              <a:path w="16442" h="14068" extrusionOk="0">
                <a:moveTo>
                  <a:pt x="9404" y="3838"/>
                </a:moveTo>
                <a:cubicBezTo>
                  <a:pt x="11033" y="3838"/>
                  <a:pt x="12598" y="5097"/>
                  <a:pt x="12598" y="6975"/>
                </a:cubicBezTo>
                <a:cubicBezTo>
                  <a:pt x="12598" y="8755"/>
                  <a:pt x="11175" y="10178"/>
                  <a:pt x="9466" y="10178"/>
                </a:cubicBezTo>
                <a:cubicBezTo>
                  <a:pt x="6620" y="10178"/>
                  <a:pt x="5196" y="6762"/>
                  <a:pt x="7189" y="4769"/>
                </a:cubicBezTo>
                <a:cubicBezTo>
                  <a:pt x="7833" y="4125"/>
                  <a:pt x="8626" y="3838"/>
                  <a:pt x="9404" y="3838"/>
                </a:cubicBezTo>
                <a:close/>
                <a:moveTo>
                  <a:pt x="9466" y="1"/>
                </a:moveTo>
                <a:cubicBezTo>
                  <a:pt x="3132" y="1"/>
                  <a:pt x="1" y="7545"/>
                  <a:pt x="4413" y="11957"/>
                </a:cubicBezTo>
                <a:cubicBezTo>
                  <a:pt x="5871" y="13415"/>
                  <a:pt x="7651" y="14067"/>
                  <a:pt x="9391" y="14067"/>
                </a:cubicBezTo>
                <a:cubicBezTo>
                  <a:pt x="13004" y="14067"/>
                  <a:pt x="16441" y="11251"/>
                  <a:pt x="16441" y="6975"/>
                </a:cubicBezTo>
                <a:cubicBezTo>
                  <a:pt x="16441" y="3132"/>
                  <a:pt x="13310" y="1"/>
                  <a:pt x="9466" y="1"/>
                </a:cubicBezTo>
                <a:close/>
              </a:path>
            </a:pathLst>
          </a:custGeom>
          <a:solidFill>
            <a:srgbClr val="C3D4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28"/>
          <p:cNvSpPr/>
          <p:nvPr/>
        </p:nvSpPr>
        <p:spPr>
          <a:xfrm>
            <a:off x="3548566" y="3637045"/>
            <a:ext cx="582341" cy="579632"/>
          </a:xfrm>
          <a:custGeom>
            <a:avLst/>
            <a:gdLst/>
            <a:ahLst/>
            <a:cxnLst/>
            <a:rect l="l" t="t" r="r" b="b"/>
            <a:pathLst>
              <a:path w="30533" h="30391" extrusionOk="0">
                <a:moveTo>
                  <a:pt x="15245" y="7199"/>
                </a:moveTo>
                <a:cubicBezTo>
                  <a:pt x="19308" y="7199"/>
                  <a:pt x="23202" y="10367"/>
                  <a:pt x="23202" y="15124"/>
                </a:cubicBezTo>
                <a:cubicBezTo>
                  <a:pt x="23202" y="19537"/>
                  <a:pt x="19644" y="23096"/>
                  <a:pt x="15302" y="23096"/>
                </a:cubicBezTo>
                <a:cubicBezTo>
                  <a:pt x="8185" y="23096"/>
                  <a:pt x="4627" y="14555"/>
                  <a:pt x="9680" y="9573"/>
                </a:cubicBezTo>
                <a:cubicBezTo>
                  <a:pt x="11298" y="7932"/>
                  <a:pt x="13291" y="7199"/>
                  <a:pt x="15245" y="7199"/>
                </a:cubicBezTo>
                <a:close/>
                <a:moveTo>
                  <a:pt x="15302" y="1"/>
                </a:moveTo>
                <a:cubicBezTo>
                  <a:pt x="14253" y="1"/>
                  <a:pt x="13203" y="107"/>
                  <a:pt x="12171" y="321"/>
                </a:cubicBezTo>
                <a:lnTo>
                  <a:pt x="12171" y="3808"/>
                </a:lnTo>
                <a:cubicBezTo>
                  <a:pt x="11246" y="4022"/>
                  <a:pt x="10320" y="4449"/>
                  <a:pt x="9538" y="4876"/>
                </a:cubicBezTo>
                <a:lnTo>
                  <a:pt x="7047" y="2456"/>
                </a:lnTo>
                <a:cubicBezTo>
                  <a:pt x="5267" y="3595"/>
                  <a:pt x="3773" y="5089"/>
                  <a:pt x="2563" y="6869"/>
                </a:cubicBezTo>
                <a:lnTo>
                  <a:pt x="5054" y="9360"/>
                </a:lnTo>
                <a:cubicBezTo>
                  <a:pt x="4556" y="10214"/>
                  <a:pt x="4200" y="11068"/>
                  <a:pt x="3915" y="11993"/>
                </a:cubicBezTo>
                <a:lnTo>
                  <a:pt x="428" y="11993"/>
                </a:lnTo>
                <a:cubicBezTo>
                  <a:pt x="1" y="14057"/>
                  <a:pt x="1" y="16192"/>
                  <a:pt x="428" y="18327"/>
                </a:cubicBezTo>
                <a:lnTo>
                  <a:pt x="3915" y="18327"/>
                </a:lnTo>
                <a:cubicBezTo>
                  <a:pt x="4200" y="19252"/>
                  <a:pt x="4556" y="20106"/>
                  <a:pt x="5054" y="20960"/>
                </a:cubicBezTo>
                <a:lnTo>
                  <a:pt x="2563" y="23451"/>
                </a:lnTo>
                <a:cubicBezTo>
                  <a:pt x="3773" y="25231"/>
                  <a:pt x="5267" y="26725"/>
                  <a:pt x="7047" y="27864"/>
                </a:cubicBezTo>
                <a:lnTo>
                  <a:pt x="9538" y="25444"/>
                </a:lnTo>
                <a:cubicBezTo>
                  <a:pt x="10320" y="25871"/>
                  <a:pt x="11246" y="26298"/>
                  <a:pt x="12171" y="26512"/>
                </a:cubicBezTo>
                <a:lnTo>
                  <a:pt x="12171" y="30070"/>
                </a:lnTo>
                <a:cubicBezTo>
                  <a:pt x="13203" y="30284"/>
                  <a:pt x="14253" y="30391"/>
                  <a:pt x="15302" y="30391"/>
                </a:cubicBezTo>
                <a:cubicBezTo>
                  <a:pt x="16352" y="30391"/>
                  <a:pt x="17402" y="30284"/>
                  <a:pt x="18434" y="30070"/>
                </a:cubicBezTo>
                <a:lnTo>
                  <a:pt x="18434" y="26512"/>
                </a:lnTo>
                <a:cubicBezTo>
                  <a:pt x="19359" y="26298"/>
                  <a:pt x="20213" y="25871"/>
                  <a:pt x="21067" y="25444"/>
                </a:cubicBezTo>
                <a:lnTo>
                  <a:pt x="23558" y="27864"/>
                </a:lnTo>
                <a:cubicBezTo>
                  <a:pt x="25337" y="26725"/>
                  <a:pt x="26832" y="25231"/>
                  <a:pt x="27971" y="23451"/>
                </a:cubicBezTo>
                <a:lnTo>
                  <a:pt x="25551" y="20960"/>
                </a:lnTo>
                <a:cubicBezTo>
                  <a:pt x="25978" y="20106"/>
                  <a:pt x="26405" y="19252"/>
                  <a:pt x="26619" y="18327"/>
                </a:cubicBezTo>
                <a:lnTo>
                  <a:pt x="30177" y="18327"/>
                </a:lnTo>
                <a:cubicBezTo>
                  <a:pt x="30533" y="16192"/>
                  <a:pt x="30533" y="14057"/>
                  <a:pt x="30177" y="11993"/>
                </a:cubicBezTo>
                <a:lnTo>
                  <a:pt x="26619" y="11993"/>
                </a:lnTo>
                <a:cubicBezTo>
                  <a:pt x="26405" y="11068"/>
                  <a:pt x="25978" y="10214"/>
                  <a:pt x="25551" y="9360"/>
                </a:cubicBezTo>
                <a:lnTo>
                  <a:pt x="27971" y="6869"/>
                </a:lnTo>
                <a:cubicBezTo>
                  <a:pt x="26832" y="5089"/>
                  <a:pt x="25337" y="3595"/>
                  <a:pt x="23558" y="2456"/>
                </a:cubicBezTo>
                <a:lnTo>
                  <a:pt x="21067" y="4876"/>
                </a:lnTo>
                <a:cubicBezTo>
                  <a:pt x="20213" y="4449"/>
                  <a:pt x="19359" y="4022"/>
                  <a:pt x="18434" y="3808"/>
                </a:cubicBezTo>
                <a:lnTo>
                  <a:pt x="18434" y="321"/>
                </a:lnTo>
                <a:cubicBezTo>
                  <a:pt x="17402" y="107"/>
                  <a:pt x="16352" y="1"/>
                  <a:pt x="15302" y="1"/>
                </a:cubicBezTo>
                <a:close/>
              </a:path>
            </a:pathLst>
          </a:custGeom>
          <a:solidFill>
            <a:srgbClr val="D9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28"/>
          <p:cNvSpPr/>
          <p:nvPr/>
        </p:nvSpPr>
        <p:spPr>
          <a:xfrm rot="-8097910">
            <a:off x="4504809" y="867342"/>
            <a:ext cx="348957" cy="268135"/>
          </a:xfrm>
          <a:prstGeom prst="rightArrow">
            <a:avLst>
              <a:gd name="adj1" fmla="val 39820"/>
              <a:gd name="adj2" fmla="val 100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2" name="Google Shape;562;p28"/>
          <p:cNvGrpSpPr/>
          <p:nvPr/>
        </p:nvGrpSpPr>
        <p:grpSpPr>
          <a:xfrm>
            <a:off x="77653" y="4139967"/>
            <a:ext cx="1818999" cy="1180854"/>
            <a:chOff x="9144001" y="1572164"/>
            <a:chExt cx="1299378" cy="843528"/>
          </a:xfrm>
        </p:grpSpPr>
        <p:sp>
          <p:nvSpPr>
            <p:cNvPr id="563" name="Google Shape;563;p28"/>
            <p:cNvSpPr/>
            <p:nvPr/>
          </p:nvSpPr>
          <p:spPr>
            <a:xfrm flipH="1">
              <a:off x="9144001" y="1586752"/>
              <a:ext cx="1299378" cy="828940"/>
            </a:xfrm>
            <a:custGeom>
              <a:avLst/>
              <a:gdLst/>
              <a:ahLst/>
              <a:cxnLst/>
              <a:rect l="l" t="t" r="r" b="b"/>
              <a:pathLst>
                <a:path w="57009" h="36369" extrusionOk="0">
                  <a:moveTo>
                    <a:pt x="2207" y="1"/>
                  </a:moveTo>
                  <a:cubicBezTo>
                    <a:pt x="997" y="1"/>
                    <a:pt x="1" y="926"/>
                    <a:pt x="1" y="2136"/>
                  </a:cubicBezTo>
                  <a:lnTo>
                    <a:pt x="1" y="34234"/>
                  </a:lnTo>
                  <a:cubicBezTo>
                    <a:pt x="1" y="35444"/>
                    <a:pt x="997" y="36369"/>
                    <a:pt x="2207" y="36369"/>
                  </a:cubicBezTo>
                  <a:lnTo>
                    <a:pt x="54802" y="36369"/>
                  </a:lnTo>
                  <a:cubicBezTo>
                    <a:pt x="56012" y="36369"/>
                    <a:pt x="57008" y="35444"/>
                    <a:pt x="57008" y="34234"/>
                  </a:cubicBezTo>
                  <a:lnTo>
                    <a:pt x="57008" y="2136"/>
                  </a:lnTo>
                  <a:cubicBezTo>
                    <a:pt x="57008" y="926"/>
                    <a:pt x="56012" y="1"/>
                    <a:pt x="54802" y="1"/>
                  </a:cubicBezTo>
                  <a:close/>
                </a:path>
              </a:pathLst>
            </a:custGeom>
            <a:solidFill>
              <a:srgbClr val="D4D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4" name="Google Shape;564;p28"/>
            <p:cNvSpPr/>
            <p:nvPr/>
          </p:nvSpPr>
          <p:spPr>
            <a:xfrm flipH="1">
              <a:off x="9144001" y="1572164"/>
              <a:ext cx="1299378" cy="828940"/>
            </a:xfrm>
            <a:custGeom>
              <a:avLst/>
              <a:gdLst/>
              <a:ahLst/>
              <a:cxnLst/>
              <a:rect l="l" t="t" r="r" b="b"/>
              <a:pathLst>
                <a:path w="57009" h="36369" extrusionOk="0">
                  <a:moveTo>
                    <a:pt x="2207" y="0"/>
                  </a:moveTo>
                  <a:cubicBezTo>
                    <a:pt x="997" y="0"/>
                    <a:pt x="1" y="926"/>
                    <a:pt x="1" y="2135"/>
                  </a:cubicBezTo>
                  <a:lnTo>
                    <a:pt x="1" y="34233"/>
                  </a:lnTo>
                  <a:cubicBezTo>
                    <a:pt x="1" y="35443"/>
                    <a:pt x="997" y="36368"/>
                    <a:pt x="2207" y="36368"/>
                  </a:cubicBezTo>
                  <a:lnTo>
                    <a:pt x="54802" y="36368"/>
                  </a:lnTo>
                  <a:cubicBezTo>
                    <a:pt x="56012" y="36368"/>
                    <a:pt x="57008" y="35443"/>
                    <a:pt x="57008" y="34233"/>
                  </a:cubicBezTo>
                  <a:lnTo>
                    <a:pt x="57008" y="2135"/>
                  </a:lnTo>
                  <a:cubicBezTo>
                    <a:pt x="57008" y="926"/>
                    <a:pt x="56012" y="0"/>
                    <a:pt x="54802" y="0"/>
                  </a:cubicBezTo>
                  <a:close/>
                </a:path>
              </a:pathLst>
            </a:custGeom>
            <a:solidFill>
              <a:srgbClr val="FE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5" name="Google Shape;565;p28"/>
            <p:cNvSpPr/>
            <p:nvPr/>
          </p:nvSpPr>
          <p:spPr>
            <a:xfrm flipH="1">
              <a:off x="10298988" y="1632177"/>
              <a:ext cx="84355" cy="71158"/>
            </a:xfrm>
            <a:custGeom>
              <a:avLst/>
              <a:gdLst/>
              <a:ahLst/>
              <a:cxnLst/>
              <a:rect l="l" t="t" r="r" b="b"/>
              <a:pathLst>
                <a:path w="3701" h="3122" extrusionOk="0">
                  <a:moveTo>
                    <a:pt x="2064" y="1"/>
                  </a:moveTo>
                  <a:cubicBezTo>
                    <a:pt x="712" y="1"/>
                    <a:pt x="0" y="1709"/>
                    <a:pt x="996" y="2705"/>
                  </a:cubicBezTo>
                  <a:cubicBezTo>
                    <a:pt x="1327" y="2992"/>
                    <a:pt x="1712" y="3121"/>
                    <a:pt x="2087" y="3121"/>
                  </a:cubicBezTo>
                  <a:cubicBezTo>
                    <a:pt x="2921" y="3121"/>
                    <a:pt x="3701" y="2478"/>
                    <a:pt x="3701" y="1495"/>
                  </a:cubicBezTo>
                  <a:cubicBezTo>
                    <a:pt x="3630" y="641"/>
                    <a:pt x="2918" y="1"/>
                    <a:pt x="2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6" name="Google Shape;566;p28"/>
            <p:cNvSpPr/>
            <p:nvPr/>
          </p:nvSpPr>
          <p:spPr>
            <a:xfrm flipH="1">
              <a:off x="10191909" y="1632177"/>
              <a:ext cx="82760" cy="71158"/>
            </a:xfrm>
            <a:custGeom>
              <a:avLst/>
              <a:gdLst/>
              <a:ahLst/>
              <a:cxnLst/>
              <a:rect l="l" t="t" r="r" b="b"/>
              <a:pathLst>
                <a:path w="3631" h="3122" extrusionOk="0">
                  <a:moveTo>
                    <a:pt x="2064" y="1"/>
                  </a:moveTo>
                  <a:cubicBezTo>
                    <a:pt x="641" y="1"/>
                    <a:pt x="0" y="1709"/>
                    <a:pt x="997" y="2705"/>
                  </a:cubicBezTo>
                  <a:cubicBezTo>
                    <a:pt x="1305" y="2992"/>
                    <a:pt x="1676" y="3121"/>
                    <a:pt x="2039" y="3121"/>
                  </a:cubicBezTo>
                  <a:cubicBezTo>
                    <a:pt x="2850" y="3121"/>
                    <a:pt x="3630" y="2478"/>
                    <a:pt x="3630" y="1495"/>
                  </a:cubicBezTo>
                  <a:cubicBezTo>
                    <a:pt x="3559" y="641"/>
                    <a:pt x="2918" y="1"/>
                    <a:pt x="20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8"/>
            <p:cNvSpPr/>
            <p:nvPr/>
          </p:nvSpPr>
          <p:spPr>
            <a:xfrm flipH="1">
              <a:off x="10081616" y="1632177"/>
              <a:ext cx="84378" cy="70634"/>
            </a:xfrm>
            <a:custGeom>
              <a:avLst/>
              <a:gdLst/>
              <a:ahLst/>
              <a:cxnLst/>
              <a:rect l="l" t="t" r="r" b="b"/>
              <a:pathLst>
                <a:path w="3702" h="3099" extrusionOk="0">
                  <a:moveTo>
                    <a:pt x="2136" y="1"/>
                  </a:moveTo>
                  <a:cubicBezTo>
                    <a:pt x="713" y="1"/>
                    <a:pt x="1" y="1709"/>
                    <a:pt x="997" y="2634"/>
                  </a:cubicBezTo>
                  <a:cubicBezTo>
                    <a:pt x="1318" y="2955"/>
                    <a:pt x="1713" y="3098"/>
                    <a:pt x="2100" y="3098"/>
                  </a:cubicBezTo>
                  <a:cubicBezTo>
                    <a:pt x="2916" y="3098"/>
                    <a:pt x="3702" y="2460"/>
                    <a:pt x="3702" y="1495"/>
                  </a:cubicBezTo>
                  <a:cubicBezTo>
                    <a:pt x="3631" y="712"/>
                    <a:pt x="2990" y="1"/>
                    <a:pt x="2136" y="1"/>
                  </a:cubicBezTo>
                  <a:close/>
                </a:path>
              </a:pathLst>
            </a:custGeom>
            <a:solidFill>
              <a:srgbClr val="D9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8" name="Google Shape;568;p28"/>
            <p:cNvSpPr/>
            <p:nvPr/>
          </p:nvSpPr>
          <p:spPr>
            <a:xfrm flipH="1">
              <a:off x="9234852" y="1781422"/>
              <a:ext cx="1137141" cy="288758"/>
            </a:xfrm>
            <a:custGeom>
              <a:avLst/>
              <a:gdLst/>
              <a:ahLst/>
              <a:cxnLst/>
              <a:rect l="l" t="t" r="r" b="b"/>
              <a:pathLst>
                <a:path w="49891" h="12669" extrusionOk="0">
                  <a:moveTo>
                    <a:pt x="1068" y="0"/>
                  </a:moveTo>
                  <a:cubicBezTo>
                    <a:pt x="498" y="0"/>
                    <a:pt x="0" y="498"/>
                    <a:pt x="0" y="1068"/>
                  </a:cubicBezTo>
                  <a:lnTo>
                    <a:pt x="0" y="11601"/>
                  </a:lnTo>
                  <a:cubicBezTo>
                    <a:pt x="0" y="12170"/>
                    <a:pt x="498" y="12669"/>
                    <a:pt x="1068" y="12669"/>
                  </a:cubicBezTo>
                  <a:lnTo>
                    <a:pt x="48823" y="12669"/>
                  </a:lnTo>
                  <a:cubicBezTo>
                    <a:pt x="49393" y="12669"/>
                    <a:pt x="49891" y="12170"/>
                    <a:pt x="49891" y="11601"/>
                  </a:cubicBezTo>
                  <a:lnTo>
                    <a:pt x="49891" y="1068"/>
                  </a:lnTo>
                  <a:cubicBezTo>
                    <a:pt x="49891" y="498"/>
                    <a:pt x="49393" y="0"/>
                    <a:pt x="48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9" name="Google Shape;569;p28"/>
            <p:cNvSpPr/>
            <p:nvPr/>
          </p:nvSpPr>
          <p:spPr>
            <a:xfrm flipH="1">
              <a:off x="9234852" y="2128552"/>
              <a:ext cx="1137141" cy="45448"/>
            </a:xfrm>
            <a:custGeom>
              <a:avLst/>
              <a:gdLst/>
              <a:ahLst/>
              <a:cxnLst/>
              <a:rect l="l" t="t" r="r" b="b"/>
              <a:pathLst>
                <a:path w="49891" h="1994" extrusionOk="0">
                  <a:moveTo>
                    <a:pt x="0" y="1"/>
                  </a:moveTo>
                  <a:lnTo>
                    <a:pt x="0" y="1994"/>
                  </a:lnTo>
                  <a:lnTo>
                    <a:pt x="49891" y="1994"/>
                  </a:lnTo>
                  <a:lnTo>
                    <a:pt x="49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0" name="Google Shape;570;p28"/>
            <p:cNvSpPr/>
            <p:nvPr/>
          </p:nvSpPr>
          <p:spPr>
            <a:xfrm flipH="1">
              <a:off x="9234852" y="2232372"/>
              <a:ext cx="1137141" cy="43830"/>
            </a:xfrm>
            <a:custGeom>
              <a:avLst/>
              <a:gdLst/>
              <a:ahLst/>
              <a:cxnLst/>
              <a:rect l="l" t="t" r="r" b="b"/>
              <a:pathLst>
                <a:path w="49891" h="1923" extrusionOk="0">
                  <a:moveTo>
                    <a:pt x="0" y="1"/>
                  </a:moveTo>
                  <a:lnTo>
                    <a:pt x="0" y="1922"/>
                  </a:lnTo>
                  <a:lnTo>
                    <a:pt x="49891" y="1922"/>
                  </a:lnTo>
                  <a:lnTo>
                    <a:pt x="49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C415DEB4-A694-93E6-A606-82C4804CB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B9E3DF56-65A8-E9E0-E47B-984A24698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4449" y="398225"/>
            <a:ext cx="3710213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Le code back-end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D934B961-4FFE-34B6-9D33-FEF6D2B5991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8650" y="413063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2E0733DC-46D1-533A-B536-61A5A7EA0377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593;p30">
            <a:extLst>
              <a:ext uri="{FF2B5EF4-FFF2-40B4-BE49-F238E27FC236}">
                <a16:creationId xmlns:a16="http://schemas.microsoft.com/office/drawing/2014/main" id="{DE2C52A8-F85C-3AF6-B68B-DDEA6279B700}"/>
              </a:ext>
            </a:extLst>
          </p:cNvPr>
          <p:cNvSpPr txBox="1"/>
          <p:nvPr/>
        </p:nvSpPr>
        <p:spPr>
          <a:xfrm>
            <a:off x="447430" y="1379086"/>
            <a:ext cx="362912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263238"/>
              </a:solidFill>
              <a:latin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6D5F75-C0E5-BB9F-D119-63FEBDF4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5" y="1535054"/>
            <a:ext cx="3048939" cy="22579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1E698A1-FF2C-0E5F-6BEB-E13C4779BD04}"/>
              </a:ext>
            </a:extLst>
          </p:cNvPr>
          <p:cNvSpPr txBox="1"/>
          <p:nvPr/>
        </p:nvSpPr>
        <p:spPr>
          <a:xfrm>
            <a:off x="4131939" y="1363591"/>
            <a:ext cx="43233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None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✅ Sur les bonnes pratiques</a:t>
            </a:r>
          </a:p>
          <a:p>
            <a:pPr>
              <a:buFont typeface="Arial"/>
              <a:buChar char="•"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« Chaque couche est indépendante, ce qui rend le projet plus lisible et maintenable. »</a:t>
            </a:r>
          </a:p>
          <a:p>
            <a:pPr>
              <a:buFont typeface="Arial"/>
              <a:buChar char="•"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« La logique métier est testable séparément grâce aux services. »</a:t>
            </a:r>
          </a:p>
          <a:p>
            <a:pPr>
              <a:buFont typeface="Arial"/>
              <a:buNone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✅ Sur les DTO &amp; Mapper</a:t>
            </a:r>
          </a:p>
          <a:p>
            <a:pPr>
              <a:buFont typeface="Arial"/>
              <a:buChar char="•"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« Les DTOs évitent d’exposer directement la structure interne de la base de données. »</a:t>
            </a:r>
          </a:p>
          <a:p>
            <a:pPr>
              <a:buFont typeface="Arial"/>
              <a:buNone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✅ Sur la sécurité JWT</a:t>
            </a:r>
          </a:p>
          <a:p>
            <a:pPr>
              <a:buFont typeface="Arial"/>
              <a:buChar char="•"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« Chaque requête protégée nécessite un jeton JWT valide pour être autorisée. »</a:t>
            </a:r>
          </a:p>
          <a:p>
            <a:pPr>
              <a:buFont typeface="Arial"/>
              <a:buChar char="•"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« L’authentification est </a:t>
            </a:r>
            <a:r>
              <a:rPr lang="fr-FR" sz="1100" dirty="0" err="1">
                <a:solidFill>
                  <a:srgbClr val="263238"/>
                </a:solidFill>
                <a:latin typeface="Montserrat"/>
              </a:rPr>
              <a:t>stateless</a:t>
            </a:r>
            <a:r>
              <a:rPr lang="fr-FR" sz="1100" dirty="0">
                <a:solidFill>
                  <a:srgbClr val="263238"/>
                </a:solidFill>
                <a:latin typeface="Montserrat"/>
              </a:rPr>
              <a:t>, donc scalable. »</a:t>
            </a:r>
          </a:p>
          <a:p>
            <a:pPr>
              <a:buFont typeface="Arial"/>
              <a:buNone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✅ Sur l’extensibilité</a:t>
            </a:r>
          </a:p>
          <a:p>
            <a:pPr>
              <a:buFont typeface="Arial"/>
              <a:buChar char="•"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« Cette structure me permet d’ajouter facilement de nouvelles fonctionnalités. »</a:t>
            </a:r>
          </a:p>
          <a:p>
            <a:pPr>
              <a:buFont typeface="Arial"/>
              <a:buNone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✅ Petite phrase de conclusion possible</a:t>
            </a:r>
          </a:p>
          <a:p>
            <a:pPr>
              <a:buFont typeface="Arial"/>
              <a:buChar char="•"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« C’est une base solide pour un backend moderne et sécurisé. »</a:t>
            </a:r>
          </a:p>
        </p:txBody>
      </p:sp>
    </p:spTree>
    <p:extLst>
      <p:ext uri="{BB962C8B-B14F-4D97-AF65-F5344CB8AC3E}">
        <p14:creationId xmlns:p14="http://schemas.microsoft.com/office/powerpoint/2010/main" val="85633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02810FBD-C48B-F992-564F-5C1477F92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B9CC72FA-B783-4DC4-98F4-A51BD914D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4449" y="398225"/>
            <a:ext cx="3710213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Le code back-end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31AE9168-0BE8-F0EE-39DB-7CA42EC8A7E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8650" y="413063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A6E264BB-9A04-2D36-6B8B-14640B0C0D32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593;p30">
            <a:extLst>
              <a:ext uri="{FF2B5EF4-FFF2-40B4-BE49-F238E27FC236}">
                <a16:creationId xmlns:a16="http://schemas.microsoft.com/office/drawing/2014/main" id="{386F384D-801F-15F5-1EDA-D367F15C4D70}"/>
              </a:ext>
            </a:extLst>
          </p:cNvPr>
          <p:cNvSpPr txBox="1"/>
          <p:nvPr/>
        </p:nvSpPr>
        <p:spPr>
          <a:xfrm>
            <a:off x="447430" y="1379086"/>
            <a:ext cx="362912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263238"/>
              </a:solidFill>
              <a:latin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ADFDA0-5A5A-BEF7-FA97-CE1F6255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5" y="1535054"/>
            <a:ext cx="3048939" cy="22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50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2AEBC1F2-5EC5-3FFF-F38C-88414A511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D62DAA0A-A8C0-F1E3-76C7-2DBEA749DB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4449" y="398225"/>
            <a:ext cx="3710213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Le code back-end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1ADC99BC-CB3E-DE4A-0C25-5AE1004F82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8650" y="413063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384E5756-2A8A-7934-9741-54B3EE821D3F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593;p30">
            <a:extLst>
              <a:ext uri="{FF2B5EF4-FFF2-40B4-BE49-F238E27FC236}">
                <a16:creationId xmlns:a16="http://schemas.microsoft.com/office/drawing/2014/main" id="{BC314B6F-E053-EF1A-4CAF-62F23B402A5C}"/>
              </a:ext>
            </a:extLst>
          </p:cNvPr>
          <p:cNvSpPr txBox="1"/>
          <p:nvPr/>
        </p:nvSpPr>
        <p:spPr>
          <a:xfrm>
            <a:off x="447430" y="1379086"/>
            <a:ext cx="362912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263238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4695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65970139-20BF-A872-A517-2697BA6C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08BD33C4-4D6E-73E2-0B11-0AFC4248F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4449" y="398225"/>
            <a:ext cx="3710213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Le code back-end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52447612-F514-58F1-EA1E-9F97C04EDF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8650" y="413063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4F4D3C2E-C77B-CD5B-6742-5E2E37EB10AC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593;p30">
            <a:extLst>
              <a:ext uri="{FF2B5EF4-FFF2-40B4-BE49-F238E27FC236}">
                <a16:creationId xmlns:a16="http://schemas.microsoft.com/office/drawing/2014/main" id="{C0260098-A523-7EDC-8103-65CEB896E614}"/>
              </a:ext>
            </a:extLst>
          </p:cNvPr>
          <p:cNvSpPr txBox="1"/>
          <p:nvPr/>
        </p:nvSpPr>
        <p:spPr>
          <a:xfrm>
            <a:off x="447430" y="1379086"/>
            <a:ext cx="362912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263238"/>
              </a:solidFill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950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7F97C3AD-D963-BC99-3315-53D2D3E2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A0A86632-600B-C391-4DE7-4464C196C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980" y="353579"/>
            <a:ext cx="5091825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La Documentation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78EEBD0B-9E96-ECBE-53FF-302024D1C2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80995" y="452592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F47C3EC7-30BB-0BAB-35A3-C286182AA220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DFBFC4-F456-3073-77C8-9BEB73FAE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8A7AC0-630D-8E91-1261-E83386489A3E}"/>
              </a:ext>
            </a:extLst>
          </p:cNvPr>
          <p:cNvSpPr txBox="1"/>
          <p:nvPr/>
        </p:nvSpPr>
        <p:spPr>
          <a:xfrm>
            <a:off x="2280995" y="1251084"/>
            <a:ext cx="460203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 err="1">
                <a:solidFill>
                  <a:srgbClr val="263238"/>
                </a:solidFill>
                <a:latin typeface="Montserrat"/>
              </a:rPr>
              <a:t>Installion</a:t>
            </a:r>
            <a:r>
              <a:rPr lang="fr-FR" sz="1100" dirty="0">
                <a:solidFill>
                  <a:srgbClr val="263238"/>
                </a:solidFill>
                <a:latin typeface="Montserrat"/>
              </a:rPr>
              <a:t> de ajout dépendance </a:t>
            </a:r>
            <a:r>
              <a:rPr lang="fr-FR" sz="1100" dirty="0" err="1">
                <a:solidFill>
                  <a:srgbClr val="263238"/>
                </a:solidFill>
                <a:latin typeface="Montserrat"/>
              </a:rPr>
              <a:t>springdoc-openapi</a:t>
            </a:r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Swagger</a:t>
            </a:r>
            <a:br>
              <a:rPr lang="fr-FR" sz="1100" dirty="0">
                <a:solidFill>
                  <a:srgbClr val="263238"/>
                </a:solidFill>
                <a:latin typeface="Montserrat"/>
              </a:rPr>
            </a:br>
            <a:br>
              <a:rPr lang="fr-FR" sz="1100" dirty="0">
                <a:solidFill>
                  <a:srgbClr val="263238"/>
                </a:solidFill>
                <a:latin typeface="Montserrat"/>
              </a:rPr>
            </a:br>
            <a:br>
              <a:rPr lang="fr-FR" sz="1100" dirty="0">
                <a:solidFill>
                  <a:srgbClr val="263238"/>
                </a:solidFill>
                <a:latin typeface="Montserrat"/>
              </a:rPr>
            </a:br>
            <a:r>
              <a:rPr lang="fr-FR" sz="1100" dirty="0">
                <a:solidFill>
                  <a:srgbClr val="263238"/>
                </a:solidFill>
                <a:latin typeface="Montserrat"/>
              </a:rPr>
              <a:t>(docs): Ajout configuration Swagger (</a:t>
            </a:r>
            <a:r>
              <a:rPr lang="fr-FR" sz="1100" dirty="0" err="1">
                <a:solidFill>
                  <a:srgbClr val="263238"/>
                </a:solidFill>
                <a:latin typeface="Montserrat"/>
              </a:rPr>
              <a:t>SwaggerConfiguration</a:t>
            </a:r>
            <a:r>
              <a:rPr lang="fr-FR" sz="1100" dirty="0">
                <a:solidFill>
                  <a:srgbClr val="263238"/>
                </a:solidFill>
                <a:latin typeface="Montserrat"/>
              </a:rPr>
              <a:t>)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Ajout de la classe </a:t>
            </a:r>
            <a:r>
              <a:rPr lang="fr-FR" sz="1100" dirty="0" err="1">
                <a:solidFill>
                  <a:srgbClr val="263238"/>
                </a:solidFill>
                <a:latin typeface="Montserrat"/>
              </a:rPr>
              <a:t>SwaggerConfiguration</a:t>
            </a:r>
            <a:r>
              <a:rPr lang="fr-FR" sz="1100" dirty="0">
                <a:solidFill>
                  <a:srgbClr val="263238"/>
                </a:solidFill>
                <a:latin typeface="Montserrat"/>
              </a:rPr>
              <a:t> pour préparer la doc </a:t>
            </a:r>
            <a:r>
              <a:rPr lang="fr-FR" sz="1100" dirty="0" err="1">
                <a:solidFill>
                  <a:srgbClr val="263238"/>
                </a:solidFill>
                <a:latin typeface="Montserrat"/>
              </a:rPr>
              <a:t>OpenAPI</a:t>
            </a:r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- Ouverture des endpoints Swagger (/swagger-ui/** et /v3/api-docs/**) dans </a:t>
            </a:r>
            <a:r>
              <a:rPr lang="fr-FR" sz="1100" dirty="0" err="1">
                <a:solidFill>
                  <a:srgbClr val="263238"/>
                </a:solidFill>
                <a:latin typeface="Montserrat"/>
              </a:rPr>
              <a:t>SecurityConfiguration</a:t>
            </a:r>
            <a:endParaRPr lang="fr-FR" sz="1100" dirty="0">
              <a:solidFill>
                <a:srgbClr val="263238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40063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CA657B5F-5838-9568-0396-4360414CC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18639815-E7CB-BC11-D84F-848779C7B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980" y="353579"/>
            <a:ext cx="5091825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La Documentation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D4BCCC40-A731-8742-B040-AFB07DFA0B7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80995" y="452592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11F558AE-2437-0A9B-F97E-6BD8EFDD74B8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B9FB61-3581-E9F5-A0E6-4E046917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45F3B4-E183-C453-2161-7ED10F43BD3D}"/>
              </a:ext>
            </a:extLst>
          </p:cNvPr>
          <p:cNvSpPr txBox="1"/>
          <p:nvPr/>
        </p:nvSpPr>
        <p:spPr>
          <a:xfrm>
            <a:off x="2280995" y="1251084"/>
            <a:ext cx="46020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Installion</a:t>
            </a:r>
            <a:r>
              <a:rPr lang="fr-FR" dirty="0"/>
              <a:t> de ajout dépendance </a:t>
            </a:r>
            <a:r>
              <a:rPr lang="fr-FR" dirty="0" err="1"/>
              <a:t>springdoc-openapi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Swagger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(docs): Ajout configuration Swagger (</a:t>
            </a:r>
            <a:r>
              <a:rPr lang="fr-FR" dirty="0" err="1"/>
              <a:t>SwaggerConfiguration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Ajout de la classe </a:t>
            </a:r>
            <a:r>
              <a:rPr lang="fr-FR" dirty="0" err="1"/>
              <a:t>SwaggerConfiguration</a:t>
            </a:r>
            <a:r>
              <a:rPr lang="fr-FR" dirty="0"/>
              <a:t> pour préparer la doc </a:t>
            </a:r>
            <a:r>
              <a:rPr lang="fr-FR" dirty="0" err="1"/>
              <a:t>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- Ouverture des endpoints Swagger (/swagger-ui/** et /v3/api-docs/**) dans </a:t>
            </a:r>
            <a:r>
              <a:rPr lang="fr-FR" dirty="0" err="1"/>
              <a:t>SecurityConfiguration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822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1CE14833-8E29-3C7A-895A-DA956F502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5B30F7E3-AD72-D275-0CB0-BAC58EAF9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980" y="353579"/>
            <a:ext cx="5091825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La Documentation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049E8679-8ACC-E6A1-3977-6ACBC78A2FE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80995" y="452592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182DA291-75C9-C2C2-7B6F-D254C4BD29B5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D319B9-4CD7-AAE9-D870-4105E810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E3E015F-BDE3-FA90-9DA5-1641A22E0165}"/>
              </a:ext>
            </a:extLst>
          </p:cNvPr>
          <p:cNvSpPr txBox="1"/>
          <p:nvPr/>
        </p:nvSpPr>
        <p:spPr>
          <a:xfrm>
            <a:off x="2280995" y="1251084"/>
            <a:ext cx="46020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Installion</a:t>
            </a:r>
            <a:r>
              <a:rPr lang="fr-FR" dirty="0"/>
              <a:t> de ajout dépendance </a:t>
            </a:r>
            <a:r>
              <a:rPr lang="fr-FR" dirty="0" err="1"/>
              <a:t>springdoc-openapi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Swagger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(docs): Ajout configuration Swagger (</a:t>
            </a:r>
            <a:r>
              <a:rPr lang="fr-FR" dirty="0" err="1"/>
              <a:t>SwaggerConfiguration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Ajout de la classe </a:t>
            </a:r>
            <a:r>
              <a:rPr lang="fr-FR" dirty="0" err="1"/>
              <a:t>SwaggerConfiguration</a:t>
            </a:r>
            <a:r>
              <a:rPr lang="fr-FR" dirty="0"/>
              <a:t> pour préparer la doc </a:t>
            </a:r>
            <a:r>
              <a:rPr lang="fr-FR" dirty="0" err="1"/>
              <a:t>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- Ouverture des endpoints Swagger (/swagger-ui/** et /v3/api-docs/**) dans </a:t>
            </a:r>
            <a:r>
              <a:rPr lang="fr-FR" dirty="0" err="1"/>
              <a:t>SecurityConfiguration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6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7DFADA56-CB6C-23F9-0293-86E375DF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A34D9F76-21B7-C551-A916-0CC5F3CE2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980" y="353579"/>
            <a:ext cx="5091825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La Documentation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E7756BA8-D06D-F528-8048-28A1CBDBB9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80995" y="452592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9871FAA8-43B1-A024-D5DE-95C528D7816B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D01C4F-3AA9-ADC7-4904-35262D4E4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6052C05-B80F-E524-72F2-FAEF99E1D187}"/>
              </a:ext>
            </a:extLst>
          </p:cNvPr>
          <p:cNvSpPr txBox="1"/>
          <p:nvPr/>
        </p:nvSpPr>
        <p:spPr>
          <a:xfrm>
            <a:off x="2280995" y="1251084"/>
            <a:ext cx="46020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Installion</a:t>
            </a:r>
            <a:r>
              <a:rPr lang="fr-FR" dirty="0"/>
              <a:t> de ajout dépendance </a:t>
            </a:r>
            <a:r>
              <a:rPr lang="fr-FR" dirty="0" err="1"/>
              <a:t>springdoc-openapi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Swagger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(docs): Ajout configuration Swagger (</a:t>
            </a:r>
            <a:r>
              <a:rPr lang="fr-FR" dirty="0" err="1"/>
              <a:t>SwaggerConfiguration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Ajout de la classe </a:t>
            </a:r>
            <a:r>
              <a:rPr lang="fr-FR" dirty="0" err="1"/>
              <a:t>SwaggerConfiguration</a:t>
            </a:r>
            <a:r>
              <a:rPr lang="fr-FR" dirty="0"/>
              <a:t> pour préparer la doc </a:t>
            </a:r>
            <a:r>
              <a:rPr lang="fr-FR" dirty="0" err="1"/>
              <a:t>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- Ouverture des endpoints Swagger (/swagger-ui/** et /v3/api-docs/**) dans </a:t>
            </a:r>
            <a:r>
              <a:rPr lang="fr-FR" dirty="0" err="1"/>
              <a:t>SecurityConfiguration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648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019D7C9B-05C3-C584-5F77-B8DD758F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1DAB746A-8FDC-50E4-EF0A-E744EE809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980" y="353579"/>
            <a:ext cx="5091825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La Documentation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B15C6ABB-2E2E-4F8D-AC9F-A620886BCA9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80995" y="452592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1D5F2CE3-C931-E4E1-BD9A-B336904D0D09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89A601-A5C1-DC48-9545-EFC04A92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F6EDBF-CDA4-1EBD-D620-D922CE59028E}"/>
              </a:ext>
            </a:extLst>
          </p:cNvPr>
          <p:cNvSpPr txBox="1"/>
          <p:nvPr/>
        </p:nvSpPr>
        <p:spPr>
          <a:xfrm>
            <a:off x="2280995" y="1251084"/>
            <a:ext cx="46020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Installion</a:t>
            </a:r>
            <a:r>
              <a:rPr lang="fr-FR" dirty="0"/>
              <a:t> de ajout dépendance </a:t>
            </a:r>
            <a:r>
              <a:rPr lang="fr-FR" dirty="0" err="1"/>
              <a:t>springdoc-openapi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Swagger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(docs): Ajout configuration Swagger (</a:t>
            </a:r>
            <a:r>
              <a:rPr lang="fr-FR" dirty="0" err="1"/>
              <a:t>SwaggerConfiguration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Ajout de la classe </a:t>
            </a:r>
            <a:r>
              <a:rPr lang="fr-FR" dirty="0" err="1"/>
              <a:t>SwaggerConfiguration</a:t>
            </a:r>
            <a:r>
              <a:rPr lang="fr-FR" dirty="0"/>
              <a:t> pour préparer la doc </a:t>
            </a:r>
            <a:r>
              <a:rPr lang="fr-FR" dirty="0" err="1"/>
              <a:t>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- Ouverture des endpoints Swagger (/swagger-ui/** et /v3/api-docs/**) dans </a:t>
            </a:r>
            <a:r>
              <a:rPr lang="fr-FR" dirty="0" err="1"/>
              <a:t>SecurityConfiguration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00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FFE66BAA-AE30-7B1F-BE00-F5CA6F113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2C8425EB-7666-526A-97E1-3B48142D8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6980" y="353579"/>
            <a:ext cx="5091825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La Documentation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8E00EC2A-99C2-EFE0-3852-804F085529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80995" y="452592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D439B03E-85CF-910B-A70D-22E5D42BC4B9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F2F138-E571-DF1C-AE4B-234C1B10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6C2148-8940-C468-3A65-E9FED5E5EFA7}"/>
              </a:ext>
            </a:extLst>
          </p:cNvPr>
          <p:cNvSpPr txBox="1"/>
          <p:nvPr/>
        </p:nvSpPr>
        <p:spPr>
          <a:xfrm>
            <a:off x="2280995" y="1251084"/>
            <a:ext cx="46020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Installion</a:t>
            </a:r>
            <a:r>
              <a:rPr lang="fr-FR" dirty="0"/>
              <a:t> de ajout dépendance </a:t>
            </a:r>
            <a:r>
              <a:rPr lang="fr-FR" dirty="0" err="1"/>
              <a:t>springdoc-openapi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Swagger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(docs): Ajout configuration Swagger (</a:t>
            </a:r>
            <a:r>
              <a:rPr lang="fr-FR" dirty="0" err="1"/>
              <a:t>SwaggerConfiguration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Ajout de la classe </a:t>
            </a:r>
            <a:r>
              <a:rPr lang="fr-FR" dirty="0" err="1"/>
              <a:t>SwaggerConfiguration</a:t>
            </a:r>
            <a:r>
              <a:rPr lang="fr-FR" dirty="0"/>
              <a:t> pour préparer la doc </a:t>
            </a:r>
            <a:r>
              <a:rPr lang="fr-FR" dirty="0" err="1"/>
              <a:t>OpenAPI</a:t>
            </a:r>
            <a:endParaRPr lang="fr-FR" dirty="0"/>
          </a:p>
          <a:p>
            <a:endParaRPr lang="fr-FR" dirty="0"/>
          </a:p>
          <a:p>
            <a:r>
              <a:rPr lang="fr-FR" dirty="0"/>
              <a:t>- Ouverture des endpoints Swagger (/swagger-ui/** et /v3/api-docs/**) dans </a:t>
            </a:r>
            <a:r>
              <a:rPr lang="fr-FR" dirty="0" err="1"/>
              <a:t>SecurityConfiguration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295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"/>
          <p:cNvSpPr txBox="1">
            <a:spLocks noGrp="1"/>
          </p:cNvSpPr>
          <p:nvPr>
            <p:ph type="title"/>
          </p:nvPr>
        </p:nvSpPr>
        <p:spPr>
          <a:xfrm>
            <a:off x="580046" y="336296"/>
            <a:ext cx="234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577" name="Google Shape;577;p29"/>
          <p:cNvSpPr txBox="1">
            <a:spLocks noGrp="1"/>
          </p:cNvSpPr>
          <p:nvPr>
            <p:ph type="title" idx="3"/>
          </p:nvPr>
        </p:nvSpPr>
        <p:spPr>
          <a:xfrm>
            <a:off x="737668" y="1581597"/>
            <a:ext cx="592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8" name="Google Shape;578;p29"/>
          <p:cNvSpPr txBox="1">
            <a:spLocks noGrp="1"/>
          </p:cNvSpPr>
          <p:nvPr>
            <p:ph type="title" idx="5"/>
          </p:nvPr>
        </p:nvSpPr>
        <p:spPr>
          <a:xfrm>
            <a:off x="737668" y="2305239"/>
            <a:ext cx="634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0" name="Google Shape;580;p29"/>
          <p:cNvSpPr txBox="1">
            <a:spLocks noGrp="1"/>
          </p:cNvSpPr>
          <p:nvPr>
            <p:ph type="title" idx="8"/>
          </p:nvPr>
        </p:nvSpPr>
        <p:spPr>
          <a:xfrm>
            <a:off x="737668" y="3160345"/>
            <a:ext cx="634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3" name="Google Shape;583;p29"/>
          <p:cNvSpPr txBox="1">
            <a:spLocks noGrp="1"/>
          </p:cNvSpPr>
          <p:nvPr>
            <p:ph type="subTitle" idx="15"/>
          </p:nvPr>
        </p:nvSpPr>
        <p:spPr>
          <a:xfrm>
            <a:off x="1478978" y="2298573"/>
            <a:ext cx="2814749" cy="44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1600" dirty="0"/>
              <a:t>récapitulatif des technologies et outils utilisés dans le projet</a:t>
            </a:r>
            <a:endParaRPr lang="fr-FR" sz="5400" dirty="0"/>
          </a:p>
          <a:p>
            <a:pPr marL="0" indent="0"/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3D8096-3C19-71DB-2E28-F6D93EF221D8}"/>
              </a:ext>
            </a:extLst>
          </p:cNvPr>
          <p:cNvSpPr txBox="1"/>
          <p:nvPr/>
        </p:nvSpPr>
        <p:spPr>
          <a:xfrm>
            <a:off x="4572000" y="1507994"/>
            <a:ext cx="614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  <a:buSzPts val="3500"/>
            </a:pPr>
            <a:r>
              <a:rPr lang="en" sz="4000" dirty="0">
                <a:solidFill>
                  <a:schemeClr val="accent1"/>
                </a:solidFill>
                <a:latin typeface="Bebas Neue"/>
                <a:sym typeface="Bebas Neue"/>
              </a:rPr>
              <a:t>04</a:t>
            </a:r>
            <a:endParaRPr lang="fr-FR" sz="4000" dirty="0">
              <a:solidFill>
                <a:schemeClr val="accent1"/>
              </a:solidFill>
              <a:latin typeface="Bebas Neue"/>
              <a:sym typeface="Bebas Neue"/>
            </a:endParaRPr>
          </a:p>
        </p:txBody>
      </p:sp>
      <p:sp>
        <p:nvSpPr>
          <p:cNvPr id="9" name="Google Shape;583;p29">
            <a:extLst>
              <a:ext uri="{FF2B5EF4-FFF2-40B4-BE49-F238E27FC236}">
                <a16:creationId xmlns:a16="http://schemas.microsoft.com/office/drawing/2014/main" id="{3499E6CD-DAA5-C971-59D8-03AAF8AA8701}"/>
              </a:ext>
            </a:extLst>
          </p:cNvPr>
          <p:cNvSpPr txBox="1">
            <a:spLocks/>
          </p:cNvSpPr>
          <p:nvPr/>
        </p:nvSpPr>
        <p:spPr>
          <a:xfrm>
            <a:off x="5313310" y="1507994"/>
            <a:ext cx="3196377" cy="44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600" dirty="0"/>
              <a:t>La documentation</a:t>
            </a:r>
          </a:p>
        </p:txBody>
      </p:sp>
      <p:sp>
        <p:nvSpPr>
          <p:cNvPr id="12" name="Google Shape;583;p29">
            <a:extLst>
              <a:ext uri="{FF2B5EF4-FFF2-40B4-BE49-F238E27FC236}">
                <a16:creationId xmlns:a16="http://schemas.microsoft.com/office/drawing/2014/main" id="{2D7030C9-4E47-5BF6-85EF-0FBF398856E8}"/>
              </a:ext>
            </a:extLst>
          </p:cNvPr>
          <p:cNvSpPr txBox="1">
            <a:spLocks/>
          </p:cNvSpPr>
          <p:nvPr/>
        </p:nvSpPr>
        <p:spPr>
          <a:xfrm>
            <a:off x="1478978" y="1583581"/>
            <a:ext cx="2328417" cy="44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altLang="fr-FR" sz="1600" dirty="0"/>
              <a:t>Le but du projet</a:t>
            </a:r>
            <a:endParaRPr lang="fr-FR" sz="1600" dirty="0"/>
          </a:p>
        </p:txBody>
      </p:sp>
      <p:sp>
        <p:nvSpPr>
          <p:cNvPr id="13" name="Google Shape;577;p29">
            <a:extLst>
              <a:ext uri="{FF2B5EF4-FFF2-40B4-BE49-F238E27FC236}">
                <a16:creationId xmlns:a16="http://schemas.microsoft.com/office/drawing/2014/main" id="{94DC7874-B27D-4C7F-555F-F8D1B2229C6E}"/>
              </a:ext>
            </a:extLst>
          </p:cNvPr>
          <p:cNvSpPr txBox="1">
            <a:spLocks/>
          </p:cNvSpPr>
          <p:nvPr/>
        </p:nvSpPr>
        <p:spPr>
          <a:xfrm>
            <a:off x="4572000" y="2342963"/>
            <a:ext cx="592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Montserrat Black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9" name="Google Shape;583;p29">
            <a:extLst>
              <a:ext uri="{FF2B5EF4-FFF2-40B4-BE49-F238E27FC236}">
                <a16:creationId xmlns:a16="http://schemas.microsoft.com/office/drawing/2014/main" id="{D5997F94-88E9-F7BD-6AFF-5D291311E88A}"/>
              </a:ext>
            </a:extLst>
          </p:cNvPr>
          <p:cNvSpPr txBox="1">
            <a:spLocks/>
          </p:cNvSpPr>
          <p:nvPr/>
        </p:nvSpPr>
        <p:spPr>
          <a:xfrm>
            <a:off x="5250002" y="2307223"/>
            <a:ext cx="2328417" cy="44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600" dirty="0"/>
              <a:t>la sécurisation avec Spring Security et JWT.</a:t>
            </a:r>
          </a:p>
        </p:txBody>
      </p:sp>
      <p:sp>
        <p:nvSpPr>
          <p:cNvPr id="11" name="Google Shape;583;p29">
            <a:extLst>
              <a:ext uri="{FF2B5EF4-FFF2-40B4-BE49-F238E27FC236}">
                <a16:creationId xmlns:a16="http://schemas.microsoft.com/office/drawing/2014/main" id="{4FD511F3-B324-6D23-9BBE-D1F0EAF53DA1}"/>
              </a:ext>
            </a:extLst>
          </p:cNvPr>
          <p:cNvSpPr txBox="1">
            <a:spLocks/>
          </p:cNvSpPr>
          <p:nvPr/>
        </p:nvSpPr>
        <p:spPr>
          <a:xfrm>
            <a:off x="1478977" y="3225550"/>
            <a:ext cx="3196377" cy="446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sz="1600" dirty="0"/>
              <a:t>le code back-end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73C1F21F-BEBD-6301-79C1-386AFEE8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5A946164-5A3F-5C66-8E2C-DCBADF074C32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2464D-F13D-0D73-99A0-13F5714F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590;p30">
            <a:extLst>
              <a:ext uri="{FF2B5EF4-FFF2-40B4-BE49-F238E27FC236}">
                <a16:creationId xmlns:a16="http://schemas.microsoft.com/office/drawing/2014/main" id="{C27F773B-9C0A-37A2-9395-BE75AA65D61D}"/>
              </a:ext>
            </a:extLst>
          </p:cNvPr>
          <p:cNvSpPr txBox="1">
            <a:spLocks/>
          </p:cNvSpPr>
          <p:nvPr/>
        </p:nvSpPr>
        <p:spPr>
          <a:xfrm>
            <a:off x="2169979" y="355090"/>
            <a:ext cx="5091825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/>
              <a:t>la sécurisation avec Spring Security et JWT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" name="Google Shape;591;p30">
            <a:extLst>
              <a:ext uri="{FF2B5EF4-FFF2-40B4-BE49-F238E27FC236}">
                <a16:creationId xmlns:a16="http://schemas.microsoft.com/office/drawing/2014/main" id="{DDDBE9F5-D4B7-1E7E-0A2D-CE9828D283F1}"/>
              </a:ext>
            </a:extLst>
          </p:cNvPr>
          <p:cNvSpPr txBox="1">
            <a:spLocks/>
          </p:cNvSpPr>
          <p:nvPr/>
        </p:nvSpPr>
        <p:spPr>
          <a:xfrm>
            <a:off x="1484181" y="369928"/>
            <a:ext cx="1427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5000" b="1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5A96B5-0E57-80D3-88C3-F43D21E9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" y="1940731"/>
            <a:ext cx="3481736" cy="126203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0FD3F14-3AD0-A952-606D-33492AE3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916" y="2438005"/>
            <a:ext cx="41706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100" dirty="0">
              <a:solidFill>
                <a:srgbClr val="263238"/>
              </a:solidFill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100" dirty="0">
              <a:solidFill>
                <a:srgbClr val="263238"/>
              </a:solidFill>
              <a:latin typeface="Montserra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42F637-0EF0-1400-6011-0E3C6F13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21898E-B0EB-1D78-A3A5-C8DC3DA3F862}"/>
              </a:ext>
            </a:extLst>
          </p:cNvPr>
          <p:cNvSpPr txBox="1"/>
          <p:nvPr/>
        </p:nvSpPr>
        <p:spPr>
          <a:xfrm>
            <a:off x="4224928" y="1151012"/>
            <a:ext cx="4713867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📌 Qu’est-ce que c’est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➡️ C’est une configuration de la sécurité des routes HTTP avec Spring Security, typiquement écrite dans la classe SecurityConfig.</a:t>
            </a:r>
            <a:br>
              <a:rPr lang="fr-FR" altLang="fr-FR" sz="800" dirty="0">
                <a:solidFill>
                  <a:srgbClr val="263238"/>
                </a:solidFill>
                <a:latin typeface="Montserrat"/>
              </a:rPr>
            </a:b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➡️ Ça définit quelles routes de ton API sont publiques (accessibles sans authentification) et lesquelles sont protégées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8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authorizeHttpRequests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Méthode pour configurer la politique d’accès aux différentes routes de ton backend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8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requestMatchers(...).permitAll()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Ces routes sont publiques ➜ elles ne nécessitent aucun token JWT pour y accéder.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Exemple 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/api/auth/login : pour que l’utilisateur se connecte et obtienne un token.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/api/auth/register : pour créer un compte.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/api/rentals/image/** : pour accéder aux images des locations sans être connecté.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/swagger-ui/** &amp; /v3/api-docs/** &amp; /swagger-ui.html : pour accéder à la documentation Swagger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800" dirty="0">
              <a:solidFill>
                <a:srgbClr val="263238"/>
              </a:solidFill>
              <a:latin typeface="Montserrat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8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anyRequest().authenticated()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800" dirty="0">
                <a:solidFill>
                  <a:srgbClr val="263238"/>
                </a:solidFill>
                <a:latin typeface="Montserrat"/>
              </a:rPr>
              <a:t>Toutes les autres requêtes (ex : /api/rentals, /api/messages) nécessitent une authentification ➜ donc un JWT valide envoyé par le client.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11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11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1100" dirty="0">
              <a:solidFill>
                <a:srgbClr val="263238"/>
              </a:solidFill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100" dirty="0">
              <a:solidFill>
                <a:srgbClr val="263238"/>
              </a:solidFill>
              <a:latin typeface="Montserra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748736A-822C-FCF1-6BA9-D1176FF7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1BBF259-17CD-AA54-B2F9-4945F546C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76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B2A6B7DA-0EC1-C015-6C8E-9C4697CBE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4AEC36CB-908E-37D6-E649-D65A74CF36B4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39FD46-0FC8-6F3E-2E28-9EE81BE83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590;p30">
            <a:extLst>
              <a:ext uri="{FF2B5EF4-FFF2-40B4-BE49-F238E27FC236}">
                <a16:creationId xmlns:a16="http://schemas.microsoft.com/office/drawing/2014/main" id="{8BAA8332-2046-E328-4F9B-31068A16E2BF}"/>
              </a:ext>
            </a:extLst>
          </p:cNvPr>
          <p:cNvSpPr txBox="1">
            <a:spLocks/>
          </p:cNvSpPr>
          <p:nvPr/>
        </p:nvSpPr>
        <p:spPr>
          <a:xfrm>
            <a:off x="2169979" y="355090"/>
            <a:ext cx="5091825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/>
              <a:t>la sécurisation avec Spring Security et JWT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" name="Google Shape;591;p30">
            <a:extLst>
              <a:ext uri="{FF2B5EF4-FFF2-40B4-BE49-F238E27FC236}">
                <a16:creationId xmlns:a16="http://schemas.microsoft.com/office/drawing/2014/main" id="{C0A24539-7928-17C3-E972-F942F4D6F6AB}"/>
              </a:ext>
            </a:extLst>
          </p:cNvPr>
          <p:cNvSpPr txBox="1">
            <a:spLocks/>
          </p:cNvSpPr>
          <p:nvPr/>
        </p:nvSpPr>
        <p:spPr>
          <a:xfrm>
            <a:off x="2169979" y="384790"/>
            <a:ext cx="1427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5000" b="1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77014C-4369-FA29-5744-54E122C2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" y="2132956"/>
            <a:ext cx="3481736" cy="126203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CFE8F3B-6B51-54F0-75A8-15C848A42032}"/>
              </a:ext>
            </a:extLst>
          </p:cNvPr>
          <p:cNvSpPr txBox="1"/>
          <p:nvPr/>
        </p:nvSpPr>
        <p:spPr>
          <a:xfrm>
            <a:off x="4264976" y="1865260"/>
            <a:ext cx="4602034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1" dirty="0"/>
              <a:t>🧩 Pourquoi c’est important ?</a:t>
            </a:r>
          </a:p>
          <a:p>
            <a:r>
              <a:rPr lang="fr-FR" sz="1100" dirty="0"/>
              <a:t>✅ Cela permet de </a:t>
            </a:r>
            <a:r>
              <a:rPr lang="fr-FR" sz="1100" b="1" dirty="0"/>
              <a:t>protéger tes ressources sensibles</a:t>
            </a:r>
            <a:r>
              <a:rPr lang="fr-FR" sz="1100" dirty="0"/>
              <a:t> (locations, messages, </a:t>
            </a:r>
            <a:r>
              <a:rPr lang="fr-FR" sz="1100" dirty="0" err="1"/>
              <a:t>users</a:t>
            </a:r>
            <a:r>
              <a:rPr lang="fr-FR" sz="1100" dirty="0"/>
              <a:t>) :</a:t>
            </a:r>
          </a:p>
          <a:p>
            <a:r>
              <a:rPr lang="fr-FR" sz="1100" dirty="0"/>
              <a:t>Un utilisateur doit être </a:t>
            </a:r>
            <a:r>
              <a:rPr lang="fr-FR" sz="1100" b="1" dirty="0"/>
              <a:t>authentifié</a:t>
            </a:r>
            <a:r>
              <a:rPr lang="fr-FR" sz="1100" dirty="0"/>
              <a:t> pour lire ou modifier des données privées.</a:t>
            </a:r>
          </a:p>
          <a:p>
            <a:r>
              <a:rPr lang="fr-FR" sz="1100" dirty="0"/>
              <a:t>✅ Tu gardes néanmoins </a:t>
            </a:r>
            <a:r>
              <a:rPr lang="fr-FR" sz="1100" b="1" dirty="0"/>
              <a:t>des </a:t>
            </a:r>
            <a:r>
              <a:rPr lang="fr-FR" sz="1100" b="1" dirty="0" err="1"/>
              <a:t>endpoints</a:t>
            </a:r>
            <a:r>
              <a:rPr lang="fr-FR" sz="1100" b="1" dirty="0"/>
              <a:t> publics</a:t>
            </a:r>
            <a:r>
              <a:rPr lang="fr-FR" sz="1100" dirty="0"/>
              <a:t> pour que les utilisateurs puissent :</a:t>
            </a:r>
          </a:p>
          <a:p>
            <a:r>
              <a:rPr lang="fr-FR" sz="1100" dirty="0"/>
              <a:t>Créer un compte.</a:t>
            </a:r>
          </a:p>
          <a:p>
            <a:r>
              <a:rPr lang="fr-FR" sz="1100" dirty="0"/>
              <a:t>Se connecter.</a:t>
            </a:r>
          </a:p>
          <a:p>
            <a:r>
              <a:rPr lang="fr-FR" sz="1100" dirty="0"/>
              <a:t>Voir certaines ressources publiques (ex : images).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1413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D3977CA4-7C01-032C-3B22-BD0DB975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3B2D723E-7E1B-6EC5-0233-2CE563B72297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846535-65EE-C797-FA00-CD655A0D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590;p30">
            <a:extLst>
              <a:ext uri="{FF2B5EF4-FFF2-40B4-BE49-F238E27FC236}">
                <a16:creationId xmlns:a16="http://schemas.microsoft.com/office/drawing/2014/main" id="{F691E6FA-0802-D211-732C-CE3D7754D376}"/>
              </a:ext>
            </a:extLst>
          </p:cNvPr>
          <p:cNvSpPr txBox="1">
            <a:spLocks/>
          </p:cNvSpPr>
          <p:nvPr/>
        </p:nvSpPr>
        <p:spPr>
          <a:xfrm>
            <a:off x="2169979" y="355090"/>
            <a:ext cx="5091825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/>
              <a:t>la sécurisation avec Spring Security et JWT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" name="Google Shape;591;p30">
            <a:extLst>
              <a:ext uri="{FF2B5EF4-FFF2-40B4-BE49-F238E27FC236}">
                <a16:creationId xmlns:a16="http://schemas.microsoft.com/office/drawing/2014/main" id="{6E9F4F77-C496-1DE2-4CA5-72C4DAE43862}"/>
              </a:ext>
            </a:extLst>
          </p:cNvPr>
          <p:cNvSpPr txBox="1">
            <a:spLocks/>
          </p:cNvSpPr>
          <p:nvPr/>
        </p:nvSpPr>
        <p:spPr>
          <a:xfrm>
            <a:off x="2169979" y="384790"/>
            <a:ext cx="1427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5000" b="1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27DC6B-2970-7FE1-9E89-16AC5B81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87" y="957190"/>
            <a:ext cx="5092216" cy="105726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5BECF36-2320-29F8-D66C-5B769834BCE5}"/>
              </a:ext>
            </a:extLst>
          </p:cNvPr>
          <p:cNvSpPr txBox="1"/>
          <p:nvPr/>
        </p:nvSpPr>
        <p:spPr>
          <a:xfrm>
            <a:off x="841675" y="2182821"/>
            <a:ext cx="460203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914400" eaLnBrk="0" fontAlgn="base" latinLnBrk="0" hangingPunct="0">
              <a:buSzTx/>
              <a:buFont typeface="Arial"/>
              <a:buNone/>
              <a:tabLst/>
            </a:pP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🔑 C’est une méthode </a:t>
            </a:r>
            <a:r>
              <a:rPr lang="fr-FR" altLang="fr-FR" sz="900" dirty="0" err="1">
                <a:solidFill>
                  <a:srgbClr val="263238"/>
                </a:solidFill>
                <a:latin typeface="Montserrat"/>
              </a:rPr>
              <a:t>generateToken</a:t>
            </a: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() :</a:t>
            </a:r>
          </a:p>
          <a:p>
            <a:pPr marL="0" lvl="0" indent="0" defTabSz="914400" eaLnBrk="0" fontAlgn="base" latinLnBrk="0" hangingPunct="0">
              <a:buSzTx/>
              <a:buFont typeface="Arial"/>
              <a:buChar char="•"/>
              <a:tabLst/>
            </a:pP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Elle prend en paramètre un objet </a:t>
            </a:r>
            <a:r>
              <a:rPr lang="fr-FR" altLang="fr-FR" sz="900" dirty="0" err="1">
                <a:solidFill>
                  <a:srgbClr val="263238"/>
                </a:solidFill>
                <a:latin typeface="Montserrat"/>
              </a:rPr>
              <a:t>Authentication</a:t>
            </a: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 ➜ représente l’utilisateur connecté.</a:t>
            </a:r>
          </a:p>
          <a:p>
            <a:pPr marL="0" lvl="0" indent="0" defTabSz="914400" eaLnBrk="0" fontAlgn="base" latinLnBrk="0" hangingPunct="0">
              <a:buSzTx/>
              <a:buFont typeface="Arial"/>
              <a:buChar char="•"/>
              <a:tabLst/>
            </a:pP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Elle construit un JWT signé, avec des informations (claims) sur l’utilisateur.</a:t>
            </a:r>
          </a:p>
          <a:p>
            <a:pPr marL="0" lvl="0" indent="0" defTabSz="914400" eaLnBrk="0" fontAlgn="base" latinLnBrk="0" hangingPunct="0">
              <a:buSzTx/>
              <a:buFont typeface="Arial"/>
              <a:buChar char="•"/>
              <a:tabLst/>
            </a:pP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Elle encode le JWT avec un algorithme de signature (HS512).</a:t>
            </a:r>
          </a:p>
          <a:p>
            <a:pPr marL="0" lvl="0" indent="0" defTabSz="914400" eaLnBrk="0" fontAlgn="base" latinLnBrk="0" hangingPunct="0">
              <a:buSzTx/>
              <a:buFont typeface="Arial"/>
              <a:buChar char="•"/>
              <a:tabLst/>
            </a:pP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Elle retourne la chaîne de caractères JWT qui sera renvoyée au client.</a:t>
            </a:r>
          </a:p>
          <a:p>
            <a:pPr marL="0" lvl="0" indent="0" defTabSz="914400" eaLnBrk="0" fontAlgn="base" latinLnBrk="0" hangingPunct="0">
              <a:buSzTx/>
              <a:buFont typeface="Arial"/>
              <a:buChar char="•"/>
              <a:tabLst/>
            </a:pPr>
            <a:endParaRPr lang="fr-FR" altLang="fr-FR" sz="9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buFont typeface="Arial"/>
              <a:buChar char="•"/>
            </a:pP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➡️ Tu encodes le token en chaîne de caractères.</a:t>
            </a:r>
            <a:br>
              <a:rPr lang="fr-FR" altLang="fr-FR" sz="900" dirty="0">
                <a:solidFill>
                  <a:srgbClr val="263238"/>
                </a:solidFill>
                <a:latin typeface="Montserrat"/>
              </a:rPr>
            </a:b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➡️ Tu le renvoies au client ➜ qui le stockera et l’enverra dans l’en-tête </a:t>
            </a:r>
            <a:r>
              <a:rPr lang="fr-FR" altLang="fr-FR" sz="900" dirty="0" err="1">
                <a:solidFill>
                  <a:srgbClr val="263238"/>
                </a:solidFill>
                <a:latin typeface="Montserrat"/>
              </a:rPr>
              <a:t>Authorization</a:t>
            </a: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: </a:t>
            </a:r>
            <a:r>
              <a:rPr lang="fr-FR" altLang="fr-FR" sz="900" dirty="0" err="1">
                <a:solidFill>
                  <a:srgbClr val="263238"/>
                </a:solidFill>
                <a:latin typeface="Montserrat"/>
              </a:rPr>
              <a:t>Bearer</a:t>
            </a: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 &lt;token&gt; pour les prochaines requêtes</a:t>
            </a:r>
          </a:p>
          <a:p>
            <a:pPr lvl="0" eaLnBrk="0" fontAlgn="base" hangingPunct="0">
              <a:buFont typeface="Arial"/>
              <a:buChar char="•"/>
            </a:pPr>
            <a:endParaRPr lang="fr-FR" altLang="fr-FR" sz="9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/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Pourquoi c’est bien ?</a:t>
            </a:r>
          </a:p>
          <a:p>
            <a:pPr lvl="0" eaLnBrk="0" fontAlgn="base" hangingPunct="0"/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✅ JWT ➜ </a:t>
            </a:r>
            <a:r>
              <a:rPr lang="fr-FR" altLang="fr-FR" sz="900" dirty="0" err="1">
                <a:solidFill>
                  <a:srgbClr val="263238"/>
                </a:solidFill>
                <a:latin typeface="Montserrat"/>
              </a:rPr>
              <a:t>stateless</a:t>
            </a: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 ➜ scalable.</a:t>
            </a:r>
            <a:br>
              <a:rPr lang="fr-FR" altLang="fr-FR" sz="900" dirty="0">
                <a:solidFill>
                  <a:srgbClr val="263238"/>
                </a:solidFill>
                <a:latin typeface="Montserrat"/>
              </a:rPr>
            </a:b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✅ Signature ➜ protège contre la modification.</a:t>
            </a:r>
            <a:br>
              <a:rPr lang="fr-FR" altLang="fr-FR" sz="900" dirty="0">
                <a:solidFill>
                  <a:srgbClr val="263238"/>
                </a:solidFill>
                <a:latin typeface="Montserrat"/>
              </a:rPr>
            </a:b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✅ Expiration ➜ limite les risques en cas de fuite du token.</a:t>
            </a:r>
            <a:br>
              <a:rPr lang="fr-FR" altLang="fr-FR" sz="900" dirty="0">
                <a:solidFill>
                  <a:srgbClr val="263238"/>
                </a:solidFill>
                <a:latin typeface="Montserrat"/>
              </a:rPr>
            </a:b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✅ </a:t>
            </a:r>
            <a:r>
              <a:rPr lang="fr-FR" altLang="fr-FR" sz="900" dirty="0" err="1">
                <a:solidFill>
                  <a:srgbClr val="263238"/>
                </a:solidFill>
                <a:latin typeface="Montserrat"/>
              </a:rPr>
              <a:t>subject</a:t>
            </a:r>
            <a:r>
              <a:rPr lang="fr-FR" altLang="fr-FR" sz="900" dirty="0">
                <a:solidFill>
                  <a:srgbClr val="263238"/>
                </a:solidFill>
                <a:latin typeface="Montserrat"/>
              </a:rPr>
              <a:t> ➜ facile de récupérer l’ID utilisateur lors de la validation côté serveur.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4B72068-6F13-69EC-4DE1-5400EEFD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2333"/>
            <a:ext cx="2263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4B3F6E2-E04C-75D2-C483-721CC0BAF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731" y="1127340"/>
            <a:ext cx="2596146" cy="7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9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2BCE312B-A14F-536B-0FD7-14333A1F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34B84C62-E4B9-DBEA-C5B6-7CDC7234FCE0}"/>
              </a:ext>
            </a:extLst>
          </p:cNvPr>
          <p:cNvSpPr txBox="1"/>
          <p:nvPr/>
        </p:nvSpPr>
        <p:spPr>
          <a:xfrm>
            <a:off x="1218824" y="1139070"/>
            <a:ext cx="6380081" cy="389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le JWT est vérifié grâce à la configuration Spring Security ➜ plus précisément via la partie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comment ça marche 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1️⃣ Le client envoie le token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À chaque requête vers une route protégée, le frontend ajoute un en-tête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Authorization</a:t>
            </a: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: </a:t>
            </a: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Bearer</a:t>
            </a: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 &lt;</a:t>
            </a: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ton_token_JWT</a:t>
            </a: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2️⃣ Spring Security intercepte la requête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Grâce au filtre JWT, Spring Security 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Lit l’en-tête </a:t>
            </a: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Authorization</a:t>
            </a: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Vérifie qu’il commence bien par </a:t>
            </a: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Bearer</a:t>
            </a: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 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Récupère le token.</a:t>
            </a:r>
          </a:p>
          <a:p>
            <a:pPr marL="457200" lvl="1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marL="457200" lvl="1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marL="45720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3️⃣ Décodage &amp; vérification</a:t>
            </a:r>
          </a:p>
          <a:p>
            <a:pPr marL="45720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Le filtre décode le JWT ➜ vérifie :</a:t>
            </a:r>
          </a:p>
          <a:p>
            <a:pPr marL="45720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La signature ➜ pour s’assurer qu’il est authentique.</a:t>
            </a:r>
          </a:p>
          <a:p>
            <a:pPr marL="45720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La date d’expiration ➜ pour rejeter un token expiré.</a:t>
            </a:r>
          </a:p>
          <a:p>
            <a:pPr marL="45720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Si tout est OK ➜ il place l’utilisateur dans le </a:t>
            </a: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SecurityContext</a:t>
            </a: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4️⃣ anyRequest().authenticated()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Cette ligne garantit que :</a:t>
            </a:r>
          </a:p>
          <a:p>
            <a:pPr marL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Si l’utilisateur n’est pas authentifié, la requête est bloquée (401 </a:t>
            </a: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Unauthorized</a:t>
            </a: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).</a:t>
            </a:r>
          </a:p>
          <a:p>
            <a:pPr marL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Sinon, l’utilisateur peut accéder aux contrôleurs REST de ton backend.</a:t>
            </a:r>
          </a:p>
          <a:p>
            <a:pPr marL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marL="6286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marL="6286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En résumé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Authorization</a:t>
            </a: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 header ➜ </a:t>
            </a:r>
            <a:r>
              <a:rPr lang="fr-FR" altLang="fr-FR" sz="600" dirty="0" err="1">
                <a:solidFill>
                  <a:srgbClr val="263238"/>
                </a:solidFill>
                <a:latin typeface="Montserrat"/>
              </a:rPr>
              <a:t>Bearer</a:t>
            </a: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 token.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Filtre JWT ➜ vérifie, authentifie et autorise.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fr-FR" altLang="fr-FR" sz="600" dirty="0">
                <a:solidFill>
                  <a:srgbClr val="263238"/>
                </a:solidFill>
                <a:latin typeface="Montserrat"/>
              </a:rPr>
              <a:t>Spring Security ➜ applique la logique permitAll ou authenticated() en fonction de la route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600" dirty="0">
              <a:solidFill>
                <a:srgbClr val="263238"/>
              </a:solidFill>
              <a:latin typeface="Montserra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fr-FR" altLang="fr-FR" sz="1100" dirty="0">
              <a:solidFill>
                <a:srgbClr val="263238"/>
              </a:solidFill>
              <a:latin typeface="Montserra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FF60E2-2DBB-5F72-E7F6-4AEC5227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590;p30">
            <a:extLst>
              <a:ext uri="{FF2B5EF4-FFF2-40B4-BE49-F238E27FC236}">
                <a16:creationId xmlns:a16="http://schemas.microsoft.com/office/drawing/2014/main" id="{1AE15ED3-30BB-1862-E0A9-9EA3B18DC81A}"/>
              </a:ext>
            </a:extLst>
          </p:cNvPr>
          <p:cNvSpPr txBox="1">
            <a:spLocks/>
          </p:cNvSpPr>
          <p:nvPr/>
        </p:nvSpPr>
        <p:spPr>
          <a:xfrm>
            <a:off x="2169979" y="355090"/>
            <a:ext cx="5091825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/>
              <a:t>la sécurisation avec Spring Security et JWT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" name="Google Shape;591;p30">
            <a:extLst>
              <a:ext uri="{FF2B5EF4-FFF2-40B4-BE49-F238E27FC236}">
                <a16:creationId xmlns:a16="http://schemas.microsoft.com/office/drawing/2014/main" id="{FF8B2E2E-E3CA-77A5-55FE-F9DA4CCF184E}"/>
              </a:ext>
            </a:extLst>
          </p:cNvPr>
          <p:cNvSpPr txBox="1">
            <a:spLocks/>
          </p:cNvSpPr>
          <p:nvPr/>
        </p:nvSpPr>
        <p:spPr>
          <a:xfrm>
            <a:off x="2169979" y="384790"/>
            <a:ext cx="1427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5000" b="1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E602648-5A5B-5A5C-BCF9-0FADE8A74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9ECF59C-527A-CF3F-7F0A-97C93D012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66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B7905FA8-C2F1-1B1D-FB5F-1DB334A0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06B47613-6628-942B-1DBB-2F5AE99DFD41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8F866F-4A2D-B318-82C0-8F980CA7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590;p30">
            <a:extLst>
              <a:ext uri="{FF2B5EF4-FFF2-40B4-BE49-F238E27FC236}">
                <a16:creationId xmlns:a16="http://schemas.microsoft.com/office/drawing/2014/main" id="{D1E0E053-9AE2-72BB-7351-6A53A6603754}"/>
              </a:ext>
            </a:extLst>
          </p:cNvPr>
          <p:cNvSpPr txBox="1">
            <a:spLocks/>
          </p:cNvSpPr>
          <p:nvPr/>
        </p:nvSpPr>
        <p:spPr>
          <a:xfrm>
            <a:off x="2169979" y="355090"/>
            <a:ext cx="5091825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/>
              <a:t>la sécurisation avec Spring Security et JWT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" name="Google Shape;591;p30">
            <a:extLst>
              <a:ext uri="{FF2B5EF4-FFF2-40B4-BE49-F238E27FC236}">
                <a16:creationId xmlns:a16="http://schemas.microsoft.com/office/drawing/2014/main" id="{51EFC862-3263-B666-9C9E-412A59F4B2C6}"/>
              </a:ext>
            </a:extLst>
          </p:cNvPr>
          <p:cNvSpPr txBox="1">
            <a:spLocks/>
          </p:cNvSpPr>
          <p:nvPr/>
        </p:nvSpPr>
        <p:spPr>
          <a:xfrm>
            <a:off x="2169979" y="384790"/>
            <a:ext cx="1427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5000" b="1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BFE1CE-B09D-81D4-9F53-609F9F08D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7" y="2440945"/>
            <a:ext cx="679224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>
                <a:solidFill>
                  <a:srgbClr val="263238"/>
                </a:solidFill>
                <a:latin typeface="Montserrat"/>
              </a:rPr>
              <a:t>[Client] → POST /login → [API] → Génère JWT → [Client] → </a:t>
            </a:r>
            <a:r>
              <a:rPr lang="fr-FR" altLang="fr-FR" sz="1100" dirty="0" err="1">
                <a:solidFill>
                  <a:srgbClr val="263238"/>
                </a:solidFill>
                <a:latin typeface="Montserrat"/>
              </a:rPr>
              <a:t>Bearer</a:t>
            </a:r>
            <a:r>
              <a:rPr lang="fr-FR" altLang="fr-FR" sz="1100" dirty="0">
                <a:solidFill>
                  <a:srgbClr val="263238"/>
                </a:solidFill>
                <a:latin typeface="Montserrat"/>
              </a:rPr>
              <a:t> JWT → [API] → Vérifie → Accès OK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09AD27-F340-8D4F-6743-EFA59069E075}"/>
              </a:ext>
            </a:extLst>
          </p:cNvPr>
          <p:cNvSpPr txBox="1"/>
          <p:nvPr/>
        </p:nvSpPr>
        <p:spPr>
          <a:xfrm>
            <a:off x="841675" y="2851843"/>
            <a:ext cx="49457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« Grâce à cette config, seules les personnes authentifiées peuvent accéder aux données sensibles, et l’API reste </a:t>
            </a:r>
            <a:r>
              <a:rPr lang="fr-FR" sz="1100" dirty="0" err="1">
                <a:solidFill>
                  <a:srgbClr val="263238"/>
                </a:solidFill>
                <a:latin typeface="Montserrat"/>
              </a:rPr>
              <a:t>stateless</a:t>
            </a:r>
            <a:r>
              <a:rPr lang="fr-FR" sz="1100" dirty="0">
                <a:solidFill>
                  <a:srgbClr val="263238"/>
                </a:solidFill>
                <a:latin typeface="Montserrat"/>
              </a:rPr>
              <a:t> et scalable. »</a:t>
            </a:r>
          </a:p>
        </p:txBody>
      </p:sp>
    </p:spTree>
    <p:extLst>
      <p:ext uri="{BB962C8B-B14F-4D97-AF65-F5344CB8AC3E}">
        <p14:creationId xmlns:p14="http://schemas.microsoft.com/office/powerpoint/2010/main" val="142412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8D51356D-FB12-0BE5-FE4F-DA929C663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7BCDBE00-79A3-0209-1160-E9FFD0317894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3D2963-FAE3-91E6-2827-9779789A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590;p30">
            <a:extLst>
              <a:ext uri="{FF2B5EF4-FFF2-40B4-BE49-F238E27FC236}">
                <a16:creationId xmlns:a16="http://schemas.microsoft.com/office/drawing/2014/main" id="{85FDC7A7-C045-CA39-D966-B26BC09671A3}"/>
              </a:ext>
            </a:extLst>
          </p:cNvPr>
          <p:cNvSpPr txBox="1">
            <a:spLocks/>
          </p:cNvSpPr>
          <p:nvPr/>
        </p:nvSpPr>
        <p:spPr>
          <a:xfrm>
            <a:off x="2169979" y="355090"/>
            <a:ext cx="5091825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600" dirty="0"/>
              <a:t>la sécurisation avec Spring Security et JWT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" name="Google Shape;591;p30">
            <a:extLst>
              <a:ext uri="{FF2B5EF4-FFF2-40B4-BE49-F238E27FC236}">
                <a16:creationId xmlns:a16="http://schemas.microsoft.com/office/drawing/2014/main" id="{73B26326-6B13-422C-713C-E2B43F0A56E9}"/>
              </a:ext>
            </a:extLst>
          </p:cNvPr>
          <p:cNvSpPr txBox="1">
            <a:spLocks/>
          </p:cNvSpPr>
          <p:nvPr/>
        </p:nvSpPr>
        <p:spPr>
          <a:xfrm>
            <a:off x="2169979" y="384790"/>
            <a:ext cx="1427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5000" b="1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3440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5"/>
          <p:cNvSpPr txBox="1">
            <a:spLocks noGrp="1"/>
          </p:cNvSpPr>
          <p:nvPr>
            <p:ph type="title"/>
          </p:nvPr>
        </p:nvSpPr>
        <p:spPr>
          <a:xfrm>
            <a:off x="677475" y="1664450"/>
            <a:ext cx="5808600" cy="14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Merci pour votre Ecoute</a:t>
            </a:r>
            <a:endParaRPr sz="5000" dirty="0"/>
          </a:p>
        </p:txBody>
      </p:sp>
      <p:sp>
        <p:nvSpPr>
          <p:cNvPr id="897" name="Google Shape;897;p55"/>
          <p:cNvSpPr txBox="1">
            <a:spLocks noGrp="1"/>
          </p:cNvSpPr>
          <p:nvPr>
            <p:ph type="body" idx="1"/>
          </p:nvPr>
        </p:nvSpPr>
        <p:spPr>
          <a:xfrm>
            <a:off x="1074375" y="3173225"/>
            <a:ext cx="48327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Usman MUGHAL</a:t>
            </a:r>
            <a:endParaRPr dirty="0"/>
          </a:p>
        </p:txBody>
      </p:sp>
      <p:grpSp>
        <p:nvGrpSpPr>
          <p:cNvPr id="898" name="Google Shape;898;p55"/>
          <p:cNvGrpSpPr/>
          <p:nvPr/>
        </p:nvGrpSpPr>
        <p:grpSpPr>
          <a:xfrm>
            <a:off x="5266524" y="851675"/>
            <a:ext cx="3443436" cy="3904432"/>
            <a:chOff x="5266524" y="851675"/>
            <a:chExt cx="3443436" cy="3904432"/>
          </a:xfrm>
        </p:grpSpPr>
        <p:grpSp>
          <p:nvGrpSpPr>
            <p:cNvPr id="899" name="Google Shape;899;p55"/>
            <p:cNvGrpSpPr/>
            <p:nvPr/>
          </p:nvGrpSpPr>
          <p:grpSpPr>
            <a:xfrm rot="6107654" flipH="1">
              <a:off x="6877912" y="1977835"/>
              <a:ext cx="1767922" cy="1567919"/>
              <a:chOff x="448175" y="3361625"/>
              <a:chExt cx="1767900" cy="1567900"/>
            </a:xfrm>
          </p:grpSpPr>
          <p:sp>
            <p:nvSpPr>
              <p:cNvPr id="900" name="Google Shape;900;p55"/>
              <p:cNvSpPr/>
              <p:nvPr/>
            </p:nvSpPr>
            <p:spPr>
              <a:xfrm>
                <a:off x="448175" y="4136175"/>
                <a:ext cx="1764525" cy="593375"/>
              </a:xfrm>
              <a:custGeom>
                <a:avLst/>
                <a:gdLst/>
                <a:ahLst/>
                <a:cxnLst/>
                <a:rect l="l" t="t" r="r" b="b"/>
                <a:pathLst>
                  <a:path w="70581" h="23735" extrusionOk="0">
                    <a:moveTo>
                      <a:pt x="17283" y="1"/>
                    </a:moveTo>
                    <a:cubicBezTo>
                      <a:pt x="11684" y="1"/>
                      <a:pt x="5882" y="858"/>
                      <a:pt x="0" y="2897"/>
                    </a:cubicBezTo>
                    <a:cubicBezTo>
                      <a:pt x="0" y="2897"/>
                      <a:pt x="2018" y="2556"/>
                      <a:pt x="5800" y="2556"/>
                    </a:cubicBezTo>
                    <a:cubicBezTo>
                      <a:pt x="16067" y="2556"/>
                      <a:pt x="39339" y="5068"/>
                      <a:pt x="70581" y="23735"/>
                    </a:cubicBezTo>
                    <a:lnTo>
                      <a:pt x="70581" y="23735"/>
                    </a:lnTo>
                    <a:cubicBezTo>
                      <a:pt x="70581" y="23735"/>
                      <a:pt x="46752" y="1"/>
                      <a:pt x="17283" y="1"/>
                    </a:cubicBezTo>
                    <a:close/>
                  </a:path>
                </a:pathLst>
              </a:custGeom>
              <a:solidFill>
                <a:srgbClr val="B0C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1" name="Google Shape;901;p55"/>
              <p:cNvSpPr/>
              <p:nvPr/>
            </p:nvSpPr>
            <p:spPr>
              <a:xfrm>
                <a:off x="448175" y="4136750"/>
                <a:ext cx="1764525" cy="592800"/>
              </a:xfrm>
              <a:custGeom>
                <a:avLst/>
                <a:gdLst/>
                <a:ahLst/>
                <a:cxnLst/>
                <a:rect l="l" t="t" r="r" b="b"/>
                <a:pathLst>
                  <a:path w="70581" h="23712" extrusionOk="0">
                    <a:moveTo>
                      <a:pt x="17215" y="1"/>
                    </a:moveTo>
                    <a:cubicBezTo>
                      <a:pt x="11635" y="1"/>
                      <a:pt x="5855" y="851"/>
                      <a:pt x="0" y="2874"/>
                    </a:cubicBezTo>
                    <a:cubicBezTo>
                      <a:pt x="1278" y="2672"/>
                      <a:pt x="2622" y="2605"/>
                      <a:pt x="3966" y="2538"/>
                    </a:cubicBezTo>
                    <a:cubicBezTo>
                      <a:pt x="8434" y="1392"/>
                      <a:pt x="12838" y="892"/>
                      <a:pt x="17121" y="892"/>
                    </a:cubicBezTo>
                    <a:cubicBezTo>
                      <a:pt x="40485" y="892"/>
                      <a:pt x="60285" y="15772"/>
                      <a:pt x="67556" y="21964"/>
                    </a:cubicBezTo>
                    <a:cubicBezTo>
                      <a:pt x="68564" y="22502"/>
                      <a:pt x="69573" y="23107"/>
                      <a:pt x="70581" y="23712"/>
                    </a:cubicBezTo>
                    <a:cubicBezTo>
                      <a:pt x="70581" y="23712"/>
                      <a:pt x="46680" y="1"/>
                      <a:pt x="17215" y="1"/>
                    </a:cubicBezTo>
                    <a:close/>
                  </a:path>
                </a:pathLst>
              </a:custGeom>
              <a:solidFill>
                <a:srgbClr val="9AB8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2" name="Google Shape;902;p55"/>
              <p:cNvSpPr/>
              <p:nvPr/>
            </p:nvSpPr>
            <p:spPr>
              <a:xfrm>
                <a:off x="957350" y="3830475"/>
                <a:ext cx="1248650" cy="971350"/>
              </a:xfrm>
              <a:custGeom>
                <a:avLst/>
                <a:gdLst/>
                <a:ahLst/>
                <a:cxnLst/>
                <a:rect l="l" t="t" r="r" b="b"/>
                <a:pathLst>
                  <a:path w="49946" h="38854" extrusionOk="0">
                    <a:moveTo>
                      <a:pt x="1" y="0"/>
                    </a:moveTo>
                    <a:cubicBezTo>
                      <a:pt x="1" y="0"/>
                      <a:pt x="23797" y="4908"/>
                      <a:pt x="49945" y="38853"/>
                    </a:cubicBezTo>
                    <a:cubicBezTo>
                      <a:pt x="49945" y="38853"/>
                      <a:pt x="33476" y="1345"/>
                      <a:pt x="1" y="0"/>
                    </a:cubicBezTo>
                    <a:close/>
                  </a:path>
                </a:pathLst>
              </a:custGeom>
              <a:solidFill>
                <a:srgbClr val="9AB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3" name="Google Shape;903;p55"/>
              <p:cNvSpPr/>
              <p:nvPr/>
            </p:nvSpPr>
            <p:spPr>
              <a:xfrm>
                <a:off x="957350" y="3830475"/>
                <a:ext cx="1248650" cy="971350"/>
              </a:xfrm>
              <a:custGeom>
                <a:avLst/>
                <a:gdLst/>
                <a:ahLst/>
                <a:cxnLst/>
                <a:rect l="l" t="t" r="r" b="b"/>
                <a:pathLst>
                  <a:path w="49946" h="3885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76" y="269"/>
                      <a:pt x="2219" y="538"/>
                      <a:pt x="3295" y="942"/>
                    </a:cubicBezTo>
                    <a:cubicBezTo>
                      <a:pt x="28704" y="4034"/>
                      <a:pt x="43559" y="27896"/>
                      <a:pt x="48130" y="36433"/>
                    </a:cubicBezTo>
                    <a:cubicBezTo>
                      <a:pt x="48735" y="37240"/>
                      <a:pt x="49340" y="37979"/>
                      <a:pt x="49945" y="38853"/>
                    </a:cubicBezTo>
                    <a:cubicBezTo>
                      <a:pt x="49945" y="38853"/>
                      <a:pt x="33476" y="1345"/>
                      <a:pt x="1" y="0"/>
                    </a:cubicBezTo>
                    <a:close/>
                  </a:path>
                </a:pathLst>
              </a:custGeom>
              <a:solidFill>
                <a:srgbClr val="859E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4" name="Google Shape;904;p55"/>
              <p:cNvSpPr/>
              <p:nvPr/>
            </p:nvSpPr>
            <p:spPr>
              <a:xfrm>
                <a:off x="1123725" y="4446175"/>
                <a:ext cx="1092350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43694" h="11739" extrusionOk="0">
                    <a:moveTo>
                      <a:pt x="13119" y="1"/>
                    </a:moveTo>
                    <a:cubicBezTo>
                      <a:pt x="8853" y="1"/>
                      <a:pt x="4416" y="778"/>
                      <a:pt x="1" y="2731"/>
                    </a:cubicBezTo>
                    <a:cubicBezTo>
                      <a:pt x="1" y="2731"/>
                      <a:pt x="2527" y="2086"/>
                      <a:pt x="7217" y="2086"/>
                    </a:cubicBezTo>
                    <a:cubicBezTo>
                      <a:pt x="14550" y="2086"/>
                      <a:pt x="27171" y="3662"/>
                      <a:pt x="43693" y="11738"/>
                    </a:cubicBezTo>
                    <a:cubicBezTo>
                      <a:pt x="43693" y="11738"/>
                      <a:pt x="29702" y="1"/>
                      <a:pt x="13119" y="1"/>
                    </a:cubicBezTo>
                    <a:close/>
                  </a:path>
                </a:pathLst>
              </a:custGeom>
              <a:solidFill>
                <a:srgbClr val="9AB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5" name="Google Shape;905;p55"/>
              <p:cNvSpPr/>
              <p:nvPr/>
            </p:nvSpPr>
            <p:spPr>
              <a:xfrm>
                <a:off x="1123725" y="4446175"/>
                <a:ext cx="1092350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43694" h="11739" extrusionOk="0">
                    <a:moveTo>
                      <a:pt x="13119" y="1"/>
                    </a:moveTo>
                    <a:cubicBezTo>
                      <a:pt x="8853" y="1"/>
                      <a:pt x="4416" y="778"/>
                      <a:pt x="1" y="2731"/>
                    </a:cubicBezTo>
                    <a:cubicBezTo>
                      <a:pt x="807" y="2529"/>
                      <a:pt x="1614" y="2462"/>
                      <a:pt x="2421" y="2327"/>
                    </a:cubicBezTo>
                    <a:cubicBezTo>
                      <a:pt x="6036" y="1070"/>
                      <a:pt x="9643" y="550"/>
                      <a:pt x="13134" y="550"/>
                    </a:cubicBezTo>
                    <a:cubicBezTo>
                      <a:pt x="26065" y="550"/>
                      <a:pt x="37418" y="7674"/>
                      <a:pt x="41811" y="10797"/>
                    </a:cubicBezTo>
                    <a:lnTo>
                      <a:pt x="43693" y="11738"/>
                    </a:lnTo>
                    <a:cubicBezTo>
                      <a:pt x="43693" y="11738"/>
                      <a:pt x="29702" y="1"/>
                      <a:pt x="13119" y="1"/>
                    </a:cubicBezTo>
                    <a:close/>
                  </a:path>
                </a:pathLst>
              </a:custGeom>
              <a:solidFill>
                <a:srgbClr val="859E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6" name="Google Shape;906;p55"/>
              <p:cNvSpPr/>
              <p:nvPr/>
            </p:nvSpPr>
            <p:spPr>
              <a:xfrm>
                <a:off x="891825" y="3361625"/>
                <a:ext cx="1304075" cy="1567900"/>
              </a:xfrm>
              <a:custGeom>
                <a:avLst/>
                <a:gdLst/>
                <a:ahLst/>
                <a:cxnLst/>
                <a:rect l="l" t="t" r="r" b="b"/>
                <a:pathLst>
                  <a:path w="52163" h="62716" extrusionOk="0">
                    <a:moveTo>
                      <a:pt x="0" y="0"/>
                    </a:moveTo>
                    <a:cubicBezTo>
                      <a:pt x="1" y="0"/>
                      <a:pt x="28569" y="12772"/>
                      <a:pt x="52163" y="62716"/>
                    </a:cubicBezTo>
                    <a:cubicBezTo>
                      <a:pt x="52163" y="62716"/>
                      <a:pt x="41744" y="10957"/>
                      <a:pt x="0" y="0"/>
                    </a:cubicBezTo>
                    <a:close/>
                  </a:path>
                </a:pathLst>
              </a:custGeom>
              <a:solidFill>
                <a:srgbClr val="B0CA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7" name="Google Shape;907;p55"/>
              <p:cNvSpPr/>
              <p:nvPr/>
            </p:nvSpPr>
            <p:spPr>
              <a:xfrm>
                <a:off x="891825" y="3361625"/>
                <a:ext cx="1304075" cy="1567900"/>
              </a:xfrm>
              <a:custGeom>
                <a:avLst/>
                <a:gdLst/>
                <a:ahLst/>
                <a:cxnLst/>
                <a:rect l="l" t="t" r="r" b="b"/>
                <a:pathLst>
                  <a:path w="52163" h="627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45" y="605"/>
                      <a:pt x="2622" y="1345"/>
                      <a:pt x="3832" y="2151"/>
                    </a:cubicBezTo>
                    <a:cubicBezTo>
                      <a:pt x="34955" y="13041"/>
                      <a:pt x="47121" y="47188"/>
                      <a:pt x="50482" y="59220"/>
                    </a:cubicBezTo>
                    <a:cubicBezTo>
                      <a:pt x="51020" y="60363"/>
                      <a:pt x="51625" y="61573"/>
                      <a:pt x="52163" y="62716"/>
                    </a:cubicBezTo>
                    <a:cubicBezTo>
                      <a:pt x="52163" y="62716"/>
                      <a:pt x="41744" y="10957"/>
                      <a:pt x="0" y="0"/>
                    </a:cubicBezTo>
                    <a:close/>
                  </a:path>
                </a:pathLst>
              </a:custGeom>
              <a:solidFill>
                <a:srgbClr val="9AB8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08" name="Google Shape;908;p55"/>
            <p:cNvGrpSpPr/>
            <p:nvPr/>
          </p:nvGrpSpPr>
          <p:grpSpPr>
            <a:xfrm rot="9262558">
              <a:off x="5625226" y="2040784"/>
              <a:ext cx="2631481" cy="2257314"/>
              <a:chOff x="5502253" y="1825825"/>
              <a:chExt cx="2000740" cy="1716258"/>
            </a:xfrm>
          </p:grpSpPr>
          <p:sp>
            <p:nvSpPr>
              <p:cNvPr id="909" name="Google Shape;909;p55"/>
              <p:cNvSpPr/>
              <p:nvPr/>
            </p:nvSpPr>
            <p:spPr>
              <a:xfrm>
                <a:off x="5867750" y="1825825"/>
                <a:ext cx="1487250" cy="1665225"/>
              </a:xfrm>
              <a:custGeom>
                <a:avLst/>
                <a:gdLst/>
                <a:ahLst/>
                <a:cxnLst/>
                <a:rect l="l" t="t" r="r" b="b"/>
                <a:pathLst>
                  <a:path w="59490" h="66609" extrusionOk="0">
                    <a:moveTo>
                      <a:pt x="47245" y="1"/>
                    </a:moveTo>
                    <a:cubicBezTo>
                      <a:pt x="46667" y="1"/>
                      <a:pt x="46087" y="21"/>
                      <a:pt x="45508" y="61"/>
                    </a:cubicBezTo>
                    <a:cubicBezTo>
                      <a:pt x="43424" y="3825"/>
                      <a:pt x="41542" y="7657"/>
                      <a:pt x="40937" y="9875"/>
                    </a:cubicBezTo>
                    <a:cubicBezTo>
                      <a:pt x="40870" y="6850"/>
                      <a:pt x="41206" y="3758"/>
                      <a:pt x="41878" y="733"/>
                    </a:cubicBezTo>
                    <a:lnTo>
                      <a:pt x="41878" y="733"/>
                    </a:lnTo>
                    <a:cubicBezTo>
                      <a:pt x="39256" y="1406"/>
                      <a:pt x="36837" y="2548"/>
                      <a:pt x="34618" y="3960"/>
                    </a:cubicBezTo>
                    <a:cubicBezTo>
                      <a:pt x="33072" y="8060"/>
                      <a:pt x="31862" y="12228"/>
                      <a:pt x="31997" y="14513"/>
                    </a:cubicBezTo>
                    <a:cubicBezTo>
                      <a:pt x="30921" y="12362"/>
                      <a:pt x="30115" y="10077"/>
                      <a:pt x="29644" y="7724"/>
                    </a:cubicBezTo>
                    <a:cubicBezTo>
                      <a:pt x="27224" y="9942"/>
                      <a:pt x="24939" y="12429"/>
                      <a:pt x="22922" y="15051"/>
                    </a:cubicBezTo>
                    <a:cubicBezTo>
                      <a:pt x="25275" y="17000"/>
                      <a:pt x="27493" y="18546"/>
                      <a:pt x="29039" y="19084"/>
                    </a:cubicBezTo>
                    <a:cubicBezTo>
                      <a:pt x="28347" y="19134"/>
                      <a:pt x="27652" y="19159"/>
                      <a:pt x="26954" y="19159"/>
                    </a:cubicBezTo>
                    <a:cubicBezTo>
                      <a:pt x="24804" y="19159"/>
                      <a:pt x="22634" y="18919"/>
                      <a:pt x="20502" y="18412"/>
                    </a:cubicBezTo>
                    <a:cubicBezTo>
                      <a:pt x="18956" y="20630"/>
                      <a:pt x="17477" y="23050"/>
                      <a:pt x="16133" y="25470"/>
                    </a:cubicBezTo>
                    <a:cubicBezTo>
                      <a:pt x="18609" y="25942"/>
                      <a:pt x="21136" y="26155"/>
                      <a:pt x="23670" y="26155"/>
                    </a:cubicBezTo>
                    <a:cubicBezTo>
                      <a:pt x="24025" y="26155"/>
                      <a:pt x="24381" y="26150"/>
                      <a:pt x="24737" y="26142"/>
                    </a:cubicBezTo>
                    <a:lnTo>
                      <a:pt x="24737" y="26142"/>
                    </a:lnTo>
                    <a:cubicBezTo>
                      <a:pt x="21443" y="27352"/>
                      <a:pt x="17948" y="28159"/>
                      <a:pt x="14452" y="28495"/>
                    </a:cubicBezTo>
                    <a:cubicBezTo>
                      <a:pt x="13041" y="31184"/>
                      <a:pt x="11764" y="33872"/>
                      <a:pt x="10554" y="36628"/>
                    </a:cubicBezTo>
                    <a:cubicBezTo>
                      <a:pt x="12705" y="38107"/>
                      <a:pt x="14923" y="39384"/>
                      <a:pt x="16335" y="39653"/>
                    </a:cubicBezTo>
                    <a:cubicBezTo>
                      <a:pt x="15075" y="39905"/>
                      <a:pt x="13795" y="40042"/>
                      <a:pt x="12507" y="40042"/>
                    </a:cubicBezTo>
                    <a:cubicBezTo>
                      <a:pt x="11390" y="40042"/>
                      <a:pt x="10266" y="39939"/>
                      <a:pt x="9142" y="39720"/>
                    </a:cubicBezTo>
                    <a:cubicBezTo>
                      <a:pt x="8335" y="41804"/>
                      <a:pt x="7462" y="43821"/>
                      <a:pt x="6722" y="45770"/>
                    </a:cubicBezTo>
                    <a:cubicBezTo>
                      <a:pt x="9814" y="45770"/>
                      <a:pt x="13175" y="45569"/>
                      <a:pt x="14789" y="44964"/>
                    </a:cubicBezTo>
                    <a:lnTo>
                      <a:pt x="14789" y="44964"/>
                    </a:lnTo>
                    <a:cubicBezTo>
                      <a:pt x="12033" y="46980"/>
                      <a:pt x="8873" y="48325"/>
                      <a:pt x="5512" y="48997"/>
                    </a:cubicBezTo>
                    <a:cubicBezTo>
                      <a:pt x="4706" y="51148"/>
                      <a:pt x="4033" y="53232"/>
                      <a:pt x="3428" y="55046"/>
                    </a:cubicBezTo>
                    <a:cubicBezTo>
                      <a:pt x="5243" y="55046"/>
                      <a:pt x="7058" y="54778"/>
                      <a:pt x="8806" y="54374"/>
                    </a:cubicBezTo>
                    <a:lnTo>
                      <a:pt x="8806" y="54374"/>
                    </a:lnTo>
                    <a:cubicBezTo>
                      <a:pt x="6924" y="55719"/>
                      <a:pt x="4840" y="56794"/>
                      <a:pt x="2622" y="57534"/>
                    </a:cubicBezTo>
                    <a:cubicBezTo>
                      <a:pt x="874" y="63046"/>
                      <a:pt x="0" y="66608"/>
                      <a:pt x="0" y="66608"/>
                    </a:cubicBezTo>
                    <a:lnTo>
                      <a:pt x="605" y="66608"/>
                    </a:lnTo>
                    <a:cubicBezTo>
                      <a:pt x="6117" y="66406"/>
                      <a:pt x="11562" y="65197"/>
                      <a:pt x="16671" y="63046"/>
                    </a:cubicBezTo>
                    <a:cubicBezTo>
                      <a:pt x="15192" y="62306"/>
                      <a:pt x="13780" y="61365"/>
                      <a:pt x="12436" y="60357"/>
                    </a:cubicBezTo>
                    <a:lnTo>
                      <a:pt x="12436" y="60357"/>
                    </a:lnTo>
                    <a:cubicBezTo>
                      <a:pt x="14587" y="61096"/>
                      <a:pt x="16805" y="61634"/>
                      <a:pt x="19091" y="61970"/>
                    </a:cubicBezTo>
                    <a:cubicBezTo>
                      <a:pt x="21779" y="60626"/>
                      <a:pt x="24401" y="59147"/>
                      <a:pt x="26888" y="57466"/>
                    </a:cubicBezTo>
                    <a:cubicBezTo>
                      <a:pt x="24334" y="56525"/>
                      <a:pt x="21914" y="55248"/>
                      <a:pt x="19763" y="53568"/>
                    </a:cubicBezTo>
                    <a:lnTo>
                      <a:pt x="19763" y="53568"/>
                    </a:lnTo>
                    <a:cubicBezTo>
                      <a:pt x="21645" y="54374"/>
                      <a:pt x="26350" y="55114"/>
                      <a:pt x="29510" y="55584"/>
                    </a:cubicBezTo>
                    <a:cubicBezTo>
                      <a:pt x="31257" y="54307"/>
                      <a:pt x="32938" y="52895"/>
                      <a:pt x="34551" y="51417"/>
                    </a:cubicBezTo>
                    <a:cubicBezTo>
                      <a:pt x="32400" y="48190"/>
                      <a:pt x="30988" y="44560"/>
                      <a:pt x="30383" y="40729"/>
                    </a:cubicBezTo>
                    <a:lnTo>
                      <a:pt x="30383" y="40729"/>
                    </a:lnTo>
                    <a:cubicBezTo>
                      <a:pt x="31190" y="42813"/>
                      <a:pt x="34484" y="46980"/>
                      <a:pt x="36500" y="49467"/>
                    </a:cubicBezTo>
                    <a:cubicBezTo>
                      <a:pt x="38114" y="47854"/>
                      <a:pt x="39660" y="46174"/>
                      <a:pt x="41004" y="44359"/>
                    </a:cubicBezTo>
                    <a:cubicBezTo>
                      <a:pt x="38383" y="42476"/>
                      <a:pt x="36097" y="40057"/>
                      <a:pt x="34282" y="37301"/>
                    </a:cubicBezTo>
                    <a:lnTo>
                      <a:pt x="34282" y="37301"/>
                    </a:lnTo>
                    <a:cubicBezTo>
                      <a:pt x="35761" y="38712"/>
                      <a:pt x="39727" y="40863"/>
                      <a:pt x="42617" y="42342"/>
                    </a:cubicBezTo>
                    <a:cubicBezTo>
                      <a:pt x="44231" y="40057"/>
                      <a:pt x="45642" y="37637"/>
                      <a:pt x="46852" y="35150"/>
                    </a:cubicBezTo>
                    <a:cubicBezTo>
                      <a:pt x="43962" y="34881"/>
                      <a:pt x="41206" y="34141"/>
                      <a:pt x="38517" y="32999"/>
                    </a:cubicBezTo>
                    <a:lnTo>
                      <a:pt x="38517" y="32999"/>
                    </a:lnTo>
                    <a:cubicBezTo>
                      <a:pt x="39100" y="33099"/>
                      <a:pt x="39888" y="33139"/>
                      <a:pt x="40791" y="33139"/>
                    </a:cubicBezTo>
                    <a:cubicBezTo>
                      <a:pt x="42905" y="33139"/>
                      <a:pt x="45647" y="32918"/>
                      <a:pt x="47861" y="32730"/>
                    </a:cubicBezTo>
                    <a:cubicBezTo>
                      <a:pt x="48466" y="31251"/>
                      <a:pt x="48869" y="29772"/>
                      <a:pt x="49205" y="28293"/>
                    </a:cubicBezTo>
                    <a:cubicBezTo>
                      <a:pt x="45911" y="26949"/>
                      <a:pt x="43021" y="24798"/>
                      <a:pt x="40870" y="22042"/>
                    </a:cubicBezTo>
                    <a:lnTo>
                      <a:pt x="40870" y="22042"/>
                    </a:lnTo>
                    <a:cubicBezTo>
                      <a:pt x="42416" y="23117"/>
                      <a:pt x="46449" y="24126"/>
                      <a:pt x="49608" y="24865"/>
                    </a:cubicBezTo>
                    <a:lnTo>
                      <a:pt x="49608" y="24058"/>
                    </a:lnTo>
                    <a:cubicBezTo>
                      <a:pt x="49608" y="21840"/>
                      <a:pt x="50012" y="19622"/>
                      <a:pt x="50684" y="17538"/>
                    </a:cubicBezTo>
                    <a:cubicBezTo>
                      <a:pt x="49003" y="17135"/>
                      <a:pt x="47390" y="16664"/>
                      <a:pt x="45777" y="16059"/>
                    </a:cubicBezTo>
                    <a:lnTo>
                      <a:pt x="45777" y="16059"/>
                    </a:lnTo>
                    <a:cubicBezTo>
                      <a:pt x="46247" y="16076"/>
                      <a:pt x="46714" y="16085"/>
                      <a:pt x="47178" y="16085"/>
                    </a:cubicBezTo>
                    <a:cubicBezTo>
                      <a:pt x="48571" y="16085"/>
                      <a:pt x="49944" y="16009"/>
                      <a:pt x="51356" y="15858"/>
                    </a:cubicBezTo>
                    <a:cubicBezTo>
                      <a:pt x="53104" y="11556"/>
                      <a:pt x="55524" y="7590"/>
                      <a:pt x="58616" y="4161"/>
                    </a:cubicBezTo>
                    <a:lnTo>
                      <a:pt x="58817" y="3825"/>
                    </a:lnTo>
                    <a:cubicBezTo>
                      <a:pt x="59221" y="3355"/>
                      <a:pt x="59490" y="3153"/>
                      <a:pt x="59490" y="3153"/>
                    </a:cubicBezTo>
                    <a:cubicBezTo>
                      <a:pt x="55703" y="1082"/>
                      <a:pt x="51499" y="1"/>
                      <a:pt x="47245" y="1"/>
                    </a:cubicBezTo>
                    <a:close/>
                  </a:path>
                </a:pathLst>
              </a:custGeom>
              <a:solidFill>
                <a:srgbClr val="C8D7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0" name="Google Shape;910;p55"/>
              <p:cNvSpPr/>
              <p:nvPr/>
            </p:nvSpPr>
            <p:spPr>
              <a:xfrm rot="-708816">
                <a:off x="5624439" y="2001197"/>
                <a:ext cx="1756369" cy="1375659"/>
              </a:xfrm>
              <a:custGeom>
                <a:avLst/>
                <a:gdLst/>
                <a:ahLst/>
                <a:cxnLst/>
                <a:rect l="l" t="t" r="r" b="b"/>
                <a:pathLst>
                  <a:path w="96596" h="78378" extrusionOk="0">
                    <a:moveTo>
                      <a:pt x="96595" y="0"/>
                    </a:moveTo>
                    <a:lnTo>
                      <a:pt x="96595" y="0"/>
                    </a:lnTo>
                    <a:cubicBezTo>
                      <a:pt x="93503" y="673"/>
                      <a:pt x="90478" y="1815"/>
                      <a:pt x="87655" y="3294"/>
                    </a:cubicBezTo>
                    <a:cubicBezTo>
                      <a:pt x="82748" y="5916"/>
                      <a:pt x="78379" y="9478"/>
                      <a:pt x="74749" y="13646"/>
                    </a:cubicBezTo>
                    <a:cubicBezTo>
                      <a:pt x="69439" y="19897"/>
                      <a:pt x="65137" y="26888"/>
                      <a:pt x="62044" y="34484"/>
                    </a:cubicBezTo>
                    <a:cubicBezTo>
                      <a:pt x="58347" y="43021"/>
                      <a:pt x="52835" y="50549"/>
                      <a:pt x="45845" y="56666"/>
                    </a:cubicBezTo>
                    <a:cubicBezTo>
                      <a:pt x="43357" y="58884"/>
                      <a:pt x="40736" y="60901"/>
                      <a:pt x="37980" y="62783"/>
                    </a:cubicBezTo>
                    <a:cubicBezTo>
                      <a:pt x="33947" y="65472"/>
                      <a:pt x="29712" y="67892"/>
                      <a:pt x="25275" y="69976"/>
                    </a:cubicBezTo>
                    <a:cubicBezTo>
                      <a:pt x="17209" y="73740"/>
                      <a:pt x="8739" y="76496"/>
                      <a:pt x="1" y="78109"/>
                    </a:cubicBezTo>
                    <a:lnTo>
                      <a:pt x="1" y="78378"/>
                    </a:lnTo>
                    <a:cubicBezTo>
                      <a:pt x="8739" y="76698"/>
                      <a:pt x="17276" y="73942"/>
                      <a:pt x="25343" y="70177"/>
                    </a:cubicBezTo>
                    <a:cubicBezTo>
                      <a:pt x="29846" y="68026"/>
                      <a:pt x="34216" y="65539"/>
                      <a:pt x="38316" y="62783"/>
                    </a:cubicBezTo>
                    <a:cubicBezTo>
                      <a:pt x="41005" y="60968"/>
                      <a:pt x="43559" y="58952"/>
                      <a:pt x="45979" y="56801"/>
                    </a:cubicBezTo>
                    <a:cubicBezTo>
                      <a:pt x="52970" y="50751"/>
                      <a:pt x="58549" y="43155"/>
                      <a:pt x="62246" y="34618"/>
                    </a:cubicBezTo>
                    <a:cubicBezTo>
                      <a:pt x="66615" y="24267"/>
                      <a:pt x="74615" y="10419"/>
                      <a:pt x="87790" y="3496"/>
                    </a:cubicBezTo>
                    <a:cubicBezTo>
                      <a:pt x="90478" y="2084"/>
                      <a:pt x="93369" y="941"/>
                      <a:pt x="96394" y="269"/>
                    </a:cubicBezTo>
                    <a:lnTo>
                      <a:pt x="96595" y="0"/>
                    </a:lnTo>
                    <a:close/>
                  </a:path>
                </a:pathLst>
              </a:custGeom>
              <a:solidFill>
                <a:srgbClr val="A6BE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11" name="Google Shape;911;p55"/>
            <p:cNvGrpSpPr/>
            <p:nvPr/>
          </p:nvGrpSpPr>
          <p:grpSpPr>
            <a:xfrm>
              <a:off x="6478625" y="1879325"/>
              <a:ext cx="763325" cy="759775"/>
              <a:chOff x="5314350" y="4503300"/>
              <a:chExt cx="763325" cy="759775"/>
            </a:xfrm>
          </p:grpSpPr>
          <p:sp>
            <p:nvSpPr>
              <p:cNvPr id="912" name="Google Shape;912;p55"/>
              <p:cNvSpPr/>
              <p:nvPr/>
            </p:nvSpPr>
            <p:spPr>
              <a:xfrm>
                <a:off x="5401550" y="4660775"/>
                <a:ext cx="516000" cy="442250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17690" extrusionOk="0">
                    <a:moveTo>
                      <a:pt x="11814" y="0"/>
                    </a:moveTo>
                    <a:cubicBezTo>
                      <a:pt x="3915" y="0"/>
                      <a:pt x="0" y="9537"/>
                      <a:pt x="5551" y="15088"/>
                    </a:cubicBezTo>
                    <a:cubicBezTo>
                      <a:pt x="7347" y="16884"/>
                      <a:pt x="9561" y="17690"/>
                      <a:pt x="11733" y="17690"/>
                    </a:cubicBezTo>
                    <a:cubicBezTo>
                      <a:pt x="16275" y="17690"/>
                      <a:pt x="20640" y="14169"/>
                      <a:pt x="20640" y="8825"/>
                    </a:cubicBezTo>
                    <a:cubicBezTo>
                      <a:pt x="20640" y="3986"/>
                      <a:pt x="16654" y="0"/>
                      <a:pt x="11814" y="0"/>
                    </a:cubicBezTo>
                    <a:close/>
                  </a:path>
                </a:pathLst>
              </a:custGeom>
              <a:solidFill>
                <a:srgbClr val="3C57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3" name="Google Shape;913;p55"/>
              <p:cNvSpPr/>
              <p:nvPr/>
            </p:nvSpPr>
            <p:spPr>
              <a:xfrm>
                <a:off x="5460250" y="4707025"/>
                <a:ext cx="411050" cy="351700"/>
              </a:xfrm>
              <a:custGeom>
                <a:avLst/>
                <a:gdLst/>
                <a:ahLst/>
                <a:cxnLst/>
                <a:rect l="l" t="t" r="r" b="b"/>
                <a:pathLst>
                  <a:path w="16442" h="14068" extrusionOk="0">
                    <a:moveTo>
                      <a:pt x="9404" y="3838"/>
                    </a:moveTo>
                    <a:cubicBezTo>
                      <a:pt x="11033" y="3838"/>
                      <a:pt x="12598" y="5097"/>
                      <a:pt x="12598" y="6975"/>
                    </a:cubicBezTo>
                    <a:cubicBezTo>
                      <a:pt x="12598" y="8755"/>
                      <a:pt x="11175" y="10178"/>
                      <a:pt x="9466" y="10178"/>
                    </a:cubicBezTo>
                    <a:cubicBezTo>
                      <a:pt x="6620" y="10178"/>
                      <a:pt x="5196" y="6762"/>
                      <a:pt x="7189" y="4769"/>
                    </a:cubicBezTo>
                    <a:cubicBezTo>
                      <a:pt x="7833" y="4125"/>
                      <a:pt x="8626" y="3838"/>
                      <a:pt x="9404" y="3838"/>
                    </a:cubicBezTo>
                    <a:close/>
                    <a:moveTo>
                      <a:pt x="9466" y="1"/>
                    </a:moveTo>
                    <a:cubicBezTo>
                      <a:pt x="3132" y="1"/>
                      <a:pt x="1" y="7545"/>
                      <a:pt x="4413" y="11957"/>
                    </a:cubicBezTo>
                    <a:cubicBezTo>
                      <a:pt x="5871" y="13415"/>
                      <a:pt x="7651" y="14067"/>
                      <a:pt x="9391" y="14067"/>
                    </a:cubicBezTo>
                    <a:cubicBezTo>
                      <a:pt x="13004" y="14067"/>
                      <a:pt x="16441" y="11251"/>
                      <a:pt x="16441" y="6975"/>
                    </a:cubicBezTo>
                    <a:cubicBezTo>
                      <a:pt x="16441" y="3132"/>
                      <a:pt x="13310" y="1"/>
                      <a:pt x="9466" y="1"/>
                    </a:cubicBezTo>
                    <a:close/>
                  </a:path>
                </a:pathLst>
              </a:custGeom>
              <a:solidFill>
                <a:srgbClr val="C3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4" name="Google Shape;914;p55"/>
              <p:cNvSpPr/>
              <p:nvPr/>
            </p:nvSpPr>
            <p:spPr>
              <a:xfrm>
                <a:off x="5314350" y="4503300"/>
                <a:ext cx="763325" cy="759775"/>
              </a:xfrm>
              <a:custGeom>
                <a:avLst/>
                <a:gdLst/>
                <a:ahLst/>
                <a:cxnLst/>
                <a:rect l="l" t="t" r="r" b="b"/>
                <a:pathLst>
                  <a:path w="30533" h="30391" extrusionOk="0">
                    <a:moveTo>
                      <a:pt x="15245" y="7199"/>
                    </a:moveTo>
                    <a:cubicBezTo>
                      <a:pt x="19308" y="7199"/>
                      <a:pt x="23202" y="10367"/>
                      <a:pt x="23202" y="15124"/>
                    </a:cubicBezTo>
                    <a:cubicBezTo>
                      <a:pt x="23202" y="19537"/>
                      <a:pt x="19644" y="23096"/>
                      <a:pt x="15302" y="23096"/>
                    </a:cubicBezTo>
                    <a:cubicBezTo>
                      <a:pt x="8185" y="23096"/>
                      <a:pt x="4627" y="14555"/>
                      <a:pt x="9680" y="9573"/>
                    </a:cubicBezTo>
                    <a:cubicBezTo>
                      <a:pt x="11298" y="7932"/>
                      <a:pt x="13291" y="7199"/>
                      <a:pt x="15245" y="7199"/>
                    </a:cubicBezTo>
                    <a:close/>
                    <a:moveTo>
                      <a:pt x="15302" y="1"/>
                    </a:moveTo>
                    <a:cubicBezTo>
                      <a:pt x="14253" y="1"/>
                      <a:pt x="13203" y="107"/>
                      <a:pt x="12171" y="321"/>
                    </a:cubicBezTo>
                    <a:lnTo>
                      <a:pt x="12171" y="3808"/>
                    </a:lnTo>
                    <a:cubicBezTo>
                      <a:pt x="11246" y="4022"/>
                      <a:pt x="10320" y="4449"/>
                      <a:pt x="9538" y="4876"/>
                    </a:cubicBezTo>
                    <a:lnTo>
                      <a:pt x="7047" y="2456"/>
                    </a:lnTo>
                    <a:cubicBezTo>
                      <a:pt x="5267" y="3595"/>
                      <a:pt x="3773" y="5089"/>
                      <a:pt x="2563" y="6869"/>
                    </a:cubicBezTo>
                    <a:lnTo>
                      <a:pt x="5054" y="9360"/>
                    </a:lnTo>
                    <a:cubicBezTo>
                      <a:pt x="4556" y="10214"/>
                      <a:pt x="4200" y="11068"/>
                      <a:pt x="3915" y="11993"/>
                    </a:cubicBezTo>
                    <a:lnTo>
                      <a:pt x="428" y="11993"/>
                    </a:lnTo>
                    <a:cubicBezTo>
                      <a:pt x="1" y="14057"/>
                      <a:pt x="1" y="16192"/>
                      <a:pt x="428" y="18327"/>
                    </a:cubicBezTo>
                    <a:lnTo>
                      <a:pt x="3915" y="18327"/>
                    </a:lnTo>
                    <a:cubicBezTo>
                      <a:pt x="4200" y="19252"/>
                      <a:pt x="4556" y="20106"/>
                      <a:pt x="5054" y="20960"/>
                    </a:cubicBezTo>
                    <a:lnTo>
                      <a:pt x="2563" y="23451"/>
                    </a:lnTo>
                    <a:cubicBezTo>
                      <a:pt x="3773" y="25231"/>
                      <a:pt x="5267" y="26725"/>
                      <a:pt x="7047" y="27864"/>
                    </a:cubicBezTo>
                    <a:lnTo>
                      <a:pt x="9538" y="25444"/>
                    </a:lnTo>
                    <a:cubicBezTo>
                      <a:pt x="10320" y="25871"/>
                      <a:pt x="11246" y="26298"/>
                      <a:pt x="12171" y="26512"/>
                    </a:cubicBezTo>
                    <a:lnTo>
                      <a:pt x="12171" y="30070"/>
                    </a:lnTo>
                    <a:cubicBezTo>
                      <a:pt x="13203" y="30284"/>
                      <a:pt x="14253" y="30391"/>
                      <a:pt x="15302" y="30391"/>
                    </a:cubicBezTo>
                    <a:cubicBezTo>
                      <a:pt x="16352" y="30391"/>
                      <a:pt x="17402" y="30284"/>
                      <a:pt x="18434" y="30070"/>
                    </a:cubicBezTo>
                    <a:lnTo>
                      <a:pt x="18434" y="26512"/>
                    </a:lnTo>
                    <a:cubicBezTo>
                      <a:pt x="19359" y="26298"/>
                      <a:pt x="20213" y="25871"/>
                      <a:pt x="21067" y="25444"/>
                    </a:cubicBezTo>
                    <a:lnTo>
                      <a:pt x="23558" y="27864"/>
                    </a:lnTo>
                    <a:cubicBezTo>
                      <a:pt x="25337" y="26725"/>
                      <a:pt x="26832" y="25231"/>
                      <a:pt x="27971" y="23451"/>
                    </a:cubicBezTo>
                    <a:lnTo>
                      <a:pt x="25551" y="20960"/>
                    </a:lnTo>
                    <a:cubicBezTo>
                      <a:pt x="25978" y="20106"/>
                      <a:pt x="26405" y="19252"/>
                      <a:pt x="26619" y="18327"/>
                    </a:cubicBezTo>
                    <a:lnTo>
                      <a:pt x="30177" y="18327"/>
                    </a:lnTo>
                    <a:cubicBezTo>
                      <a:pt x="30533" y="16192"/>
                      <a:pt x="30533" y="14057"/>
                      <a:pt x="30177" y="11993"/>
                    </a:cubicBezTo>
                    <a:lnTo>
                      <a:pt x="26619" y="11993"/>
                    </a:lnTo>
                    <a:cubicBezTo>
                      <a:pt x="26405" y="11068"/>
                      <a:pt x="25978" y="10214"/>
                      <a:pt x="25551" y="9360"/>
                    </a:cubicBezTo>
                    <a:lnTo>
                      <a:pt x="27971" y="6869"/>
                    </a:lnTo>
                    <a:cubicBezTo>
                      <a:pt x="26832" y="5089"/>
                      <a:pt x="25337" y="3595"/>
                      <a:pt x="23558" y="2456"/>
                    </a:cubicBezTo>
                    <a:lnTo>
                      <a:pt x="21067" y="4876"/>
                    </a:lnTo>
                    <a:cubicBezTo>
                      <a:pt x="20213" y="4449"/>
                      <a:pt x="19359" y="4022"/>
                      <a:pt x="18434" y="3808"/>
                    </a:cubicBezTo>
                    <a:lnTo>
                      <a:pt x="18434" y="321"/>
                    </a:lnTo>
                    <a:cubicBezTo>
                      <a:pt x="17402" y="107"/>
                      <a:pt x="16352" y="1"/>
                      <a:pt x="15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15" name="Google Shape;915;p55"/>
            <p:cNvGrpSpPr/>
            <p:nvPr/>
          </p:nvGrpSpPr>
          <p:grpSpPr>
            <a:xfrm>
              <a:off x="6992250" y="851675"/>
              <a:ext cx="1221825" cy="1223624"/>
              <a:chOff x="540000" y="540000"/>
              <a:chExt cx="1221825" cy="1223624"/>
            </a:xfrm>
          </p:grpSpPr>
          <p:sp>
            <p:nvSpPr>
              <p:cNvPr id="916" name="Google Shape;916;p55"/>
              <p:cNvSpPr/>
              <p:nvPr/>
            </p:nvSpPr>
            <p:spPr>
              <a:xfrm>
                <a:off x="540000" y="540000"/>
                <a:ext cx="1221825" cy="1223624"/>
              </a:xfrm>
              <a:custGeom>
                <a:avLst/>
                <a:gdLst/>
                <a:ahLst/>
                <a:cxnLst/>
                <a:rect l="l" t="t" r="r" b="b"/>
                <a:pathLst>
                  <a:path w="39401" h="39459" extrusionOk="0">
                    <a:moveTo>
                      <a:pt x="19684" y="9262"/>
                    </a:moveTo>
                    <a:cubicBezTo>
                      <a:pt x="20625" y="9262"/>
                      <a:pt x="21582" y="9391"/>
                      <a:pt x="22532" y="9660"/>
                    </a:cubicBezTo>
                    <a:cubicBezTo>
                      <a:pt x="28077" y="11236"/>
                      <a:pt x="31317" y="17015"/>
                      <a:pt x="29741" y="22560"/>
                    </a:cubicBezTo>
                    <a:cubicBezTo>
                      <a:pt x="28446" y="27103"/>
                      <a:pt x="24308" y="30164"/>
                      <a:pt x="19704" y="30164"/>
                    </a:cubicBezTo>
                    <a:cubicBezTo>
                      <a:pt x="19221" y="30164"/>
                      <a:pt x="18733" y="30130"/>
                      <a:pt x="18242" y="30061"/>
                    </a:cubicBezTo>
                    <a:cubicBezTo>
                      <a:pt x="13076" y="29361"/>
                      <a:pt x="9253" y="24924"/>
                      <a:pt x="9253" y="19729"/>
                    </a:cubicBezTo>
                    <a:cubicBezTo>
                      <a:pt x="9253" y="18766"/>
                      <a:pt x="9369" y="17803"/>
                      <a:pt x="9632" y="16869"/>
                    </a:cubicBezTo>
                    <a:cubicBezTo>
                      <a:pt x="10938" y="12274"/>
                      <a:pt x="15130" y="9262"/>
                      <a:pt x="19684" y="9262"/>
                    </a:cubicBezTo>
                    <a:close/>
                    <a:moveTo>
                      <a:pt x="19701" y="0"/>
                    </a:moveTo>
                    <a:cubicBezTo>
                      <a:pt x="19292" y="0"/>
                      <a:pt x="18913" y="0"/>
                      <a:pt x="18533" y="29"/>
                    </a:cubicBezTo>
                    <a:lnTo>
                      <a:pt x="18679" y="2481"/>
                    </a:lnTo>
                    <a:cubicBezTo>
                      <a:pt x="16082" y="2627"/>
                      <a:pt x="13572" y="3386"/>
                      <a:pt x="11296" y="4641"/>
                    </a:cubicBezTo>
                    <a:lnTo>
                      <a:pt x="10099" y="2510"/>
                    </a:lnTo>
                    <a:cubicBezTo>
                      <a:pt x="8173" y="3561"/>
                      <a:pt x="6422" y="4962"/>
                      <a:pt x="4962" y="6625"/>
                    </a:cubicBezTo>
                    <a:lnTo>
                      <a:pt x="6772" y="8260"/>
                    </a:lnTo>
                    <a:cubicBezTo>
                      <a:pt x="5050" y="10186"/>
                      <a:pt x="3795" y="12491"/>
                      <a:pt x="3065" y="14972"/>
                    </a:cubicBezTo>
                    <a:lnTo>
                      <a:pt x="730" y="14301"/>
                    </a:lnTo>
                    <a:lnTo>
                      <a:pt x="730" y="14359"/>
                    </a:lnTo>
                    <a:cubicBezTo>
                      <a:pt x="234" y="16110"/>
                      <a:pt x="1" y="17920"/>
                      <a:pt x="1" y="19729"/>
                    </a:cubicBezTo>
                    <a:cubicBezTo>
                      <a:pt x="1" y="20109"/>
                      <a:pt x="1" y="20488"/>
                      <a:pt x="30" y="20868"/>
                    </a:cubicBezTo>
                    <a:lnTo>
                      <a:pt x="2482" y="20722"/>
                    </a:lnTo>
                    <a:cubicBezTo>
                      <a:pt x="2628" y="23319"/>
                      <a:pt x="3357" y="25829"/>
                      <a:pt x="4612" y="28106"/>
                    </a:cubicBezTo>
                    <a:lnTo>
                      <a:pt x="2482" y="29302"/>
                    </a:lnTo>
                    <a:cubicBezTo>
                      <a:pt x="3561" y="31228"/>
                      <a:pt x="4962" y="32979"/>
                      <a:pt x="6597" y="34439"/>
                    </a:cubicBezTo>
                    <a:lnTo>
                      <a:pt x="8231" y="32629"/>
                    </a:lnTo>
                    <a:cubicBezTo>
                      <a:pt x="10157" y="34351"/>
                      <a:pt x="12463" y="35606"/>
                      <a:pt x="14944" y="36336"/>
                    </a:cubicBezTo>
                    <a:lnTo>
                      <a:pt x="14272" y="38671"/>
                    </a:lnTo>
                    <a:lnTo>
                      <a:pt x="14331" y="38700"/>
                    </a:lnTo>
                    <a:cubicBezTo>
                      <a:pt x="16082" y="39196"/>
                      <a:pt x="17862" y="39429"/>
                      <a:pt x="19701" y="39459"/>
                    </a:cubicBezTo>
                    <a:cubicBezTo>
                      <a:pt x="20080" y="39459"/>
                      <a:pt x="20489" y="39459"/>
                      <a:pt x="20868" y="39400"/>
                    </a:cubicBezTo>
                    <a:lnTo>
                      <a:pt x="20722" y="36978"/>
                    </a:lnTo>
                    <a:cubicBezTo>
                      <a:pt x="23320" y="36803"/>
                      <a:pt x="25830" y="36073"/>
                      <a:pt x="28106" y="34789"/>
                    </a:cubicBezTo>
                    <a:lnTo>
                      <a:pt x="29303" y="36949"/>
                    </a:lnTo>
                    <a:cubicBezTo>
                      <a:pt x="31229" y="35869"/>
                      <a:pt x="32980" y="34468"/>
                      <a:pt x="34439" y="32804"/>
                    </a:cubicBezTo>
                    <a:lnTo>
                      <a:pt x="32601" y="31170"/>
                    </a:lnTo>
                    <a:cubicBezTo>
                      <a:pt x="34323" y="29244"/>
                      <a:pt x="35607" y="26938"/>
                      <a:pt x="36307" y="24457"/>
                    </a:cubicBezTo>
                    <a:lnTo>
                      <a:pt x="38671" y="25129"/>
                    </a:lnTo>
                    <a:cubicBezTo>
                      <a:pt x="39138" y="23378"/>
                      <a:pt x="39401" y="21568"/>
                      <a:pt x="39401" y="19729"/>
                    </a:cubicBezTo>
                    <a:cubicBezTo>
                      <a:pt x="39401" y="19350"/>
                      <a:pt x="39401" y="18941"/>
                      <a:pt x="39372" y="18562"/>
                    </a:cubicBezTo>
                    <a:lnTo>
                      <a:pt x="36920" y="18679"/>
                    </a:lnTo>
                    <a:cubicBezTo>
                      <a:pt x="36774" y="16110"/>
                      <a:pt x="36045" y="13571"/>
                      <a:pt x="34760" y="11324"/>
                    </a:cubicBezTo>
                    <a:lnTo>
                      <a:pt x="36920" y="10127"/>
                    </a:lnTo>
                    <a:cubicBezTo>
                      <a:pt x="35840" y="8201"/>
                      <a:pt x="34439" y="6450"/>
                      <a:pt x="32776" y="4962"/>
                    </a:cubicBezTo>
                    <a:lnTo>
                      <a:pt x="31141" y="6800"/>
                    </a:lnTo>
                    <a:cubicBezTo>
                      <a:pt x="29215" y="5078"/>
                      <a:pt x="26910" y="3823"/>
                      <a:pt x="24429" y="3123"/>
                    </a:cubicBezTo>
                    <a:lnTo>
                      <a:pt x="25100" y="759"/>
                    </a:lnTo>
                    <a:lnTo>
                      <a:pt x="25071" y="759"/>
                    </a:lnTo>
                    <a:cubicBezTo>
                      <a:pt x="23320" y="263"/>
                      <a:pt x="21510" y="0"/>
                      <a:pt x="19701" y="0"/>
                    </a:cubicBezTo>
                    <a:close/>
                  </a:path>
                </a:pathLst>
              </a:custGeom>
              <a:solidFill>
                <a:srgbClr val="2C49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7" name="Google Shape;917;p55"/>
              <p:cNvSpPr/>
              <p:nvPr/>
            </p:nvSpPr>
            <p:spPr>
              <a:xfrm>
                <a:off x="1021913" y="1022813"/>
                <a:ext cx="258000" cy="25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>
            <a:spLocks noGrp="1"/>
          </p:cNvSpPr>
          <p:nvPr>
            <p:ph type="title"/>
          </p:nvPr>
        </p:nvSpPr>
        <p:spPr>
          <a:xfrm>
            <a:off x="3144449" y="398225"/>
            <a:ext cx="3695195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altLang="fr-FR" sz="1600" dirty="0"/>
              <a:t>Le but du projet</a:t>
            </a:r>
            <a:br>
              <a:rPr lang="fr-FR" altLang="fr-FR" sz="1600" dirty="0"/>
            </a:br>
            <a:r>
              <a:rPr lang="fr-FR" sz="1600" dirty="0"/>
              <a:t>Développez le back-end en utilisant Java et Spring</a:t>
            </a:r>
            <a:br>
              <a:rPr lang="fr-FR" sz="1600" dirty="0"/>
            </a:br>
            <a:br>
              <a:rPr lang="fr-FR" sz="1600" dirty="0"/>
            </a:br>
            <a:br>
              <a:rPr lang="fr-FR" sz="800" b="1" dirty="0"/>
            </a:br>
            <a:br>
              <a:rPr lang="fr-FR" sz="1100" b="1" dirty="0"/>
            </a:br>
            <a:endParaRPr lang="fr-FR" sz="2000" dirty="0"/>
          </a:p>
        </p:txBody>
      </p:sp>
      <p:sp>
        <p:nvSpPr>
          <p:cNvPr id="591" name="Google Shape;591;p30"/>
          <p:cNvSpPr txBox="1">
            <a:spLocks noGrp="1"/>
          </p:cNvSpPr>
          <p:nvPr>
            <p:ph type="title" idx="2"/>
          </p:nvPr>
        </p:nvSpPr>
        <p:spPr>
          <a:xfrm>
            <a:off x="2458650" y="413063"/>
            <a:ext cx="6858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2" name="Google Shape;592;p30"/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3" name="Google Shape;593;p30"/>
          <p:cNvSpPr txBox="1"/>
          <p:nvPr/>
        </p:nvSpPr>
        <p:spPr>
          <a:xfrm>
            <a:off x="721553" y="1463769"/>
            <a:ext cx="3507548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Je viens de rejoindre une nouvelle équipe chez ChâTop pour un projet clé : développer un portail en ligne qui permettra à des locataires potentiels de prendre contact facilement avec les propriétaires des logements qu’ils souhaitent louer</a:t>
            </a:r>
          </a:p>
          <a:p>
            <a:pPr>
              <a:buNone/>
            </a:pPr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pPr>
              <a:buNone/>
            </a:pPr>
            <a:r>
              <a:rPr lang="fr-FR" sz="1100" dirty="0">
                <a:solidFill>
                  <a:srgbClr val="263238"/>
                </a:solidFill>
                <a:latin typeface="Montserrat"/>
              </a:rPr>
              <a:t>Mon objectif est donc d’implémenter toute la partie back-end de cette application, qui pour l’instant fonctionne seulement avec des données simulées grâce à Mockoon</a:t>
            </a:r>
          </a:p>
          <a:p>
            <a:pPr>
              <a:buNone/>
            </a:pPr>
            <a:endParaRPr lang="fr-FR" sz="11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5C2434-3125-674C-2D7A-E86791936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156" y="2008383"/>
            <a:ext cx="3695195" cy="11267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633E0719-9547-2166-CC4D-580AC6443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8ED5D20F-BF6F-573E-C1B2-6C66D8F02E0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8650" y="413063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17F38DFC-6EFF-71CE-34BF-7ACB22D21A66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942CE9-80A4-9B73-F86E-80A4F3DE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96" y="1385612"/>
            <a:ext cx="3803744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Concrètement, je dois :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Concevoir et développer une API REST sécurisée permettant l’inscription, l’authentification et la gestion des utilisateurs (locataires et propriétaires).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Mettre en place les routes pour publier et consulter des annonces de location.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Connecter l’application à une vraie base de données en suivant le schéma déjà fourni.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Documenter toute l’API grâce à Swagger pour que l’équipe front-end, notamment Stéphanie, puisse s’y connecter facilement et continuer à faire évoluer l’application.</a:t>
            </a:r>
          </a:p>
          <a:p>
            <a:pPr marL="0" lv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</a:pPr>
            <a:endParaRPr lang="fr-FR" altLang="fr-FR" sz="1100" dirty="0">
              <a:solidFill>
                <a:srgbClr val="263238"/>
              </a:solidFill>
              <a:latin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3B3A5F-8B93-DA1B-B139-E8B4F800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409" y="2037444"/>
            <a:ext cx="3695195" cy="1126731"/>
          </a:xfrm>
          <a:prstGeom prst="rect">
            <a:avLst/>
          </a:prstGeom>
        </p:spPr>
      </p:pic>
      <p:sp>
        <p:nvSpPr>
          <p:cNvPr id="5" name="Google Shape;590;p30">
            <a:extLst>
              <a:ext uri="{FF2B5EF4-FFF2-40B4-BE49-F238E27FC236}">
                <a16:creationId xmlns:a16="http://schemas.microsoft.com/office/drawing/2014/main" id="{1A72705D-8C19-5650-4FD8-E1F675FEE714}"/>
              </a:ext>
            </a:extLst>
          </p:cNvPr>
          <p:cNvSpPr txBox="1">
            <a:spLocks/>
          </p:cNvSpPr>
          <p:nvPr/>
        </p:nvSpPr>
        <p:spPr>
          <a:xfrm>
            <a:off x="3172500" y="326556"/>
            <a:ext cx="3695195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altLang="fr-FR" sz="1600" dirty="0"/>
              <a:t>Le but du projet</a:t>
            </a:r>
            <a:br>
              <a:rPr lang="fr-FR" altLang="fr-FR" sz="1600" dirty="0"/>
            </a:br>
            <a:r>
              <a:rPr lang="fr-FR" sz="1600" dirty="0"/>
              <a:t>Développez le back-end en utilisant Java et Spring</a:t>
            </a:r>
            <a:br>
              <a:rPr lang="fr-FR" sz="1600" dirty="0"/>
            </a:br>
            <a:br>
              <a:rPr lang="fr-FR" sz="1600" dirty="0"/>
            </a:br>
            <a:br>
              <a:rPr lang="fr-FR" sz="800" b="1" dirty="0"/>
            </a:br>
            <a:br>
              <a:rPr lang="fr-FR" sz="1100" b="1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8865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48DBA49C-A5CE-52AE-1C2B-738E93583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77432F5A-1AA6-3445-A36C-FD38218303D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30599" y="478139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DC560C5F-284A-3C88-5084-B958FCDB0274}"/>
              </a:ext>
            </a:extLst>
          </p:cNvPr>
          <p:cNvSpPr txBox="1"/>
          <p:nvPr/>
        </p:nvSpPr>
        <p:spPr>
          <a:xfrm>
            <a:off x="701512" y="1717685"/>
            <a:ext cx="3730325" cy="170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Ce projet débutera sur la côte basque mais a vocation à s’étendre à toute la France, ce qui me motive particulièrement car cela donne une vraie dimension évolutive et stratégique à mon travail.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En résumé, ma mission est de poser des bases techniques solides pour ce portail afin qu’il réponde aux besoins des utilisateurs et accompagne la croissance de ChâTop.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8E8C8B-F9B4-7C5D-9119-B2B16537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271" y="2008384"/>
            <a:ext cx="3695195" cy="1126731"/>
          </a:xfrm>
          <a:prstGeom prst="rect">
            <a:avLst/>
          </a:prstGeom>
        </p:spPr>
      </p:pic>
      <p:sp>
        <p:nvSpPr>
          <p:cNvPr id="6" name="Google Shape;590;p30">
            <a:extLst>
              <a:ext uri="{FF2B5EF4-FFF2-40B4-BE49-F238E27FC236}">
                <a16:creationId xmlns:a16="http://schemas.microsoft.com/office/drawing/2014/main" id="{2BD733AE-4649-714A-7931-7E9F5CEC93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4449" y="398225"/>
            <a:ext cx="3695195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altLang="fr-FR" sz="1600" dirty="0"/>
              <a:t>Le but du projet</a:t>
            </a:r>
            <a:br>
              <a:rPr lang="fr-FR" altLang="fr-FR" sz="1600" dirty="0"/>
            </a:br>
            <a:r>
              <a:rPr lang="fr-FR" sz="1600" dirty="0"/>
              <a:t>Développez le back-end en utilisant Java et Spring</a:t>
            </a:r>
            <a:br>
              <a:rPr lang="fr-FR" sz="1600" dirty="0"/>
            </a:br>
            <a:br>
              <a:rPr lang="fr-FR" sz="1600" dirty="0"/>
            </a:br>
            <a:br>
              <a:rPr lang="fr-FR" sz="800" b="1" dirty="0"/>
            </a:br>
            <a:br>
              <a:rPr lang="fr-FR" sz="1100" b="1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951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9FAD02C7-717D-C2BD-E1E7-09B70CE93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>
            <a:extLst>
              <a:ext uri="{FF2B5EF4-FFF2-40B4-BE49-F238E27FC236}">
                <a16:creationId xmlns:a16="http://schemas.microsoft.com/office/drawing/2014/main" id="{F6250C8E-5EED-9320-78DE-BF1003A5B9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3912" y="424923"/>
            <a:ext cx="4571217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récapitulatif des technologies et outils utilisés dans le projet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  <a:br>
              <a:rPr lang="fr-FR" sz="5400" dirty="0"/>
            </a:br>
            <a:br>
              <a:rPr lang="fr-FR" sz="1600" dirty="0"/>
            </a:br>
            <a:br>
              <a:rPr lang="fr-FR" sz="1600" dirty="0"/>
            </a:br>
            <a:endParaRPr lang="fr-FR" sz="1600" dirty="0"/>
          </a:p>
        </p:txBody>
      </p:sp>
      <p:sp>
        <p:nvSpPr>
          <p:cNvPr id="591" name="Google Shape;591;p30">
            <a:extLst>
              <a:ext uri="{FF2B5EF4-FFF2-40B4-BE49-F238E27FC236}">
                <a16:creationId xmlns:a16="http://schemas.microsoft.com/office/drawing/2014/main" id="{476E9BD1-36AE-910D-3E1C-281EE04428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98113" y="439761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92" name="Google Shape;592;p30">
            <a:extLst>
              <a:ext uri="{FF2B5EF4-FFF2-40B4-BE49-F238E27FC236}">
                <a16:creationId xmlns:a16="http://schemas.microsoft.com/office/drawing/2014/main" id="{1C842516-DE47-D6AC-CB74-66CCE7C19978}"/>
              </a:ext>
            </a:extLst>
          </p:cNvPr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35BC9C-E171-0E13-2F5A-AFD202C1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09" y="1450228"/>
            <a:ext cx="431100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Pour ce projet, j’utilise une stack technique moderne et sécurisée qui permet de garantir la fiabilité du portail et sa bonne évolution.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👉 </a:t>
            </a:r>
            <a:r>
              <a:rPr lang="fr-FR" sz="1100" b="1" dirty="0">
                <a:solidFill>
                  <a:srgbClr val="263238"/>
                </a:solidFill>
                <a:latin typeface="Montserrat"/>
              </a:rPr>
              <a:t>Côté front-end</a:t>
            </a:r>
            <a:r>
              <a:rPr lang="fr-FR" sz="1100" dirty="0">
                <a:solidFill>
                  <a:srgbClr val="263238"/>
                </a:solidFill>
                <a:latin typeface="Montserrat"/>
              </a:rPr>
              <a:t>, l’application est développée en Angular 14, ce qui offre une interface réactive et maintenable.</a:t>
            </a:r>
          </a:p>
          <a:p>
            <a:br>
              <a:rPr lang="fr-FR" sz="1100" dirty="0">
                <a:solidFill>
                  <a:srgbClr val="263238"/>
                </a:solidFill>
                <a:latin typeface="Montserrat"/>
              </a:rPr>
            </a:br>
            <a:r>
              <a:rPr lang="fr-FR" sz="1100" dirty="0">
                <a:solidFill>
                  <a:srgbClr val="263238"/>
                </a:solidFill>
                <a:latin typeface="Montserrat"/>
              </a:rPr>
              <a:t>👉 </a:t>
            </a:r>
            <a:r>
              <a:rPr lang="fr-FR" sz="1100" b="1" dirty="0">
                <a:solidFill>
                  <a:srgbClr val="263238"/>
                </a:solidFill>
                <a:latin typeface="Montserrat"/>
              </a:rPr>
              <a:t>Côté back-end</a:t>
            </a:r>
            <a:r>
              <a:rPr lang="fr-FR" sz="1100" dirty="0">
                <a:solidFill>
                  <a:srgbClr val="263238"/>
                </a:solidFill>
                <a:latin typeface="Montserrat"/>
              </a:rPr>
              <a:t>, je travaille avec Java 11 ou 17, Spring Boot et Spring Security pour gérer toute la logique métier et l’authentification via JWT.</a:t>
            </a:r>
          </a:p>
          <a:p>
            <a:br>
              <a:rPr lang="fr-FR" sz="1100" dirty="0">
                <a:solidFill>
                  <a:srgbClr val="263238"/>
                </a:solidFill>
                <a:latin typeface="Montserrat"/>
              </a:rPr>
            </a:br>
            <a:r>
              <a:rPr lang="fr-FR" sz="1100" dirty="0">
                <a:solidFill>
                  <a:srgbClr val="263238"/>
                </a:solidFill>
                <a:latin typeface="Montserrat"/>
              </a:rPr>
              <a:t>👉 La </a:t>
            </a:r>
            <a:r>
              <a:rPr lang="fr-FR" sz="1100" b="1" dirty="0">
                <a:solidFill>
                  <a:srgbClr val="263238"/>
                </a:solidFill>
                <a:latin typeface="Montserrat"/>
              </a:rPr>
              <a:t>base de données MySQL </a:t>
            </a:r>
            <a:r>
              <a:rPr lang="fr-FR" sz="1100" dirty="0">
                <a:solidFill>
                  <a:srgbClr val="263238"/>
                </a:solidFill>
                <a:latin typeface="Montserrat"/>
              </a:rPr>
              <a:t>stocke toutes les informations essentielles : utilisateurs, locations, images.</a:t>
            </a:r>
          </a:p>
          <a:p>
            <a:br>
              <a:rPr lang="fr-FR" sz="1100" dirty="0"/>
            </a:br>
            <a:endParaRPr lang="fr-FR" sz="11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53F9C1-C0BF-B793-F299-5675343F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2055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2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824DB9FC-459D-FE2A-52A9-6D48C4382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90;p30">
            <a:extLst>
              <a:ext uri="{FF2B5EF4-FFF2-40B4-BE49-F238E27FC236}">
                <a16:creationId xmlns:a16="http://schemas.microsoft.com/office/drawing/2014/main" id="{3A0F87A6-8045-B437-C745-FFC57C0576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0493" y="438272"/>
            <a:ext cx="4571217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récapitulatif des technologies et outils utilisés dans le projet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  <a:br>
              <a:rPr lang="fr-FR" sz="5400" dirty="0"/>
            </a:br>
            <a:br>
              <a:rPr lang="fr-FR" sz="1600" dirty="0"/>
            </a:br>
            <a:br>
              <a:rPr lang="fr-FR" sz="1600" dirty="0"/>
            </a:br>
            <a:endParaRPr lang="fr-FR" sz="1600" dirty="0"/>
          </a:p>
        </p:txBody>
      </p:sp>
      <p:sp>
        <p:nvSpPr>
          <p:cNvPr id="11" name="Google Shape;591;p30">
            <a:extLst>
              <a:ext uri="{FF2B5EF4-FFF2-40B4-BE49-F238E27FC236}">
                <a16:creationId xmlns:a16="http://schemas.microsoft.com/office/drawing/2014/main" id="{66597C15-6209-1D5E-83ED-CA916E418B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24694" y="453110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80EEF-1F85-6085-FBDF-ED68555D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13" y="1212515"/>
            <a:ext cx="463137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b="1" dirty="0">
                <a:solidFill>
                  <a:srgbClr val="263238"/>
                </a:solidFill>
                <a:latin typeface="Montserrat"/>
              </a:rPr>
              <a:t>Les outils utilisés</a:t>
            </a: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Pour faciliter le développement, j’ai à ma disposition plusieurs outils :</a:t>
            </a: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Mockoon, qui me permet de simuler l’API tant que le back-end n’est pas finalisé.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Postman, pour tester et valider les requêtes HTTP.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Swagger, pour documenter et partager toutes les routes de l’API avec l’équipe.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Et bien sûr, tout le code est versionné sur Git pour assurer le suivi et la collaboration.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cette combinaison de technologies et d’outils me permet de construire une API solide, sécurisée et facile à maintenir, tout en garantissant une bonne communication entre le front-end et le back-end.</a:t>
            </a:r>
          </a:p>
          <a:p>
            <a:br>
              <a:rPr lang="fr-FR" sz="1100" dirty="0"/>
            </a:b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9026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>
          <a:extLst>
            <a:ext uri="{FF2B5EF4-FFF2-40B4-BE49-F238E27FC236}">
              <a16:creationId xmlns:a16="http://schemas.microsoft.com/office/drawing/2014/main" id="{041A1A06-9F28-93C5-86BF-AE99C131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90;p30">
            <a:extLst>
              <a:ext uri="{FF2B5EF4-FFF2-40B4-BE49-F238E27FC236}">
                <a16:creationId xmlns:a16="http://schemas.microsoft.com/office/drawing/2014/main" id="{34FF291A-882D-4226-9936-61685EC71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3912" y="424923"/>
            <a:ext cx="4571217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récapitulatif des technologies et outils utilisés dans le projet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  <a:br>
              <a:rPr lang="fr-FR" sz="5400" dirty="0"/>
            </a:br>
            <a:br>
              <a:rPr lang="fr-FR" sz="1600" dirty="0"/>
            </a:br>
            <a:br>
              <a:rPr lang="fr-FR" sz="1600" dirty="0"/>
            </a:br>
            <a:endParaRPr lang="fr-FR" sz="1600" dirty="0"/>
          </a:p>
        </p:txBody>
      </p:sp>
      <p:sp>
        <p:nvSpPr>
          <p:cNvPr id="10" name="Google Shape;591;p30">
            <a:extLst>
              <a:ext uri="{FF2B5EF4-FFF2-40B4-BE49-F238E27FC236}">
                <a16:creationId xmlns:a16="http://schemas.microsoft.com/office/drawing/2014/main" id="{5120E65D-9E30-B0E5-5C81-FB4FA2CB9E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98113" y="439761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99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>
            <a:spLocks noGrp="1"/>
          </p:cNvSpPr>
          <p:nvPr>
            <p:ph type="title"/>
          </p:nvPr>
        </p:nvSpPr>
        <p:spPr>
          <a:xfrm>
            <a:off x="3144449" y="398225"/>
            <a:ext cx="3710213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sz="1600" dirty="0"/>
              <a:t>Le code back-end</a:t>
            </a:r>
            <a:br>
              <a:rPr lang="fr-FR" sz="1600" dirty="0"/>
            </a:br>
            <a:r>
              <a:rPr lang="fr-FR" sz="1600" dirty="0"/>
              <a:t>Développez le back-end en utilisant Java et Spring</a:t>
            </a:r>
          </a:p>
        </p:txBody>
      </p:sp>
      <p:sp>
        <p:nvSpPr>
          <p:cNvPr id="591" name="Google Shape;591;p30"/>
          <p:cNvSpPr txBox="1">
            <a:spLocks noGrp="1"/>
          </p:cNvSpPr>
          <p:nvPr>
            <p:ph type="title" idx="2"/>
          </p:nvPr>
        </p:nvSpPr>
        <p:spPr>
          <a:xfrm>
            <a:off x="2458650" y="413063"/>
            <a:ext cx="14277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92" name="Google Shape;592;p30"/>
          <p:cNvSpPr txBox="1"/>
          <p:nvPr/>
        </p:nvSpPr>
        <p:spPr>
          <a:xfrm>
            <a:off x="841675" y="2763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593;p30">
            <a:extLst>
              <a:ext uri="{FF2B5EF4-FFF2-40B4-BE49-F238E27FC236}">
                <a16:creationId xmlns:a16="http://schemas.microsoft.com/office/drawing/2014/main" id="{7FA1E36A-1D8D-B882-FEAB-F39F98105E69}"/>
              </a:ext>
            </a:extLst>
          </p:cNvPr>
          <p:cNvSpPr txBox="1"/>
          <p:nvPr/>
        </p:nvSpPr>
        <p:spPr>
          <a:xfrm>
            <a:off x="447430" y="1379086"/>
            <a:ext cx="3629124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63238"/>
              </a:solidFill>
              <a:latin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rgbClr val="263238"/>
              </a:solidFill>
              <a:latin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600" dirty="0">
              <a:solidFill>
                <a:srgbClr val="263238"/>
              </a:solidFill>
              <a:latin typeface="Montserrat"/>
              <a:sym typeface="Montserra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97D138-FAF8-F901-BC2D-ACD0C570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55" y="1535054"/>
            <a:ext cx="3048939" cy="225797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2A1E827-622A-B009-B7BE-209A6CDD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879" y="1648283"/>
            <a:ext cx="4072851" cy="223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🗂️ Mon backend Chatop suit une architecture 3-tiers :</a:t>
            </a: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1️⃣ Controller : gère les routes REST.</a:t>
            </a: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2️⃣ Service : contient la logique métier.</a:t>
            </a: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3️⃣ Repository (DAO) : communique avec la base via Spring Data JPA.</a:t>
            </a:r>
          </a:p>
          <a:p>
            <a:endParaRPr lang="fr-FR" sz="1100" dirty="0">
              <a:solidFill>
                <a:srgbClr val="263238"/>
              </a:solidFill>
              <a:latin typeface="Montserrat"/>
            </a:endParaRPr>
          </a:p>
          <a:p>
            <a:r>
              <a:rPr lang="fr-FR" sz="1100" dirty="0">
                <a:solidFill>
                  <a:srgbClr val="263238"/>
                </a:solidFill>
                <a:latin typeface="Montserrat"/>
              </a:rPr>
              <a:t>➕ J’utilise des DTOs et un Mapper pour structurer les échanges.</a:t>
            </a:r>
          </a:p>
          <a:p>
            <a:br>
              <a:rPr lang="fr-FR" sz="1100" dirty="0">
                <a:solidFill>
                  <a:srgbClr val="263238"/>
                </a:solidFill>
                <a:latin typeface="Montserrat"/>
              </a:rPr>
            </a:br>
            <a:r>
              <a:rPr lang="fr-FR" sz="1100" dirty="0">
                <a:solidFill>
                  <a:srgbClr val="263238"/>
                </a:solidFill>
                <a:latin typeface="Montserrat"/>
              </a:rPr>
              <a:t>🔒 La sécurité est centralisée avec Spring Security et JWT.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8185"/>
      </p:ext>
    </p:extLst>
  </p:cSld>
  <p:clrMapOvr>
    <a:masterClrMapping/>
  </p:clrMapOvr>
</p:sld>
</file>

<file path=ppt/theme/theme1.xml><?xml version="1.0" encoding="utf-8"?>
<a:theme xmlns:a="http://schemas.openxmlformats.org/drawingml/2006/main" name="SEO and SEM Company Profile by Slidesgo">
  <a:themeElements>
    <a:clrScheme name="Simple Light">
      <a:dk1>
        <a:srgbClr val="000000"/>
      </a:dk1>
      <a:lt1>
        <a:srgbClr val="FFFFFF"/>
      </a:lt1>
      <a:dk2>
        <a:srgbClr val="696969"/>
      </a:dk2>
      <a:lt2>
        <a:srgbClr val="FFFFFF"/>
      </a:lt2>
      <a:accent1>
        <a:srgbClr val="EF5E43"/>
      </a:accent1>
      <a:accent2>
        <a:srgbClr val="C8D7EE"/>
      </a:accent2>
      <a:accent3>
        <a:srgbClr val="46486A"/>
      </a:accent3>
      <a:accent4>
        <a:srgbClr val="2C49AA"/>
      </a:accent4>
      <a:accent5>
        <a:srgbClr val="F9BF1C"/>
      </a:accent5>
      <a:accent6>
        <a:srgbClr val="3494E2"/>
      </a:accent6>
      <a:hlink>
        <a:srgbClr val="7777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1911</Words>
  <Application>Microsoft Office PowerPoint</Application>
  <PresentationFormat>Affichage à l'écran (16:9)</PresentationFormat>
  <Paragraphs>275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Open Sans</vt:lpstr>
      <vt:lpstr>Bebas Neue</vt:lpstr>
      <vt:lpstr>Montserrat Black</vt:lpstr>
      <vt:lpstr>Montserrat</vt:lpstr>
      <vt:lpstr>SEO and SEM Company Profile by Slidesgo</vt:lpstr>
      <vt:lpstr>Projet 3 – Développez le back-end en utilisant Java et Spring </vt:lpstr>
      <vt:lpstr>Sommaire</vt:lpstr>
      <vt:lpstr>Le but du projet Développez le back-end en utilisant Java et Spring    </vt:lpstr>
      <vt:lpstr>01</vt:lpstr>
      <vt:lpstr>01</vt:lpstr>
      <vt:lpstr>récapitulatif des technologies et outils utilisés dans le projet Développez le back-end en utilisant Java et Spring   </vt:lpstr>
      <vt:lpstr>récapitulatif des technologies et outils utilisés dans le projet Développez le back-end en utilisant Java et Spring   </vt:lpstr>
      <vt:lpstr>récapitulatif des technologies et outils utilisés dans le projet Développez le back-end en utilisant Java et Spring   </vt:lpstr>
      <vt:lpstr>Le code back-end Développez le back-end en utilisant Java et Spring</vt:lpstr>
      <vt:lpstr>Le code back-end Développez le back-end en utilisant Java et Spring</vt:lpstr>
      <vt:lpstr>Le code back-end Développez le back-end en utilisant Java et Spring</vt:lpstr>
      <vt:lpstr>Le code back-end Développez le back-end en utilisant Java et Spring</vt:lpstr>
      <vt:lpstr>Le code back-end Développez le back-end en utilisant Java et Spring</vt:lpstr>
      <vt:lpstr>La Documentation Développez le back-end en utilisant Java et Spring</vt:lpstr>
      <vt:lpstr>La Documentation Développez le back-end en utilisant Java et Spring</vt:lpstr>
      <vt:lpstr>La Documentation Développez le back-end en utilisant Java et Spring</vt:lpstr>
      <vt:lpstr>La Documentation Développez le back-end en utilisant Java et Spring</vt:lpstr>
      <vt:lpstr>La Documentation Développez le back-end en utilisant Java et Spring</vt:lpstr>
      <vt:lpstr>La Documentation Développez le back-end en utilisant Java et Spring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Ecoute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1 - Prenez en main votre formation front-end</dc:title>
  <dc:creator>Usman Mughal</dc:creator>
  <cp:lastModifiedBy>Usman Mughal</cp:lastModifiedBy>
  <cp:revision>184</cp:revision>
  <dcterms:modified xsi:type="dcterms:W3CDTF">2025-07-11T10:46:24Z</dcterms:modified>
</cp:coreProperties>
</file>