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395412" x="685800"/>
            <a:ext cy="14700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rgbClr val="FFA711"/>
              </a:buClr>
              <a:buSzPct val="100000"/>
              <a:buFont typeface="Georgia"/>
              <a:buNone/>
              <a:defRPr strike="noStrike" u="none" b="1" cap="none" baseline="0" sz="4800" i="0">
                <a:solidFill>
                  <a:srgbClr val="FFA71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304800" marL="0">
              <a:spcBef>
                <a:spcPts val="0"/>
              </a:spcBef>
              <a:buClr>
                <a:srgbClr val="FFA711"/>
              </a:buClr>
              <a:buSzPct val="100000"/>
              <a:buFont typeface="Georgia"/>
              <a:buNone/>
              <a:defRPr strike="noStrike" u="none" b="1" cap="none" baseline="0" sz="4800" i="0">
                <a:solidFill>
                  <a:srgbClr val="FFA71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304800" marL="0">
              <a:spcBef>
                <a:spcPts val="0"/>
              </a:spcBef>
              <a:buClr>
                <a:srgbClr val="FFA711"/>
              </a:buClr>
              <a:buSzPct val="100000"/>
              <a:buFont typeface="Georgia"/>
              <a:buNone/>
              <a:defRPr strike="noStrike" u="none" b="1" cap="none" baseline="0" sz="4800" i="0">
                <a:solidFill>
                  <a:srgbClr val="FFA71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304800" marL="0">
              <a:spcBef>
                <a:spcPts val="0"/>
              </a:spcBef>
              <a:buClr>
                <a:srgbClr val="FFA711"/>
              </a:buClr>
              <a:buSzPct val="100000"/>
              <a:buFont typeface="Georgia"/>
              <a:buNone/>
              <a:defRPr strike="noStrike" u="none" b="1" cap="none" baseline="0" sz="4800" i="0">
                <a:solidFill>
                  <a:srgbClr val="FFA71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304800" marL="0">
              <a:spcBef>
                <a:spcPts val="0"/>
              </a:spcBef>
              <a:buClr>
                <a:srgbClr val="FFA711"/>
              </a:buClr>
              <a:buSzPct val="100000"/>
              <a:buFont typeface="Georgia"/>
              <a:buNone/>
              <a:defRPr strike="noStrike" u="none" b="1" cap="none" baseline="0" sz="4800" i="0">
                <a:solidFill>
                  <a:srgbClr val="FFA71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304800" marL="0">
              <a:spcBef>
                <a:spcPts val="0"/>
              </a:spcBef>
              <a:buClr>
                <a:srgbClr val="FFA711"/>
              </a:buClr>
              <a:buSzPct val="100000"/>
              <a:buFont typeface="Georgia"/>
              <a:buNone/>
              <a:defRPr strike="noStrike" u="none" b="1" cap="none" baseline="0" sz="4800" i="0">
                <a:solidFill>
                  <a:srgbClr val="FFA71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304800" marL="0">
              <a:spcBef>
                <a:spcPts val="0"/>
              </a:spcBef>
              <a:buClr>
                <a:srgbClr val="FFA711"/>
              </a:buClr>
              <a:buSzPct val="100000"/>
              <a:buFont typeface="Georgia"/>
              <a:buNone/>
              <a:defRPr strike="noStrike" u="none" b="1" cap="none" baseline="0" sz="4800" i="0">
                <a:solidFill>
                  <a:srgbClr val="FFA71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304800" marL="0">
              <a:spcBef>
                <a:spcPts val="0"/>
              </a:spcBef>
              <a:buClr>
                <a:srgbClr val="FFA711"/>
              </a:buClr>
              <a:buSzPct val="100000"/>
              <a:buFont typeface="Georgia"/>
              <a:buNone/>
              <a:defRPr strike="noStrike" u="none" b="1" cap="none" baseline="0" sz="4800" i="0">
                <a:solidFill>
                  <a:srgbClr val="FFA71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304800" marL="0">
              <a:spcBef>
                <a:spcPts val="0"/>
              </a:spcBef>
              <a:buClr>
                <a:srgbClr val="FFA711"/>
              </a:buClr>
              <a:buSzPct val="100000"/>
              <a:buFont typeface="Georgia"/>
              <a:buNone/>
              <a:defRPr strike="noStrike" u="none" b="1" cap="none" baseline="0" sz="4800" i="0">
                <a:solidFill>
                  <a:srgbClr val="FFA71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910423" x="685800"/>
            <a:ext cy="11183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2032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32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2032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32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2032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32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2032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32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2032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32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2032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32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2032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32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2032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32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2032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32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>
            <a:off y="4615343" x="0"/>
            <a:ext cy="2197267" cx="9144000"/>
            <a:chOff y="3690482" x="0"/>
            <a:chExt cy="850171" cx="9144000"/>
          </a:xfrm>
        </p:grpSpPr>
        <p:sp>
          <p:nvSpPr>
            <p:cNvPr id="12" name="Shape 12"/>
            <p:cNvSpPr/>
            <p:nvPr/>
          </p:nvSpPr>
          <p:spPr>
            <a:xfrm>
              <a:off y="4419321" x="0"/>
              <a:ext cy="72000" cx="914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3" name="Shape 13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3956051" x="0"/>
              <a:ext cy="182400" cx="9144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6" name="Shape 16"/>
            <p:cNvSpPr/>
            <p:nvPr/>
          </p:nvSpPr>
          <p:spPr>
            <a:xfrm>
              <a:off y="4186767" x="0"/>
              <a:ext cy="133799" cx="914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7" name="Shape 17"/>
            <p:cNvSpPr/>
            <p:nvPr/>
          </p:nvSpPr>
          <p:spPr>
            <a:xfrm>
              <a:off y="4320625" x="0"/>
              <a:ext cy="720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8" name="Shape 18"/>
            <p:cNvSpPr/>
            <p:nvPr/>
          </p:nvSpPr>
          <p:spPr>
            <a:xfrm>
              <a:off y="4478853" x="0"/>
              <a:ext cy="618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9" name="Shape 19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buNone/>
              <a:defRPr>
                <a:solidFill>
                  <a:srgbClr val="FFA711"/>
                </a:solidFill>
              </a:defRPr>
            </a:lvl1pPr>
            <a:lvl2pPr rtl="0">
              <a:buNone/>
              <a:defRPr>
                <a:solidFill>
                  <a:srgbClr val="FFA711"/>
                </a:solidFill>
              </a:defRPr>
            </a:lvl2pPr>
            <a:lvl3pPr rtl="0">
              <a:buNone/>
              <a:defRPr>
                <a:solidFill>
                  <a:srgbClr val="FFA711"/>
                </a:solidFill>
              </a:defRPr>
            </a:lvl3pPr>
            <a:lvl4pPr rtl="0">
              <a:buNone/>
              <a:defRPr>
                <a:solidFill>
                  <a:srgbClr val="FFA711"/>
                </a:solidFill>
              </a:defRPr>
            </a:lvl4pPr>
            <a:lvl5pPr rtl="0">
              <a:buNone/>
              <a:defRPr>
                <a:solidFill>
                  <a:srgbClr val="FFA711"/>
                </a:solidFill>
              </a:defRPr>
            </a:lvl5pPr>
            <a:lvl6pPr rtl="0">
              <a:buNone/>
              <a:defRPr>
                <a:solidFill>
                  <a:srgbClr val="FFA711"/>
                </a:solidFill>
              </a:defRPr>
            </a:lvl6pPr>
            <a:lvl7pPr rtl="0">
              <a:buNone/>
              <a:defRPr>
                <a:solidFill>
                  <a:srgbClr val="FFA711"/>
                </a:solidFill>
              </a:defRPr>
            </a:lvl7pPr>
            <a:lvl8pPr rtl="0">
              <a:buNone/>
              <a:defRPr>
                <a:solidFill>
                  <a:srgbClr val="FFA711"/>
                </a:solidFill>
              </a:defRPr>
            </a:lvl8pPr>
            <a:lvl9pPr rtl="0">
              <a:buNone/>
              <a:defRPr>
                <a:solidFill>
                  <a:srgbClr val="FFA71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600200" x="457200"/>
            <a:ext cy="4356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lt2"/>
              </a:buClr>
              <a:buSzPct val="166666"/>
              <a:buFont typeface="Arial"/>
              <a:buChar char="•"/>
              <a:defRPr sz="32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-285750" marL="742950">
              <a:spcBef>
                <a:spcPts val="560"/>
              </a:spcBef>
              <a:buClr>
                <a:schemeClr val="lt2"/>
              </a:buClr>
              <a:buSzPct val="100000"/>
              <a:buFont typeface="Courier New"/>
              <a:buChar char="o"/>
              <a:defRPr sz="2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-228600" marL="114300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z="24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-228600" marL="1600200">
              <a:spcBef>
                <a:spcPts val="400"/>
              </a:spcBef>
              <a:buClr>
                <a:schemeClr val="lt2"/>
              </a:buClr>
              <a:buSzPct val="166666"/>
              <a:buFont typeface="Arial"/>
              <a:buChar char="•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-228600" marL="2057400">
              <a:spcBef>
                <a:spcPts val="400"/>
              </a:spcBef>
              <a:buClr>
                <a:schemeClr val="lt2"/>
              </a:buClr>
              <a:buSzPct val="100000"/>
              <a:buFont typeface="Courier New"/>
              <a:buChar char="o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-228600" marL="2514600">
              <a:spcBef>
                <a:spcPts val="400"/>
              </a:spcBef>
              <a:buClr>
                <a:schemeClr val="lt2"/>
              </a:buClr>
              <a:buSzPct val="100000"/>
              <a:buFont typeface="Wingdings"/>
              <a:buChar char="§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-228600" marL="2971800">
              <a:spcBef>
                <a:spcPts val="400"/>
              </a:spcBef>
              <a:buClr>
                <a:schemeClr val="lt2"/>
              </a:buClr>
              <a:buSzPct val="166666"/>
              <a:buFont typeface="Arial"/>
              <a:buChar char="•"/>
              <a:defRPr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-228600" marL="3429000">
              <a:spcBef>
                <a:spcPts val="400"/>
              </a:spcBef>
              <a:buClr>
                <a:schemeClr val="lt2"/>
              </a:buClr>
              <a:buSzPct val="100000"/>
              <a:buFont typeface="Courier New"/>
              <a:buChar char="o"/>
              <a:defRPr baseline="0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-228600" marL="3886200">
              <a:spcBef>
                <a:spcPts val="400"/>
              </a:spcBef>
              <a:buClr>
                <a:schemeClr val="lt2"/>
              </a:buClr>
              <a:buSzPct val="100000"/>
              <a:buFont typeface="Wingdings"/>
              <a:buChar char="§"/>
              <a:defRPr baseline="0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grpSp>
        <p:nvGrpSpPr>
          <p:cNvPr id="23" name="Shape 23"/>
          <p:cNvGrpSpPr/>
          <p:nvPr/>
        </p:nvGrpSpPr>
        <p:grpSpPr>
          <a:xfrm>
            <a:off y="6078691" x="0"/>
            <a:ext cy="779372" cx="9144000"/>
            <a:chOff y="3690482" x="0"/>
            <a:chExt cy="301556" cx="9144000"/>
          </a:xfrm>
        </p:grpSpPr>
        <p:sp>
          <p:nvSpPr>
            <p:cNvPr id="24" name="Shape 24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5" name="Shape 25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6" name="Shape 26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6428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600200" x="457200"/>
            <a:ext cy="4356000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800">
                <a:solidFill>
                  <a:schemeClr val="lt2"/>
                </a:solidFill>
              </a:defRPr>
            </a:lvl1pPr>
            <a:lvl2pPr rtl="0">
              <a:buNone/>
              <a:defRPr sz="2400">
                <a:solidFill>
                  <a:schemeClr val="lt2"/>
                </a:solidFill>
              </a:defRPr>
            </a:lvl2pPr>
            <a:lvl3pPr rtl="0">
              <a:buNone/>
              <a:defRPr sz="2000">
                <a:solidFill>
                  <a:schemeClr val="lt2"/>
                </a:solidFill>
              </a:defRPr>
            </a:lvl3pPr>
            <a:lvl4pPr rtl="0">
              <a:buNone/>
              <a:defRPr sz="1800">
                <a:solidFill>
                  <a:schemeClr val="lt2"/>
                </a:solidFill>
              </a:defRPr>
            </a:lvl4pPr>
            <a:lvl5pPr rtl="0">
              <a:buNone/>
              <a:defRPr sz="1800">
                <a:solidFill>
                  <a:schemeClr val="lt2"/>
                </a:solidFill>
              </a:defRPr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y="1600200" x="4648200"/>
            <a:ext cy="4356000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800">
                <a:solidFill>
                  <a:schemeClr val="lt2"/>
                </a:solidFill>
              </a:defRPr>
            </a:lvl1pPr>
            <a:lvl2pPr rtl="0">
              <a:buNone/>
              <a:defRPr sz="2400">
                <a:solidFill>
                  <a:schemeClr val="lt2"/>
                </a:solidFill>
              </a:defRPr>
            </a:lvl2pPr>
            <a:lvl3pPr rtl="0">
              <a:buNone/>
              <a:defRPr sz="2000">
                <a:solidFill>
                  <a:schemeClr val="lt2"/>
                </a:solidFill>
              </a:defRPr>
            </a:lvl3pPr>
            <a:lvl4pPr rtl="0">
              <a:buNone/>
              <a:defRPr sz="1800">
                <a:solidFill>
                  <a:schemeClr val="lt2"/>
                </a:solidFill>
              </a:defRPr>
            </a:lvl4pPr>
            <a:lvl5pPr rtl="0">
              <a:buNone/>
              <a:defRPr sz="1800">
                <a:solidFill>
                  <a:schemeClr val="lt2"/>
                </a:solidFill>
              </a:defRPr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grpSp>
        <p:nvGrpSpPr>
          <p:cNvPr id="31" name="Shape 31"/>
          <p:cNvGrpSpPr/>
          <p:nvPr/>
        </p:nvGrpSpPr>
        <p:grpSpPr>
          <a:xfrm>
            <a:off y="6078691" x="0"/>
            <a:ext cy="779372" cx="9144000"/>
            <a:chOff y="3690482" x="0"/>
            <a:chExt cy="301556" cx="9144000"/>
          </a:xfrm>
        </p:grpSpPr>
        <p:sp>
          <p:nvSpPr>
            <p:cNvPr id="32" name="Shape 32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3" name="Shape 33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rgbClr val="E9E0C9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4" name="Shape 34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z="4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grpSp>
        <p:nvGrpSpPr>
          <p:cNvPr id="37" name="Shape 37"/>
          <p:cNvGrpSpPr/>
          <p:nvPr/>
        </p:nvGrpSpPr>
        <p:grpSpPr>
          <a:xfrm>
            <a:off y="6078691" x="0"/>
            <a:ext cy="779372" cx="9144000"/>
            <a:chOff y="3690482" x="0"/>
            <a:chExt cy="301556" cx="9144000"/>
          </a:xfrm>
        </p:grpSpPr>
        <p:sp>
          <p:nvSpPr>
            <p:cNvPr id="38" name="Shape 38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9" name="Shape 39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rgbClr val="E9E0C9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y="5367337" x="1792288"/>
            <a:ext cy="6294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88900" marL="0">
              <a:buClr>
                <a:srgbClr val="FFA711"/>
              </a:buClr>
              <a:buSzPct val="100000"/>
              <a:buFont typeface="Georgia"/>
              <a:buNone/>
              <a:defRPr sz="1400">
                <a:solidFill>
                  <a:srgbClr val="FFA711"/>
                </a:solidFill>
              </a:defRPr>
            </a:lvl1pPr>
            <a:lvl2pPr algn="ctr" rtl="0" indent="88900" marL="0">
              <a:buClr>
                <a:srgbClr val="FFA711"/>
              </a:buClr>
              <a:buSzPct val="100000"/>
              <a:buFont typeface="Georgia"/>
              <a:buNone/>
              <a:defRPr sz="1400">
                <a:solidFill>
                  <a:srgbClr val="FFA711"/>
                </a:solidFill>
              </a:defRPr>
            </a:lvl2pPr>
            <a:lvl3pPr algn="ctr" rtl="0" indent="88900" marL="0">
              <a:buClr>
                <a:srgbClr val="FFA711"/>
              </a:buClr>
              <a:buSzPct val="100000"/>
              <a:buFont typeface="Georgia"/>
              <a:buNone/>
              <a:defRPr sz="1400">
                <a:solidFill>
                  <a:srgbClr val="FFA711"/>
                </a:solidFill>
              </a:defRPr>
            </a:lvl3pPr>
            <a:lvl4pPr algn="ctr" rtl="0" indent="88900" marL="0">
              <a:buClr>
                <a:srgbClr val="FFA711"/>
              </a:buClr>
              <a:buSzPct val="100000"/>
              <a:buFont typeface="Georgia"/>
              <a:buNone/>
              <a:defRPr sz="1400">
                <a:solidFill>
                  <a:srgbClr val="FFA711"/>
                </a:solidFill>
              </a:defRPr>
            </a:lvl4pPr>
            <a:lvl5pPr algn="ctr" rtl="0" indent="88900" marL="0">
              <a:buClr>
                <a:srgbClr val="FFA711"/>
              </a:buClr>
              <a:buSzPct val="100000"/>
              <a:buFont typeface="Georgia"/>
              <a:buNone/>
              <a:defRPr sz="1400">
                <a:solidFill>
                  <a:srgbClr val="FFA711"/>
                </a:solidFill>
              </a:defRPr>
            </a:lvl5pPr>
            <a:lvl6pPr algn="ctr" rtl="0" indent="88900" marL="0">
              <a:buClr>
                <a:srgbClr val="FFA711"/>
              </a:buClr>
              <a:buSzPct val="100000"/>
              <a:buFont typeface="Georgia"/>
              <a:buNone/>
              <a:defRPr sz="1400">
                <a:solidFill>
                  <a:srgbClr val="FFA711"/>
                </a:solidFill>
              </a:defRPr>
            </a:lvl6pPr>
            <a:lvl7pPr algn="ctr" rtl="0" indent="88900" marL="0">
              <a:buClr>
                <a:srgbClr val="FFA711"/>
              </a:buClr>
              <a:buSzPct val="100000"/>
              <a:buFont typeface="Georgia"/>
              <a:buNone/>
              <a:defRPr sz="1400">
                <a:solidFill>
                  <a:srgbClr val="FFA711"/>
                </a:solidFill>
              </a:defRPr>
            </a:lvl7pPr>
            <a:lvl8pPr algn="ctr" rtl="0" indent="88900" marL="0">
              <a:buClr>
                <a:srgbClr val="FFA711"/>
              </a:buClr>
              <a:buSzPct val="100000"/>
              <a:buFont typeface="Georgia"/>
              <a:buNone/>
              <a:defRPr sz="1400">
                <a:solidFill>
                  <a:srgbClr val="FFA711"/>
                </a:solidFill>
              </a:defRPr>
            </a:lvl8pPr>
            <a:lvl9pPr algn="ctr" rtl="0" indent="88900" marL="0">
              <a:buClr>
                <a:srgbClr val="FFA711"/>
              </a:buClr>
              <a:buSzPct val="100000"/>
              <a:buFont typeface="Georgia"/>
              <a:buNone/>
              <a:defRPr sz="1400">
                <a:solidFill>
                  <a:srgbClr val="FFA711"/>
                </a:solidFill>
              </a:defRPr>
            </a:lvl9pPr>
          </a:lstStyle>
          <a:p/>
        </p:txBody>
      </p:sp>
      <p:grpSp>
        <p:nvGrpSpPr>
          <p:cNvPr id="43" name="Shape 43"/>
          <p:cNvGrpSpPr/>
          <p:nvPr/>
        </p:nvGrpSpPr>
        <p:grpSpPr>
          <a:xfrm>
            <a:off y="6078691" x="0"/>
            <a:ext cy="779372" cx="9144000"/>
            <a:chOff y="3690482" x="0"/>
            <a:chExt cy="301556" cx="9144000"/>
          </a:xfrm>
        </p:grpSpPr>
        <p:sp>
          <p:nvSpPr>
            <p:cNvPr id="44" name="Shape 44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5" name="Shape 45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6" name="Shape 46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6428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48" name="Shape 48"/>
          <p:cNvGrpSpPr/>
          <p:nvPr/>
        </p:nvGrpSpPr>
        <p:grpSpPr>
          <a:xfrm>
            <a:off y="4615343" x="0"/>
            <a:ext cy="2197267" cx="9144000"/>
            <a:chOff y="3690482" x="0"/>
            <a:chExt cy="850171" cx="9144000"/>
          </a:xfrm>
        </p:grpSpPr>
        <p:sp>
          <p:nvSpPr>
            <p:cNvPr id="49" name="Shape 49"/>
            <p:cNvSpPr/>
            <p:nvPr/>
          </p:nvSpPr>
          <p:spPr>
            <a:xfrm>
              <a:off y="4419321" x="0"/>
              <a:ext cy="72000" cx="914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0" name="Shape 50"/>
            <p:cNvSpPr/>
            <p:nvPr/>
          </p:nvSpPr>
          <p:spPr>
            <a:xfrm>
              <a:off y="3774403" x="0"/>
              <a:ext cy="1185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1" name="Shape 51"/>
            <p:cNvSpPr/>
            <p:nvPr/>
          </p:nvSpPr>
          <p:spPr>
            <a:xfrm>
              <a:off y="3875339" x="0"/>
              <a:ext cy="116699" cx="9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2" name="Shape 52"/>
            <p:cNvSpPr/>
            <p:nvPr/>
          </p:nvSpPr>
          <p:spPr>
            <a:xfrm>
              <a:off y="3956051" x="0"/>
              <a:ext cy="182400" cx="9144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3" name="Shape 53"/>
            <p:cNvSpPr/>
            <p:nvPr/>
          </p:nvSpPr>
          <p:spPr>
            <a:xfrm>
              <a:off y="4186767" x="0"/>
              <a:ext cy="133799" cx="914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4320625" x="0"/>
              <a:ext cy="72000" cx="9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5" name="Shape 55"/>
            <p:cNvSpPr/>
            <p:nvPr/>
          </p:nvSpPr>
          <p:spPr>
            <a:xfrm>
              <a:off y="4478853" x="0"/>
              <a:ext cy="61800" cx="9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6" name="Shape 56"/>
            <p:cNvSpPr/>
            <p:nvPr/>
          </p:nvSpPr>
          <p:spPr>
            <a:xfrm>
              <a:off y="3690482" x="0"/>
              <a:ext cy="45600" cx="9144000"/>
            </a:xfrm>
            <a:prstGeom prst="rect">
              <a:avLst/>
            </a:prstGeom>
            <a:solidFill>
              <a:srgbClr val="FFA71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E0F23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279400" mar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trike="noStrike" u="none" b="0" cap="none" baseline="0" sz="4400" i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279400" mar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trike="noStrike" u="none" b="0" cap="none" baseline="0" sz="4400" i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279400" mar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trike="noStrike" u="none" b="0" cap="none" baseline="0" sz="4400" i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279400" mar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trike="noStrike" u="none" b="0" cap="none" baseline="0" sz="4400" i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279400" mar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trike="noStrike" u="none" b="0" cap="none" baseline="0" sz="4400" i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279400" mar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trike="noStrike" u="none" b="0" cap="none" baseline="0" sz="4400" i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279400" mar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trike="noStrike" u="none" b="0" cap="none" baseline="0" sz="4400" i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279400" mar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trike="noStrike" u="none" b="0" cap="none" baseline="0" sz="4400" i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279400" marL="0"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None/>
              <a:defRPr strike="noStrike" u="none" b="0" cap="none" baseline="0" sz="4400" i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32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-285750" marL="742950">
              <a:spcBef>
                <a:spcPts val="5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2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-228600" marL="114300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-228600" marL="1600200">
              <a:spcBef>
                <a:spcPts val="40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-228600" marL="2057400">
              <a:spcBef>
                <a:spcPts val="40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-228600" marL="2514600">
              <a:spcBef>
                <a:spcPts val="40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-228600" marL="2971800">
              <a:spcBef>
                <a:spcPts val="40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-228600" marL="3429000">
              <a:spcBef>
                <a:spcPts val="40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-228600" marL="3886200">
              <a:spcBef>
                <a:spcPts val="40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y="1321" x="0"/>
            <a:ext cy="118200" cx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y="1395412" x="685800"/>
            <a:ext cy="14700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ja"/>
              <a:t>Demo File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y="2910423" x="685800"/>
            <a:ext cy="11183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ja">
                <a:latin typeface="Meiryo"/>
                <a:ea typeface="Meiryo"/>
                <a:cs typeface="Meiryo"/>
                <a:sym typeface="Meiryo"/>
              </a:rPr>
              <a:t>あいうえおかきくけこさしすせそ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ja">
                <a:latin typeface="Meiryo"/>
                <a:ea typeface="Meiryo"/>
                <a:cs typeface="Meiryo"/>
                <a:sym typeface="Meiryo"/>
              </a:rPr>
              <a:t>本格的なデモファイル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600200" x="457200"/>
            <a:ext cy="4356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ja">
                <a:latin typeface="Meiryo"/>
                <a:ea typeface="Meiryo"/>
                <a:cs typeface="Meiryo"/>
                <a:sym typeface="Meiryo"/>
              </a:rPr>
              <a:t>本場モンのサンプルです。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458">
      <a:dk1>
        <a:srgbClr val="6A0212"/>
      </a:dk1>
      <a:lt1>
        <a:srgbClr val="B43C3E"/>
      </a:lt1>
      <a:dk2>
        <a:srgbClr val="000000"/>
      </a:dk2>
      <a:lt2>
        <a:srgbClr val="E9E0C9"/>
      </a:lt2>
      <a:accent1>
        <a:srgbClr val="D60030"/>
      </a:accent1>
      <a:accent2>
        <a:srgbClr val="FFA711"/>
      </a:accent2>
      <a:accent3>
        <a:srgbClr val="709E0B"/>
      </a:accent3>
      <a:accent4>
        <a:srgbClr val="006985"/>
      </a:accent4>
      <a:accent5>
        <a:srgbClr val="3A1E5E"/>
      </a:accent5>
      <a:accent6>
        <a:srgbClr val="FF6428"/>
      </a:accent6>
      <a:hlink>
        <a:srgbClr val="CDA43D"/>
      </a:hlink>
      <a:folHlink>
        <a:srgbClr val="744F1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