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16A7-3188-4BF2-9805-CF0B0A90F471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EDE2-86F1-4649-B67A-3BB4D0DD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47" y="822734"/>
            <a:ext cx="684030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Yuanjun Zhao</dc:creator>
  <cp:lastModifiedBy>Sarah Weber</cp:lastModifiedBy>
  <cp:revision>3</cp:revision>
  <dcterms:created xsi:type="dcterms:W3CDTF">2021-08-27T16:58:30Z</dcterms:created>
  <dcterms:modified xsi:type="dcterms:W3CDTF">2021-08-29T15:57:04Z</dcterms:modified>
</cp:coreProperties>
</file>