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1E6"/>
    <a:srgbClr val="3F0D40"/>
    <a:srgbClr val="FFFFFF"/>
    <a:srgbClr val="1B1B1B"/>
    <a:srgbClr val="0A213B"/>
    <a:srgbClr val="0A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6"/>
    <p:restoredTop sz="94662"/>
  </p:normalViewPr>
  <p:slideViewPr>
    <p:cSldViewPr snapToGrid="0" snapToObjects="1">
      <p:cViewPr>
        <p:scale>
          <a:sx n="98" d="100"/>
          <a:sy n="98" d="100"/>
        </p:scale>
        <p:origin x="1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40B-8758-3F43-8A2E-AB0BE0E71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5037-827A-FE4E-B5FD-476A6A76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B23-7E30-BC43-A96C-B14F92B3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7169-F6C7-7647-B193-F5FB459E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D9F5-9A07-B642-A5D4-AAA5CB57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EB76-9E62-1744-937D-C6CCF57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3B927-0D5F-B445-A780-F9A9FAAF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A8CD-58D0-A64E-88B2-09F939FF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FBF8-7B4F-D648-9D8F-89428F1F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D871-876A-A44D-90FC-2B38C22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9E4D-229E-3848-BF2F-EA79C7CCC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DCA2-1D66-0447-BC38-C8F22A8B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2F58-1C40-A740-8945-8BC4550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942A-9EA5-E54F-B730-1A346C20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89B6-EC76-294E-8DB9-5A2120F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670-080D-F740-A0C0-D14C386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F0A7-24A6-E640-A898-983733B7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3A95-2BFC-F446-A229-9F7287B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2542-EE4F-9844-88E4-65C0BC07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E54F-7821-D04D-9F2C-B0F59C5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630E-7A7B-8A46-807C-B2217584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991A-3BC4-5F43-ABA4-BEC2E17E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85B9-6F55-C242-A1FA-6A0746B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CA63-13F5-B74F-8964-7B028A9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9353-9FBD-3F41-B80F-E9CFA76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DAD3-E566-5A4F-BB0E-72842B86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A1A8-0DE3-5447-8664-3E44B5673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933C1-9B7B-2F48-9E05-32CF11A8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369F-CFA4-354C-908A-D4615695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BFA-C35C-4C4E-AC95-34BCEC27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026A-7F1C-6F46-A66D-847682A4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1FA7-EB59-D64C-854E-3A8E211F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251F-6454-1141-8B01-D2956650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BCFA-7938-F747-8626-B020CED6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52A-FA81-E54B-9553-8B2E56DF9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0E399-6B90-5946-A88E-BD0546F1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09E4E-1854-FC4F-A28E-3EFDB94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27064-BBF6-B34A-A75E-7B6868F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951AB-E5E0-F842-9E5C-E76CD1D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2B94-EAC4-8545-A517-DDDFC71F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E7E18-5E7F-5D46-A147-ADF24AD8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0C791-8ACA-B94F-833A-1B0785B7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FBCF2-B227-244C-A25E-04530F2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E1E2-F426-CA48-90BA-39C135E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DA5BC-02D4-664E-97B4-D47EF967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14DC-C612-8F46-8288-D18B911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43E-D7D7-084C-BBF5-9B26A306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AC71-BE4C-D647-9076-D359EBBC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4EB28-ADF5-7D42-993A-275323CE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57CD7-0F2B-0449-943D-C2F4C1F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BA1-6D42-B74E-81C1-8A9DAED7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4961-E842-A949-BFF2-0BA85EB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FC9-97F1-0340-A121-A17EB9EF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B2A24-8717-C642-A3AC-854277C6A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B83DE-BBF1-A14E-92E9-335001CC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6FA1-799E-C342-B9AE-13F411AC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A462-1BB9-6347-9D5A-A0344E1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A169-BB46-C64D-8C69-AA8CB67E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D1A59-196D-1A4B-86A0-BFAF00C6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CFCD-64B0-7545-8EAC-B7D4A47D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BADE-B1A7-1349-B00B-54E5F3E7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7CC8-08C5-7742-9EBA-6299A8367D78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E507-2859-D849-81ED-7BF6F629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13A5-E9A2-3E4F-903E-17A791AEF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1524000" y="201005"/>
            <a:ext cx="9144000" cy="2228283"/>
            <a:chOff x="1524000" y="201005"/>
            <a:chExt cx="9144000" cy="22282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00B87-5E48-9441-B5D8-4CCC75A9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6939" y="1210646"/>
              <a:ext cx="7431061" cy="1218642"/>
            </a:xfrm>
            <a:prstGeom prst="rect">
              <a:avLst/>
            </a:prstGeom>
            <a:solidFill>
              <a:srgbClr val="0A1F3B"/>
            </a:solidFill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216953"/>
              <a:ext cx="1147055" cy="1212335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30774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350694" y="141112"/>
            <a:ext cx="10175443" cy="1057067"/>
            <a:chOff x="350695" y="170292"/>
            <a:chExt cx="10175443" cy="105706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95" y="170292"/>
              <a:ext cx="1000148" cy="1057067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28684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91F7AB-CBEE-F24F-9D4B-2AF0479C70E4}"/>
              </a:ext>
            </a:extLst>
          </p:cNvPr>
          <p:cNvGrpSpPr/>
          <p:nvPr/>
        </p:nvGrpSpPr>
        <p:grpSpPr>
          <a:xfrm>
            <a:off x="8302734" y="654768"/>
            <a:ext cx="3479801" cy="1714500"/>
            <a:chOff x="8302734" y="833438"/>
            <a:chExt cx="3479801" cy="1714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A0B77B-3CB5-1440-A91B-5FF2933E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2735" y="833438"/>
              <a:ext cx="3479800" cy="1714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2C5069-A77B-8A4A-A926-B5F2AD3B4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69481" b="36273"/>
            <a:stretch/>
          </p:blipFill>
          <p:spPr>
            <a:xfrm>
              <a:off x="10720551" y="833438"/>
              <a:ext cx="1061983" cy="10925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9E8814-DCDC-FD43-9DB5-5E8976B20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2128" b="60948"/>
            <a:stretch/>
          </p:blipFill>
          <p:spPr>
            <a:xfrm>
              <a:off x="8302734" y="833438"/>
              <a:ext cx="3405789" cy="66954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587EFB-C65C-5848-99E2-C4A9F5096CF3}"/>
              </a:ext>
            </a:extLst>
          </p:cNvPr>
          <p:cNvGrpSpPr/>
          <p:nvPr/>
        </p:nvGrpSpPr>
        <p:grpSpPr>
          <a:xfrm>
            <a:off x="993004" y="3061838"/>
            <a:ext cx="9881800" cy="1319686"/>
            <a:chOff x="993004" y="3061838"/>
            <a:chExt cx="9881800" cy="13196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305345-300A-7E44-9471-C68B2AD7F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004" y="3061839"/>
              <a:ext cx="9881800" cy="78757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70385E-38F9-884D-8E33-137F6370D58A}"/>
                </a:ext>
              </a:extLst>
            </p:cNvPr>
            <p:cNvSpPr/>
            <p:nvPr/>
          </p:nvSpPr>
          <p:spPr>
            <a:xfrm>
              <a:off x="1460938" y="3984348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20927A-CEEA-494B-8F51-50816EAD829B}"/>
                </a:ext>
              </a:extLst>
            </p:cNvPr>
            <p:cNvSpPr/>
            <p:nvPr/>
          </p:nvSpPr>
          <p:spPr>
            <a:xfrm>
              <a:off x="2790496" y="3984348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3991F-8A0D-1347-A760-5F21A99F4396}"/>
                </a:ext>
              </a:extLst>
            </p:cNvPr>
            <p:cNvSpPr/>
            <p:nvPr/>
          </p:nvSpPr>
          <p:spPr>
            <a:xfrm>
              <a:off x="9832428" y="3985278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E25069-6DD3-E845-8064-844BEFECA6EA}"/>
                </a:ext>
              </a:extLst>
            </p:cNvPr>
            <p:cNvSpPr/>
            <p:nvPr/>
          </p:nvSpPr>
          <p:spPr>
            <a:xfrm>
              <a:off x="4046483" y="3061838"/>
              <a:ext cx="1387365" cy="774437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7A828C-117B-984B-B2E3-64D66F1EDDC2}"/>
                </a:ext>
              </a:extLst>
            </p:cNvPr>
            <p:cNvSpPr/>
            <p:nvPr/>
          </p:nvSpPr>
          <p:spPr>
            <a:xfrm>
              <a:off x="6766960" y="3062801"/>
              <a:ext cx="1387365" cy="774437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FFAE41-2CD7-2541-BAD7-926A8946E285}"/>
                </a:ext>
              </a:extLst>
            </p:cNvPr>
            <p:cNvSpPr/>
            <p:nvPr/>
          </p:nvSpPr>
          <p:spPr>
            <a:xfrm>
              <a:off x="6239739" y="3151177"/>
              <a:ext cx="276675" cy="279486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8367FF-6DDF-8B44-AFA7-C40FB8B2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993" y="5885450"/>
            <a:ext cx="424696" cy="424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97C11-E403-6048-8990-E1EBF2A32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199" y="5885551"/>
            <a:ext cx="424696" cy="442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AA78E2-788C-434E-AF45-E451ED3DB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896" y="5877860"/>
            <a:ext cx="439864" cy="424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312E64-04BB-8B4A-816F-F1DE434D2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6502" y="5878286"/>
            <a:ext cx="424696" cy="424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879AFB-521B-AD43-8EB5-25EEF74A6F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3653" y="5859814"/>
            <a:ext cx="450332" cy="4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EF55-7121-1F45-8ADC-F303AED6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3498-F224-6346-A088-9C81AC68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D9FA50-5BF0-BA4F-B12D-5D6C0A3C2C93}"/>
              </a:ext>
            </a:extLst>
          </p:cNvPr>
          <p:cNvGrpSpPr/>
          <p:nvPr/>
        </p:nvGrpSpPr>
        <p:grpSpPr>
          <a:xfrm>
            <a:off x="233022" y="294290"/>
            <a:ext cx="11725955" cy="6858000"/>
            <a:chOff x="233022" y="294290"/>
            <a:chExt cx="11725955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E0796E-D44F-974B-8746-8BDF4D05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22" y="294290"/>
              <a:ext cx="11725955" cy="6858000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E0830EA2-0AF6-CA47-AD6F-5D6E124680A5}"/>
                </a:ext>
              </a:extLst>
            </p:cNvPr>
            <p:cNvSpPr/>
            <p:nvPr/>
          </p:nvSpPr>
          <p:spPr>
            <a:xfrm>
              <a:off x="11302598" y="1477415"/>
              <a:ext cx="444843" cy="469556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16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C43946-9948-DA4D-B71B-90D61AAADED5}"/>
              </a:ext>
            </a:extLst>
          </p:cNvPr>
          <p:cNvGrpSpPr/>
          <p:nvPr/>
        </p:nvGrpSpPr>
        <p:grpSpPr>
          <a:xfrm>
            <a:off x="0" y="-487350"/>
            <a:ext cx="12192000" cy="7345350"/>
            <a:chOff x="0" y="-487350"/>
            <a:chExt cx="12192000" cy="73453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34DA2C-126E-BF46-BFB5-AE651DA5C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09"/>
              <a:ext cx="12192000" cy="685199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9ED23-C03E-A84C-9C09-23A1915C6648}"/>
                </a:ext>
              </a:extLst>
            </p:cNvPr>
            <p:cNvSpPr/>
            <p:nvPr/>
          </p:nvSpPr>
          <p:spPr>
            <a:xfrm>
              <a:off x="580767" y="-487350"/>
              <a:ext cx="10157254" cy="221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A75BDE-6742-914E-8BFA-1D172FEED58B}"/>
                </a:ext>
              </a:extLst>
            </p:cNvPr>
            <p:cNvSpPr/>
            <p:nvPr/>
          </p:nvSpPr>
          <p:spPr>
            <a:xfrm>
              <a:off x="469983" y="1053520"/>
              <a:ext cx="11184988" cy="232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90C8E-9B14-DF4A-908A-036551E96218}"/>
                </a:ext>
              </a:extLst>
            </p:cNvPr>
            <p:cNvSpPr/>
            <p:nvPr/>
          </p:nvSpPr>
          <p:spPr>
            <a:xfrm>
              <a:off x="687008" y="3740742"/>
              <a:ext cx="2738363" cy="2063737"/>
            </a:xfrm>
            <a:prstGeom prst="rect">
              <a:avLst/>
            </a:prstGeom>
            <a:solidFill>
              <a:srgbClr val="3F0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42039-2F77-6348-BFDC-54FAE178CF28}"/>
                </a:ext>
              </a:extLst>
            </p:cNvPr>
            <p:cNvSpPr/>
            <p:nvPr/>
          </p:nvSpPr>
          <p:spPr>
            <a:xfrm>
              <a:off x="2589130" y="291913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9451FE-A7D6-E046-AF30-BBD2C880E213}"/>
                </a:ext>
              </a:extLst>
            </p:cNvPr>
            <p:cNvSpPr/>
            <p:nvPr/>
          </p:nvSpPr>
          <p:spPr>
            <a:xfrm>
              <a:off x="3425371" y="531714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EDE0AA-CBBB-5B4E-9A79-6FF60CD2A8E0}"/>
                </a:ext>
              </a:extLst>
            </p:cNvPr>
            <p:cNvSpPr/>
            <p:nvPr/>
          </p:nvSpPr>
          <p:spPr>
            <a:xfrm>
              <a:off x="10738021" y="6128611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DCC070-A8D5-C54F-A677-DA1219C9B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1024" y="5660250"/>
              <a:ext cx="823968" cy="46836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161844-4A12-694B-980C-0EFEBC0B3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75" b="25720"/>
            <a:stretch/>
          </p:blipFill>
          <p:spPr>
            <a:xfrm>
              <a:off x="8268789" y="3633703"/>
              <a:ext cx="3386182" cy="650914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4E1C99-26FE-8240-8CE8-5A63A3321E7B}"/>
                </a:ext>
              </a:extLst>
            </p:cNvPr>
            <p:cNvSpPr/>
            <p:nvPr/>
          </p:nvSpPr>
          <p:spPr>
            <a:xfrm>
              <a:off x="9890873" y="4143212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D6FCAE-F92D-4045-8F67-E699D4360E2E}"/>
                </a:ext>
              </a:extLst>
            </p:cNvPr>
            <p:cNvSpPr/>
            <p:nvPr/>
          </p:nvSpPr>
          <p:spPr>
            <a:xfrm>
              <a:off x="2455817" y="359269"/>
              <a:ext cx="8624128" cy="293874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5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FBB6F6-26BB-2643-ADE6-0FA5EB9E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C449C-5C18-4F42-8758-3C3CE8F3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51" y="2257978"/>
            <a:ext cx="3533049" cy="1759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12C95-F9AD-7F4B-BD34-34BFD92A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479" y="3719192"/>
            <a:ext cx="3872742" cy="3765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C20E10-EFCF-F448-8106-2B84E8BED38F}"/>
              </a:ext>
            </a:extLst>
          </p:cNvPr>
          <p:cNvSpPr/>
          <p:nvPr/>
        </p:nvSpPr>
        <p:spPr>
          <a:xfrm>
            <a:off x="3464157" y="3719192"/>
            <a:ext cx="543717" cy="37030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31C1-786F-944A-8299-A4D53026F98D}"/>
              </a:ext>
            </a:extLst>
          </p:cNvPr>
          <p:cNvSpPr/>
          <p:nvPr/>
        </p:nvSpPr>
        <p:spPr>
          <a:xfrm>
            <a:off x="4530330" y="3719652"/>
            <a:ext cx="543717" cy="37030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44E5C-7235-FD49-AF16-F53ED5B47473}"/>
              </a:ext>
            </a:extLst>
          </p:cNvPr>
          <p:cNvSpPr/>
          <p:nvPr/>
        </p:nvSpPr>
        <p:spPr>
          <a:xfrm>
            <a:off x="4323709" y="3761910"/>
            <a:ext cx="108431" cy="133639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7D99-6792-A04B-BED6-6C2CE987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10DAEA-7E99-274C-9984-1EDC7B68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5221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7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Christopher</dc:creator>
  <cp:lastModifiedBy>Gates, Chris</cp:lastModifiedBy>
  <cp:revision>24</cp:revision>
  <dcterms:created xsi:type="dcterms:W3CDTF">2020-12-12T16:57:34Z</dcterms:created>
  <dcterms:modified xsi:type="dcterms:W3CDTF">2021-08-03T21:22:27Z</dcterms:modified>
</cp:coreProperties>
</file>