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62" r:id="rId3"/>
    <p:sldId id="264" r:id="rId4"/>
    <p:sldId id="265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779"/>
    <a:srgbClr val="FFD7D6"/>
    <a:srgbClr val="9FD3BD"/>
    <a:srgbClr val="B01508"/>
    <a:srgbClr val="43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3CA779">
            <a:alpha val="50126"/>
          </a:srgbClr>
        </a:solidFill>
      </dgm:spPr>
      <dgm:t>
        <a:bodyPr/>
        <a:lstStyle/>
        <a:p>
          <a:r>
            <a:rPr lang="en-US" b="0" dirty="0">
              <a:solidFill>
                <a:schemeClr val="tx1"/>
              </a:solidFill>
            </a:rPr>
            <a:t>experimental design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rgbClr val="3CA779">
            <a:alpha val="50126"/>
          </a:srgbClr>
        </a:solidFill>
      </dgm:spPr>
      <dgm:t>
        <a:bodyPr/>
        <a:lstStyle/>
        <a:p>
          <a:r>
            <a:rPr lang="en-US" b="0" dirty="0">
              <a:solidFill>
                <a:schemeClr val="tx1"/>
              </a:solidFill>
            </a:rPr>
            <a:t>library prep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rgbClr val="3CA779">
            <a:alpha val="50126"/>
          </a:srgbClr>
        </a:solidFill>
      </dgm:spPr>
      <dgm:t>
        <a:bodyPr/>
        <a:lstStyle/>
        <a:p>
          <a:r>
            <a:rPr lang="en-US" b="0" dirty="0">
              <a:solidFill>
                <a:schemeClr val="tx1"/>
              </a:solidFill>
            </a:rPr>
            <a:t>sequencing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experimental design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library prep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sequencing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3200" b="0" dirty="0">
              <a:solidFill>
                <a:schemeClr val="tx1"/>
              </a:solidFill>
            </a:rPr>
            <a:t>sequence QC</a:t>
          </a:r>
          <a:br>
            <a:rPr lang="en-US" sz="3200" b="0" dirty="0">
              <a:solidFill>
                <a:schemeClr val="tx1"/>
              </a:solidFill>
            </a:rPr>
          </a:br>
          <a:r>
            <a:rPr lang="en-US" sz="3200" b="0" dirty="0">
              <a:solidFill>
                <a:schemeClr val="tx1"/>
              </a:solidFill>
            </a:rPr>
            <a:t>(FASTQs)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3200" b="0" dirty="0">
              <a:solidFill>
                <a:schemeClr val="tx1"/>
              </a:solidFill>
            </a:rPr>
            <a:t>alignment</a:t>
          </a:r>
        </a:p>
        <a:p>
          <a:r>
            <a:rPr lang="en-US" sz="3200" b="0" dirty="0">
              <a:solidFill>
                <a:schemeClr val="tx1"/>
              </a:solidFill>
            </a:rPr>
            <a:t>(BAMs)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2800" b="0" dirty="0">
              <a:solidFill>
                <a:schemeClr val="tx1"/>
              </a:solidFill>
            </a:rPr>
            <a:t>quantification</a:t>
          </a:r>
        </a:p>
        <a:p>
          <a:r>
            <a:rPr lang="en-US" sz="2400" b="0" dirty="0">
              <a:solidFill>
                <a:schemeClr val="tx1"/>
              </a:solidFill>
            </a:rPr>
            <a:t>(count matrix)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FFD7D6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model gene expression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differential expression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plotting / annotation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experimental design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library prep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sequencing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3200" b="0" dirty="0">
              <a:solidFill>
                <a:schemeClr val="tx1"/>
              </a:solidFill>
            </a:rPr>
            <a:t>sequence QC</a:t>
          </a:r>
          <a:br>
            <a:rPr lang="en-US" sz="3200" b="0" dirty="0">
              <a:solidFill>
                <a:schemeClr val="tx1"/>
              </a:solidFill>
            </a:rPr>
          </a:br>
          <a:r>
            <a:rPr lang="en-US" sz="3200" b="0" dirty="0">
              <a:solidFill>
                <a:schemeClr val="tx1"/>
              </a:solidFill>
            </a:rPr>
            <a:t>(FASTQs)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3200" b="0" dirty="0">
              <a:solidFill>
                <a:schemeClr val="tx1"/>
              </a:solidFill>
            </a:rPr>
            <a:t>alignment</a:t>
          </a:r>
        </a:p>
        <a:p>
          <a:r>
            <a:rPr lang="en-US" sz="3200" b="0" dirty="0">
              <a:solidFill>
                <a:schemeClr val="tx1"/>
              </a:solidFill>
            </a:rPr>
            <a:t>(BAMs)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2800" b="0" dirty="0">
              <a:solidFill>
                <a:schemeClr val="tx1"/>
              </a:solidFill>
            </a:rPr>
            <a:t>quantification</a:t>
          </a:r>
        </a:p>
        <a:p>
          <a:r>
            <a:rPr lang="en-US" sz="2400" b="0" dirty="0">
              <a:solidFill>
                <a:schemeClr val="tx1"/>
              </a:solidFill>
            </a:rPr>
            <a:t>(count matrix)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3CA779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model gene expression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rgbClr val="FFD7D6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differential expression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plotting / annotation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experimental design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library prep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sequencing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3200" b="0" dirty="0">
              <a:solidFill>
                <a:schemeClr val="tx1"/>
              </a:solidFill>
            </a:rPr>
            <a:t>sequence QC</a:t>
          </a:r>
          <a:br>
            <a:rPr lang="en-US" sz="3200" b="0" dirty="0">
              <a:solidFill>
                <a:schemeClr val="tx1"/>
              </a:solidFill>
            </a:rPr>
          </a:br>
          <a:r>
            <a:rPr lang="en-US" sz="3200" b="0" dirty="0">
              <a:solidFill>
                <a:schemeClr val="tx1"/>
              </a:solidFill>
            </a:rPr>
            <a:t>(FASTQs)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3200" b="0" dirty="0">
              <a:solidFill>
                <a:schemeClr val="tx1"/>
              </a:solidFill>
            </a:rPr>
            <a:t>alignment</a:t>
          </a:r>
        </a:p>
        <a:p>
          <a:r>
            <a:rPr lang="en-US" sz="3200" b="0" dirty="0">
              <a:solidFill>
                <a:schemeClr val="tx1"/>
              </a:solidFill>
            </a:rPr>
            <a:t>(BAMs)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2800" b="0" dirty="0">
              <a:solidFill>
                <a:schemeClr val="tx1"/>
              </a:solidFill>
            </a:rPr>
            <a:t>quantification</a:t>
          </a:r>
        </a:p>
        <a:p>
          <a:r>
            <a:rPr lang="en-US" sz="2400" b="0" dirty="0">
              <a:solidFill>
                <a:schemeClr val="tx1"/>
              </a:solidFill>
            </a:rPr>
            <a:t>(count matrix)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3CA779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model gene expression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rgbClr val="3CA779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differential expression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rgbClr val="FFD7D6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plotting / annotation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3CA779">
            <a:alpha val="50000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experimental design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rgbClr val="3CA779">
            <a:alpha val="50000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library prep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rgbClr val="3CA779">
            <a:alpha val="50000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sequencing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 custT="1"/>
      <dgm:spPr>
        <a:solidFill>
          <a:srgbClr val="FFD7D6"/>
        </a:solidFill>
      </dgm:spPr>
      <dgm:t>
        <a:bodyPr/>
        <a:lstStyle/>
        <a:p>
          <a:r>
            <a:rPr lang="en-US" sz="3200" b="1" dirty="0">
              <a:solidFill>
                <a:schemeClr val="tx1"/>
              </a:solidFill>
            </a:rPr>
            <a:t>sequence QC</a:t>
          </a:r>
          <a:br>
            <a:rPr lang="en-US" sz="3200" b="1" dirty="0">
              <a:solidFill>
                <a:schemeClr val="tx1"/>
              </a:solidFill>
            </a:rPr>
          </a:br>
          <a:r>
            <a:rPr lang="en-US" sz="3200" b="1" dirty="0">
              <a:solidFill>
                <a:schemeClr val="tx1"/>
              </a:solidFill>
            </a:rPr>
            <a:t>(FASTQs)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3200" b="1" dirty="0">
              <a:solidFill>
                <a:schemeClr val="tx1"/>
              </a:solidFill>
            </a:rPr>
            <a:t>alignment</a:t>
          </a:r>
        </a:p>
        <a:p>
          <a:r>
            <a:rPr lang="en-US" sz="3200" b="1" dirty="0">
              <a:solidFill>
                <a:schemeClr val="tx1"/>
              </a:solidFill>
            </a:rPr>
            <a:t>(BAMs)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quantification</a:t>
          </a:r>
        </a:p>
        <a:p>
          <a:r>
            <a:rPr lang="en-US" sz="2400" b="1" dirty="0">
              <a:solidFill>
                <a:schemeClr val="tx1"/>
              </a:solidFill>
            </a:rPr>
            <a:t>(count matrix)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3CA779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sequence QC</a:t>
          </a:r>
          <a:br>
            <a:rPr lang="en-US" dirty="0">
              <a:solidFill>
                <a:schemeClr val="tx1"/>
              </a:solidFill>
            </a:rPr>
          </a:br>
          <a:r>
            <a:rPr lang="en-US" dirty="0">
              <a:solidFill>
                <a:schemeClr val="tx1"/>
              </a:solidFill>
            </a:rPr>
            <a:t>(FASTQs)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rgbClr val="3CA779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alignment</a:t>
          </a:r>
        </a:p>
        <a:p>
          <a:r>
            <a:rPr lang="en-US" dirty="0">
              <a:solidFill>
                <a:schemeClr val="tx1"/>
              </a:solidFill>
            </a:rPr>
            <a:t>(BAMs)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2900" dirty="0">
              <a:solidFill>
                <a:schemeClr val="tx1"/>
              </a:solidFill>
            </a:rPr>
            <a:t>quantification</a:t>
          </a:r>
        </a:p>
        <a:p>
          <a:r>
            <a:rPr lang="en-US" sz="2800" dirty="0">
              <a:solidFill>
                <a:schemeClr val="tx1"/>
              </a:solidFill>
            </a:rPr>
            <a:t>(count matrix)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3CA779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model gene expression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rgbClr val="3CA779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differential expression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rgbClr val="3CA779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plotting / annotation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model gene expression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differential expression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plotting / annotation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experimental design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library prep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sequencing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3200" b="1" dirty="0">
              <a:solidFill>
                <a:schemeClr val="tx1"/>
              </a:solidFill>
            </a:rPr>
            <a:t>sequence QC</a:t>
          </a:r>
          <a:br>
            <a:rPr lang="en-US" sz="3200" b="1" dirty="0">
              <a:solidFill>
                <a:schemeClr val="tx1"/>
              </a:solidFill>
            </a:rPr>
          </a:br>
          <a:r>
            <a:rPr lang="en-US" sz="3200" b="1" dirty="0">
              <a:solidFill>
                <a:schemeClr val="tx1"/>
              </a:solidFill>
            </a:rPr>
            <a:t>(FASTQs)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 custT="1"/>
      <dgm:spPr>
        <a:solidFill>
          <a:srgbClr val="FFD7D6"/>
        </a:solidFill>
      </dgm:spPr>
      <dgm:t>
        <a:bodyPr/>
        <a:lstStyle/>
        <a:p>
          <a:r>
            <a:rPr lang="en-US" sz="3200" b="1" dirty="0">
              <a:solidFill>
                <a:schemeClr val="tx1"/>
              </a:solidFill>
            </a:rPr>
            <a:t>alignment</a:t>
          </a:r>
        </a:p>
        <a:p>
          <a:r>
            <a:rPr lang="en-US" sz="3200" b="1" dirty="0">
              <a:solidFill>
                <a:schemeClr val="tx1"/>
              </a:solidFill>
            </a:rPr>
            <a:t>(BAMs)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quantification</a:t>
          </a:r>
        </a:p>
        <a:p>
          <a:r>
            <a:rPr lang="en-US" sz="2400" b="1" dirty="0">
              <a:solidFill>
                <a:schemeClr val="tx1"/>
              </a:solidFill>
            </a:rPr>
            <a:t>(count matrix)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model gene expression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differential expression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plotting / annotation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experimental design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library prep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rgbClr val="3CA779">
            <a:alpha val="50163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sequencing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3200" b="1" dirty="0">
              <a:solidFill>
                <a:schemeClr val="tx1"/>
              </a:solidFill>
            </a:rPr>
            <a:t>sequence QC</a:t>
          </a:r>
          <a:br>
            <a:rPr lang="en-US" sz="3200" b="1" dirty="0">
              <a:solidFill>
                <a:schemeClr val="tx1"/>
              </a:solidFill>
            </a:rPr>
          </a:br>
          <a:r>
            <a:rPr lang="en-US" sz="3200" b="1" dirty="0">
              <a:solidFill>
                <a:schemeClr val="tx1"/>
              </a:solidFill>
            </a:rPr>
            <a:t>(FASTQs)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 custT="1"/>
      <dgm:spPr>
        <a:solidFill>
          <a:srgbClr val="3CA779"/>
        </a:solidFill>
      </dgm:spPr>
      <dgm:t>
        <a:bodyPr/>
        <a:lstStyle/>
        <a:p>
          <a:r>
            <a:rPr lang="en-US" sz="3200" b="1" dirty="0">
              <a:solidFill>
                <a:schemeClr val="tx1"/>
              </a:solidFill>
            </a:rPr>
            <a:t>alignment</a:t>
          </a:r>
        </a:p>
        <a:p>
          <a:r>
            <a:rPr lang="en-US" sz="3200" b="1" dirty="0">
              <a:solidFill>
                <a:schemeClr val="tx1"/>
              </a:solidFill>
            </a:rPr>
            <a:t>(BAMs)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 custT="1"/>
      <dgm:spPr>
        <a:solidFill>
          <a:srgbClr val="FFD7D6"/>
        </a:solidFill>
      </dgm:spPr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quantification</a:t>
          </a:r>
        </a:p>
        <a:p>
          <a:r>
            <a:rPr lang="en-US" sz="2400" b="1" dirty="0">
              <a:solidFill>
                <a:schemeClr val="tx1"/>
              </a:solidFill>
            </a:rPr>
            <a:t>(count matrix)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D662917-2A20-4446-BA7C-C69EF833A7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95C89-3738-774E-88FD-95C0D4645D44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model gene expression</a:t>
          </a:r>
        </a:p>
      </dgm:t>
    </dgm:pt>
    <dgm:pt modelId="{9F64F231-5C2C-9041-86A6-42D5DDB8FAF7}" type="parTrans" cxnId="{EFD6EA28-9EFC-A840-9F06-8B9FB31A5D95}">
      <dgm:prSet/>
      <dgm:spPr/>
      <dgm:t>
        <a:bodyPr/>
        <a:lstStyle/>
        <a:p>
          <a:endParaRPr lang="en-US"/>
        </a:p>
      </dgm:t>
    </dgm:pt>
    <dgm:pt modelId="{39CD7B7F-47EE-1049-ADF0-A12F0747AD6E}" type="sibTrans" cxnId="{EFD6EA28-9EFC-A840-9F06-8B9FB31A5D95}">
      <dgm:prSet/>
      <dgm:spPr/>
      <dgm:t>
        <a:bodyPr/>
        <a:lstStyle/>
        <a:p>
          <a:endParaRPr lang="en-US"/>
        </a:p>
      </dgm:t>
    </dgm:pt>
    <dgm:pt modelId="{306DC337-82D4-4D49-82ED-EECC8EBBDB9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differential expression</a:t>
          </a:r>
        </a:p>
      </dgm:t>
    </dgm:pt>
    <dgm:pt modelId="{6BFA37D3-63F5-2949-AFC8-7D4CE06C28D6}" type="parTrans" cxnId="{693E87F4-3426-564B-8784-11FD69D816A0}">
      <dgm:prSet/>
      <dgm:spPr/>
      <dgm:t>
        <a:bodyPr/>
        <a:lstStyle/>
        <a:p>
          <a:endParaRPr lang="en-US"/>
        </a:p>
      </dgm:t>
    </dgm:pt>
    <dgm:pt modelId="{2D2D1057-E5EA-9E42-AA89-A3522E634245}" type="sibTrans" cxnId="{693E87F4-3426-564B-8784-11FD69D816A0}">
      <dgm:prSet/>
      <dgm:spPr/>
      <dgm:t>
        <a:bodyPr/>
        <a:lstStyle/>
        <a:p>
          <a:endParaRPr lang="en-US"/>
        </a:p>
      </dgm:t>
    </dgm:pt>
    <dgm:pt modelId="{C5F83181-1C27-A644-9783-C8F9051526E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plotting / annotation</a:t>
          </a:r>
        </a:p>
      </dgm:t>
    </dgm:pt>
    <dgm:pt modelId="{47A19079-297D-7B41-8E45-FDC72AACD19F}" type="parTrans" cxnId="{C325D534-2D08-F740-B777-B5B13343B8E0}">
      <dgm:prSet/>
      <dgm:spPr/>
      <dgm:t>
        <a:bodyPr/>
        <a:lstStyle/>
        <a:p>
          <a:endParaRPr lang="en-US"/>
        </a:p>
      </dgm:t>
    </dgm:pt>
    <dgm:pt modelId="{B22B7E4C-F88D-CB4B-8E9D-A289951CEBC4}" type="sibTrans" cxnId="{C325D534-2D08-F740-B777-B5B13343B8E0}">
      <dgm:prSet/>
      <dgm:spPr/>
      <dgm:t>
        <a:bodyPr/>
        <a:lstStyle/>
        <a:p>
          <a:endParaRPr lang="en-US"/>
        </a:p>
      </dgm:t>
    </dgm:pt>
    <dgm:pt modelId="{532EAF1C-A955-9145-BEA2-714B0A89758A}" type="pres">
      <dgm:prSet presAssocID="{DD662917-2A20-4446-BA7C-C69EF833A711}" presName="Name0" presStyleCnt="0">
        <dgm:presLayoutVars>
          <dgm:dir/>
          <dgm:animLvl val="lvl"/>
          <dgm:resizeHandles val="exact"/>
        </dgm:presLayoutVars>
      </dgm:prSet>
      <dgm:spPr/>
    </dgm:pt>
    <dgm:pt modelId="{2919FECA-8922-F54B-8B09-988726AA68D0}" type="pres">
      <dgm:prSet presAssocID="{36195C89-3738-774E-88FD-95C0D4645D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0C1390-57E2-DD44-9893-096800ADA8D1}" type="pres">
      <dgm:prSet presAssocID="{39CD7B7F-47EE-1049-ADF0-A12F0747AD6E}" presName="parTxOnlySpace" presStyleCnt="0"/>
      <dgm:spPr/>
    </dgm:pt>
    <dgm:pt modelId="{9024970B-CC20-914C-8541-6F6A08C13419}" type="pres">
      <dgm:prSet presAssocID="{306DC337-82D4-4D49-82ED-EECC8EBBDB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BB7342-44A0-0343-98BD-EE7E70E45A31}" type="pres">
      <dgm:prSet presAssocID="{2D2D1057-E5EA-9E42-AA89-A3522E634245}" presName="parTxOnlySpace" presStyleCnt="0"/>
      <dgm:spPr/>
    </dgm:pt>
    <dgm:pt modelId="{A92FED4B-D571-E24D-BF53-5E13789003E2}" type="pres">
      <dgm:prSet presAssocID="{C5F83181-1C27-A644-9783-C8F9051526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C9650E-71A8-644B-A596-B98045267919}" type="presOf" srcId="{C5F83181-1C27-A644-9783-C8F9051526E7}" destId="{A92FED4B-D571-E24D-BF53-5E13789003E2}" srcOrd="0" destOrd="0" presId="urn:microsoft.com/office/officeart/2005/8/layout/chevron1"/>
    <dgm:cxn modelId="{EFD6EA28-9EFC-A840-9F06-8B9FB31A5D95}" srcId="{DD662917-2A20-4446-BA7C-C69EF833A711}" destId="{36195C89-3738-774E-88FD-95C0D4645D44}" srcOrd="0" destOrd="0" parTransId="{9F64F231-5C2C-9041-86A6-42D5DDB8FAF7}" sibTransId="{39CD7B7F-47EE-1049-ADF0-A12F0747AD6E}"/>
    <dgm:cxn modelId="{C325D534-2D08-F740-B777-B5B13343B8E0}" srcId="{DD662917-2A20-4446-BA7C-C69EF833A711}" destId="{C5F83181-1C27-A644-9783-C8F9051526E7}" srcOrd="2" destOrd="0" parTransId="{47A19079-297D-7B41-8E45-FDC72AACD19F}" sibTransId="{B22B7E4C-F88D-CB4B-8E9D-A289951CEBC4}"/>
    <dgm:cxn modelId="{FFEDCC48-0BB3-004E-A725-F1E897DD6FBC}" type="presOf" srcId="{DD662917-2A20-4446-BA7C-C69EF833A711}" destId="{532EAF1C-A955-9145-BEA2-714B0A89758A}" srcOrd="0" destOrd="0" presId="urn:microsoft.com/office/officeart/2005/8/layout/chevron1"/>
    <dgm:cxn modelId="{837B4E7E-9BA5-4A4E-8C7C-AC938DE40445}" type="presOf" srcId="{306DC337-82D4-4D49-82ED-EECC8EBBDB9F}" destId="{9024970B-CC20-914C-8541-6F6A08C13419}" srcOrd="0" destOrd="0" presId="urn:microsoft.com/office/officeart/2005/8/layout/chevron1"/>
    <dgm:cxn modelId="{0F3A61F2-6214-6B4B-9385-B29CE8A94F7A}" type="presOf" srcId="{36195C89-3738-774E-88FD-95C0D4645D44}" destId="{2919FECA-8922-F54B-8B09-988726AA68D0}" srcOrd="0" destOrd="0" presId="urn:microsoft.com/office/officeart/2005/8/layout/chevron1"/>
    <dgm:cxn modelId="{693E87F4-3426-564B-8784-11FD69D816A0}" srcId="{DD662917-2A20-4446-BA7C-C69EF833A711}" destId="{306DC337-82D4-4D49-82ED-EECC8EBBDB9F}" srcOrd="1" destOrd="0" parTransId="{6BFA37D3-63F5-2949-AFC8-7D4CE06C28D6}" sibTransId="{2D2D1057-E5EA-9E42-AA89-A3522E634245}"/>
    <dgm:cxn modelId="{9BFC9F6D-049B-2A41-BBCD-9D50C9FC77F8}" type="presParOf" srcId="{532EAF1C-A955-9145-BEA2-714B0A89758A}" destId="{2919FECA-8922-F54B-8B09-988726AA68D0}" srcOrd="0" destOrd="0" presId="urn:microsoft.com/office/officeart/2005/8/layout/chevron1"/>
    <dgm:cxn modelId="{E5F68FC0-85AE-1D45-A891-DA62735B5807}" type="presParOf" srcId="{532EAF1C-A955-9145-BEA2-714B0A89758A}" destId="{610C1390-57E2-DD44-9893-096800ADA8D1}" srcOrd="1" destOrd="0" presId="urn:microsoft.com/office/officeart/2005/8/layout/chevron1"/>
    <dgm:cxn modelId="{C473D6B9-BC55-394F-A372-354CB9D763AD}" type="presParOf" srcId="{532EAF1C-A955-9145-BEA2-714B0A89758A}" destId="{9024970B-CC20-914C-8541-6F6A08C13419}" srcOrd="2" destOrd="0" presId="urn:microsoft.com/office/officeart/2005/8/layout/chevron1"/>
    <dgm:cxn modelId="{04234433-DC23-D346-81F1-A750CC961273}" type="presParOf" srcId="{532EAF1C-A955-9145-BEA2-714B0A89758A}" destId="{D5BB7342-44A0-0343-98BD-EE7E70E45A31}" srcOrd="3" destOrd="0" presId="urn:microsoft.com/office/officeart/2005/8/layout/chevron1"/>
    <dgm:cxn modelId="{44A60C75-A9AE-B948-8D13-3F19C0D9223E}" type="presParOf" srcId="{532EAF1C-A955-9145-BEA2-714B0A89758A}" destId="{A92FED4B-D571-E24D-BF53-5E1378900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>
            <a:alpha val="5012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dirty="0">
              <a:solidFill>
                <a:schemeClr val="tx1"/>
              </a:solidFill>
            </a:rPr>
            <a:t>experimental design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>
            <a:alpha val="5012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dirty="0">
              <a:solidFill>
                <a:schemeClr val="tx1"/>
              </a:solidFill>
            </a:rPr>
            <a:t>library prep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>
            <a:alpha val="5012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dirty="0">
              <a:solidFill>
                <a:schemeClr val="tx1"/>
              </a:solidFill>
            </a:rPr>
            <a:t>sequencing</a:t>
          </a:r>
        </a:p>
      </dsp:txBody>
      <dsp:txXfrm>
        <a:off x="7509822" y="218623"/>
        <a:ext cx="2252022" cy="15013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experimental design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library prep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sequencing</a:t>
          </a:r>
        </a:p>
      </dsp:txBody>
      <dsp:txXfrm>
        <a:off x="7509822" y="218623"/>
        <a:ext cx="2252022" cy="15013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chemeClr val="tx1"/>
              </a:solidFill>
            </a:rPr>
            <a:t>sequence QC</a:t>
          </a:r>
          <a:br>
            <a:rPr lang="en-US" sz="3200" b="0" kern="1200" dirty="0">
              <a:solidFill>
                <a:schemeClr val="tx1"/>
              </a:solidFill>
            </a:rPr>
          </a:br>
          <a:r>
            <a:rPr lang="en-US" sz="3200" b="0" kern="1200" dirty="0">
              <a:solidFill>
                <a:schemeClr val="tx1"/>
              </a:solidFill>
            </a:rPr>
            <a:t>(FASTQs)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chemeClr val="tx1"/>
              </a:solidFill>
            </a:rPr>
            <a:t>alignment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chemeClr val="tx1"/>
              </a:solidFill>
            </a:rPr>
            <a:t>(BAMs)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tx1"/>
              </a:solidFill>
            </a:rPr>
            <a:t>quantification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</a:rPr>
            <a:t>(count matrix)</a:t>
          </a:r>
        </a:p>
      </dsp:txBody>
      <dsp:txXfrm>
        <a:off x="7509822" y="218623"/>
        <a:ext cx="2252022" cy="15013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FFD7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model gene expression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differential expression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plotting / annotation</a:t>
          </a:r>
        </a:p>
      </dsp:txBody>
      <dsp:txXfrm>
        <a:off x="7509822" y="218623"/>
        <a:ext cx="2252022" cy="15013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experimental design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library prep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sequencing</a:t>
          </a:r>
        </a:p>
      </dsp:txBody>
      <dsp:txXfrm>
        <a:off x="7509822" y="218623"/>
        <a:ext cx="2252022" cy="15013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chemeClr val="tx1"/>
              </a:solidFill>
            </a:rPr>
            <a:t>sequence QC</a:t>
          </a:r>
          <a:br>
            <a:rPr lang="en-US" sz="3200" b="0" kern="1200" dirty="0">
              <a:solidFill>
                <a:schemeClr val="tx1"/>
              </a:solidFill>
            </a:rPr>
          </a:br>
          <a:r>
            <a:rPr lang="en-US" sz="3200" b="0" kern="1200" dirty="0">
              <a:solidFill>
                <a:schemeClr val="tx1"/>
              </a:solidFill>
            </a:rPr>
            <a:t>(FASTQs)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chemeClr val="tx1"/>
              </a:solidFill>
            </a:rPr>
            <a:t>alignment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chemeClr val="tx1"/>
              </a:solidFill>
            </a:rPr>
            <a:t>(BAMs)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tx1"/>
              </a:solidFill>
            </a:rPr>
            <a:t>quantification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</a:rPr>
            <a:t>(count matrix)</a:t>
          </a:r>
        </a:p>
      </dsp:txBody>
      <dsp:txXfrm>
        <a:off x="7509822" y="218623"/>
        <a:ext cx="2252022" cy="15013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model gene expression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FFD7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differential expression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plotting / annotation</a:t>
          </a:r>
        </a:p>
      </dsp:txBody>
      <dsp:txXfrm>
        <a:off x="7509822" y="218623"/>
        <a:ext cx="2252022" cy="15013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experimental design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library prep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sequencing</a:t>
          </a:r>
        </a:p>
      </dsp:txBody>
      <dsp:txXfrm>
        <a:off x="7509822" y="218623"/>
        <a:ext cx="2252022" cy="15013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chemeClr val="tx1"/>
              </a:solidFill>
            </a:rPr>
            <a:t>sequence QC</a:t>
          </a:r>
          <a:br>
            <a:rPr lang="en-US" sz="3200" b="0" kern="1200" dirty="0">
              <a:solidFill>
                <a:schemeClr val="tx1"/>
              </a:solidFill>
            </a:rPr>
          </a:br>
          <a:r>
            <a:rPr lang="en-US" sz="3200" b="0" kern="1200" dirty="0">
              <a:solidFill>
                <a:schemeClr val="tx1"/>
              </a:solidFill>
            </a:rPr>
            <a:t>(FASTQs)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chemeClr val="tx1"/>
              </a:solidFill>
            </a:rPr>
            <a:t>alignment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chemeClr val="tx1"/>
              </a:solidFill>
            </a:rPr>
            <a:t>(BAMs)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tx1"/>
              </a:solidFill>
            </a:rPr>
            <a:t>quantification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</a:rPr>
            <a:t>(count matrix)</a:t>
          </a:r>
        </a:p>
      </dsp:txBody>
      <dsp:txXfrm>
        <a:off x="7509822" y="218623"/>
        <a:ext cx="2252022" cy="15013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model gene expression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differential expression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FFD7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plotting / annotation</a:t>
          </a:r>
        </a:p>
      </dsp:txBody>
      <dsp:txXfrm>
        <a:off x="7509822" y="218623"/>
        <a:ext cx="2252022" cy="150134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experimental design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library prep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sequencing</a:t>
          </a:r>
        </a:p>
      </dsp:txBody>
      <dsp:txXfrm>
        <a:off x="7509822" y="218623"/>
        <a:ext cx="2252022" cy="1501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FFD7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sequence QC</a:t>
          </a:r>
          <a:br>
            <a:rPr lang="en-US" sz="3200" b="1" kern="1200" dirty="0">
              <a:solidFill>
                <a:schemeClr val="tx1"/>
              </a:solidFill>
            </a:rPr>
          </a:br>
          <a:r>
            <a:rPr lang="en-US" sz="3200" b="1" kern="1200" dirty="0">
              <a:solidFill>
                <a:schemeClr val="tx1"/>
              </a:solidFill>
            </a:rPr>
            <a:t>(FASTQs)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alignment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(BAMs)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quantification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(count matrix)</a:t>
          </a:r>
        </a:p>
      </dsp:txBody>
      <dsp:txXfrm>
        <a:off x="7509822" y="218623"/>
        <a:ext cx="2252022" cy="150134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sequence QC</a:t>
          </a:r>
          <a:br>
            <a:rPr lang="en-US" sz="3300" kern="1200" dirty="0">
              <a:solidFill>
                <a:schemeClr val="tx1"/>
              </a:solidFill>
            </a:rPr>
          </a:br>
          <a:r>
            <a:rPr lang="en-US" sz="3300" kern="1200" dirty="0">
              <a:solidFill>
                <a:schemeClr val="tx1"/>
              </a:solidFill>
            </a:rPr>
            <a:t>(FASTQs)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alignment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(BAMs)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quantification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(count matrix)</a:t>
          </a:r>
        </a:p>
      </dsp:txBody>
      <dsp:txXfrm>
        <a:off x="7509822" y="218623"/>
        <a:ext cx="2252022" cy="150134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model gene expression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differential expression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plotting / annotation</a:t>
          </a:r>
        </a:p>
      </dsp:txBody>
      <dsp:txXfrm>
        <a:off x="7509822" y="218623"/>
        <a:ext cx="2252022" cy="1501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model gene expression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differential expression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plotting / annotation</a:t>
          </a:r>
        </a:p>
      </dsp:txBody>
      <dsp:txXfrm>
        <a:off x="7509822" y="218623"/>
        <a:ext cx="2252022" cy="1501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experimental design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library prep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sequencing</a:t>
          </a:r>
        </a:p>
      </dsp:txBody>
      <dsp:txXfrm>
        <a:off x="7509822" y="218623"/>
        <a:ext cx="2252022" cy="1501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sequence QC</a:t>
          </a:r>
          <a:br>
            <a:rPr lang="en-US" sz="3200" b="1" kern="1200" dirty="0">
              <a:solidFill>
                <a:schemeClr val="tx1"/>
              </a:solidFill>
            </a:rPr>
          </a:br>
          <a:r>
            <a:rPr lang="en-US" sz="3200" b="1" kern="1200" dirty="0">
              <a:solidFill>
                <a:schemeClr val="tx1"/>
              </a:solidFill>
            </a:rPr>
            <a:t>(FASTQs)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FFD7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alignment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(BAMs)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quantification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(count matrix)</a:t>
          </a:r>
        </a:p>
      </dsp:txBody>
      <dsp:txXfrm>
        <a:off x="7509822" y="218623"/>
        <a:ext cx="2252022" cy="15013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model gene expression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differential expression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plotting / annotation</a:t>
          </a:r>
        </a:p>
      </dsp:txBody>
      <dsp:txXfrm>
        <a:off x="7509822" y="218623"/>
        <a:ext cx="2252022" cy="15013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experimental design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library prep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3CA779">
            <a:alpha val="5016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sequencing</a:t>
          </a:r>
        </a:p>
      </dsp:txBody>
      <dsp:txXfrm>
        <a:off x="7509822" y="218623"/>
        <a:ext cx="2252022" cy="15013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sequence QC</a:t>
          </a:r>
          <a:br>
            <a:rPr lang="en-US" sz="3200" b="1" kern="1200" dirty="0">
              <a:solidFill>
                <a:schemeClr val="tx1"/>
              </a:solidFill>
            </a:rPr>
          </a:br>
          <a:r>
            <a:rPr lang="en-US" sz="3200" b="1" kern="1200" dirty="0">
              <a:solidFill>
                <a:schemeClr val="tx1"/>
              </a:solidFill>
            </a:rPr>
            <a:t>(FASTQs)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rgbClr val="3CA7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alignment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(BAMs)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rgbClr val="FFD7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quantification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(count matrix)</a:t>
          </a:r>
        </a:p>
      </dsp:txBody>
      <dsp:txXfrm>
        <a:off x="7509822" y="218623"/>
        <a:ext cx="2252022" cy="15013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FECA-8922-F54B-8B09-988726AA68D0}">
      <dsp:nvSpPr>
        <dsp:cNvPr id="0" name=""/>
        <dsp:cNvSpPr/>
      </dsp:nvSpPr>
      <dsp:spPr>
        <a:xfrm>
          <a:off x="3080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model gene expression</a:t>
          </a:r>
        </a:p>
      </dsp:txBody>
      <dsp:txXfrm>
        <a:off x="753754" y="218623"/>
        <a:ext cx="2252022" cy="1501348"/>
      </dsp:txXfrm>
    </dsp:sp>
    <dsp:sp modelId="{9024970B-CC20-914C-8541-6F6A08C13419}">
      <dsp:nvSpPr>
        <dsp:cNvPr id="0" name=""/>
        <dsp:cNvSpPr/>
      </dsp:nvSpPr>
      <dsp:spPr>
        <a:xfrm>
          <a:off x="3381114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differential expression</a:t>
          </a:r>
        </a:p>
      </dsp:txBody>
      <dsp:txXfrm>
        <a:off x="4131788" y="218623"/>
        <a:ext cx="2252022" cy="1501348"/>
      </dsp:txXfrm>
    </dsp:sp>
    <dsp:sp modelId="{A92FED4B-D571-E24D-BF53-5E13789003E2}">
      <dsp:nvSpPr>
        <dsp:cNvPr id="0" name=""/>
        <dsp:cNvSpPr/>
      </dsp:nvSpPr>
      <dsp:spPr>
        <a:xfrm>
          <a:off x="6759148" y="218623"/>
          <a:ext cx="3753370" cy="150134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plotting / annotation</a:t>
          </a:r>
        </a:p>
      </dsp:txBody>
      <dsp:txXfrm>
        <a:off x="7509822" y="218623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D427-CDFD-5748-B2F6-33A4DE238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CB474-22D0-E149-9D09-C6A934AEF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09D0-EDD2-7B4C-9909-540D1F9C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FA746-8FCC-384D-BF33-15FBAD2F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6401A-2A7D-FB46-B769-6FF19592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B9AE-43D4-034B-87A5-5C9D8FBB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7C72C-56E7-2B4B-AA1F-7B4106FD6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C9040-B6C0-4747-B95C-69C6A03B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41525-11BC-1E45-840A-9B82D988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8A236-F722-C44A-9F5C-94F08664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2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19313-EF97-8E42-B722-ABB898740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EF144-D10B-F544-8A14-8CFCB05A6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73534-0600-8C4C-90B7-9533DDD3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8296-F60A-FE41-9DB4-00B4D05F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41B1C-4AED-4F42-BABA-0E14724B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8038-C4E8-BD43-A563-699F0E45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8874-4000-784E-A64C-E9D92AC2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37E8F-8871-2040-BF97-42099BDF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62253-95BD-D041-9748-49F0D0D1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CD530-7933-B046-95E1-D6AA2A5A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0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CFC7-C5DA-0B48-94E2-E123E057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26C39-BE77-5C49-9829-86EA49A1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93D5-3770-6149-A8E0-8CA498D6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568DE-B5F4-4A46-95DA-A06405B1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C9934-87C7-EC43-AF19-280A700D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8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6D03-37E8-9F4B-91B5-697A6744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7BA6-ABBC-EA49-B1AD-5DC4418D9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E7573-AEF8-A84C-9CD1-43EC1C70E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7C5D9-446F-B441-8573-81A5720A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8A8FD-9D4F-D94E-B830-04DD800C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0BC89-F2C7-DD44-A85D-7B8F2002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8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66C4-9FAC-3949-B7DD-E5F8358FA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251B7-675F-0B4C-9162-67B0F3AC3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93017-ED4A-0D48-A5F8-EBE9587BA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75E1A-92FF-354E-9624-B959E0D9C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EE292-F530-5345-B7A8-75DC9903A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4F02D-7921-4444-A8F2-A1148E8C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A12DE-3979-6440-8B48-9193E09E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1CC3B-242E-374A-BE2E-F8E03E6E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0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4243-5E44-8D44-8AE7-7ABC041E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E4969-C4AC-434F-9D5E-AE95FD5F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38EA6-DC40-9E40-A84F-BB474D72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EA7EC-C588-114D-AD36-7B86D197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0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07152-8ABD-A84A-B1D6-E0CA4C67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52EB6-FE4A-D446-81BA-091D393A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25566-8135-9F4C-9D74-A7E3BE73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8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F18A-39D7-C24A-B0B4-815840F6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2B4F-3038-6A4E-8459-52A0AF14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19A45-7BEF-BC49-87DC-0BCCD471F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63F79-5F4F-B346-81E2-995023D2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1DA02-90B2-4E4A-B062-C75C3914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AFB86-100E-634D-A8BF-6A21CA74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351F-9AEF-4849-93D9-1B02A7D8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9B5CE-2B79-5842-A348-8BBB7D8F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F7F17-A42A-254A-A046-066B0DD06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8C442-F126-4A46-A9D7-8A0BF878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4F711-A867-F644-AB23-0F9BB5D5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79C74-E8A2-8E44-8113-DFA32105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626EA-C95C-894F-8CB0-CCF5680F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1404C-C427-1142-9263-DDC8B476C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681C-5544-4C4F-952C-CF596E662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F1AEA-0188-C248-BDA1-4EAD0618F94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5F499-8D70-2142-9F92-5A9DAA195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17F37-17F9-624D-A76F-36EDBDD91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4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diagramLayout" Target="../diagrams/layout18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12" Type="http://schemas.openxmlformats.org/officeDocument/2006/relationships/diagramData" Target="../diagrams/data18.xml"/><Relationship Id="rId2" Type="http://schemas.openxmlformats.org/officeDocument/2006/relationships/diagramData" Target="../diagrams/data16.xml"/><Relationship Id="rId16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5" Type="http://schemas.openxmlformats.org/officeDocument/2006/relationships/diagramColors" Target="../diagrams/colors18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diagramQuickStyle" Target="../diagrams/quickStyle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C3A5-5965-A942-9D12-340A3E9B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E0BA37-2E07-434A-8AA5-E6E46D126D1C}"/>
              </a:ext>
            </a:extLst>
          </p:cNvPr>
          <p:cNvGrpSpPr/>
          <p:nvPr/>
        </p:nvGrpSpPr>
        <p:grpSpPr>
          <a:xfrm>
            <a:off x="238839" y="1581664"/>
            <a:ext cx="11114961" cy="5232125"/>
            <a:chOff x="238839" y="1581664"/>
            <a:chExt cx="11114961" cy="52321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EC0273-8496-6B49-BA94-F210E590FF26}"/>
                </a:ext>
              </a:extLst>
            </p:cNvPr>
            <p:cNvSpPr/>
            <p:nvPr/>
          </p:nvSpPr>
          <p:spPr>
            <a:xfrm>
              <a:off x="7023452" y="5339807"/>
              <a:ext cx="1449977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AB4381-76AE-CA49-8E25-093340840A16}"/>
                </a:ext>
              </a:extLst>
            </p:cNvPr>
            <p:cNvSpPr/>
            <p:nvPr/>
          </p:nvSpPr>
          <p:spPr>
            <a:xfrm>
              <a:off x="3753381" y="5339807"/>
              <a:ext cx="1449977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4A07E8-EDB1-394E-8D8F-EF8760CE7254}"/>
                </a:ext>
              </a:extLst>
            </p:cNvPr>
            <p:cNvSpPr/>
            <p:nvPr/>
          </p:nvSpPr>
          <p:spPr>
            <a:xfrm>
              <a:off x="7006048" y="3590346"/>
              <a:ext cx="1449977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78A924-9EF5-4C4A-BD57-CF085FF8A463}"/>
                </a:ext>
              </a:extLst>
            </p:cNvPr>
            <p:cNvSpPr/>
            <p:nvPr/>
          </p:nvSpPr>
          <p:spPr>
            <a:xfrm>
              <a:off x="3735977" y="3590346"/>
              <a:ext cx="1449977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37A925-B433-7C49-9F1F-8846C27B7C61}"/>
                </a:ext>
              </a:extLst>
            </p:cNvPr>
            <p:cNvGrpSpPr/>
            <p:nvPr/>
          </p:nvGrpSpPr>
          <p:grpSpPr>
            <a:xfrm>
              <a:off x="838200" y="1581664"/>
              <a:ext cx="10515600" cy="1938595"/>
              <a:chOff x="838200" y="1581664"/>
              <a:chExt cx="10515600" cy="193859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6E5492-32A3-C149-B88F-57ED7E639B58}"/>
                  </a:ext>
                </a:extLst>
              </p:cNvPr>
              <p:cNvSpPr/>
              <p:nvPr/>
            </p:nvSpPr>
            <p:spPr>
              <a:xfrm>
                <a:off x="838200" y="1581664"/>
                <a:ext cx="10515600" cy="1938595"/>
              </a:xfrm>
              <a:prstGeom prst="rect">
                <a:avLst/>
              </a:prstGeom>
              <a:noFill/>
            </p:spPr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A9716F4-2E17-8041-8D21-BF22792E45D6}"/>
                  </a:ext>
                </a:extLst>
              </p:cNvPr>
              <p:cNvSpPr/>
              <p:nvPr/>
            </p:nvSpPr>
            <p:spPr>
              <a:xfrm>
                <a:off x="841280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kern="1200" dirty="0">
                    <a:solidFill>
                      <a:schemeClr val="tx1"/>
                    </a:solidFill>
                  </a:rPr>
                  <a:t>experimental design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6527D25-C4A3-E942-9340-2E96CEA7A688}"/>
                  </a:ext>
                </a:extLst>
              </p:cNvPr>
              <p:cNvSpPr/>
              <p:nvPr/>
            </p:nvSpPr>
            <p:spPr>
              <a:xfrm>
                <a:off x="4219314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kern="1200" dirty="0">
                    <a:solidFill>
                      <a:schemeClr val="tx1"/>
                    </a:solidFill>
                  </a:rPr>
                  <a:t>library prep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9A27D23-40AD-C04C-BCD0-362A6720F669}"/>
                  </a:ext>
                </a:extLst>
              </p:cNvPr>
              <p:cNvSpPr/>
              <p:nvPr/>
            </p:nvSpPr>
            <p:spPr>
              <a:xfrm>
                <a:off x="7597348" y="1800287"/>
                <a:ext cx="3753370" cy="1501348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kern="1200" dirty="0">
                    <a:solidFill>
                      <a:schemeClr val="tx1"/>
                    </a:solidFill>
                  </a:rPr>
                  <a:t>sequencing</a:t>
                </a:r>
              </a:p>
            </p:txBody>
          </p: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FFBE40-3D21-194E-9668-E4F31DDC86BD}"/>
                </a:ext>
              </a:extLst>
            </p:cNvPr>
            <p:cNvSpPr/>
            <p:nvPr/>
          </p:nvSpPr>
          <p:spPr>
            <a:xfrm>
              <a:off x="841280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>
                  <a:solidFill>
                    <a:schemeClr val="tx1"/>
                  </a:solidFill>
                </a:rPr>
                <a:t>sequence QC</a:t>
              </a:r>
              <a:br>
                <a:rPr lang="en-US" sz="3300" kern="1200" dirty="0">
                  <a:solidFill>
                    <a:schemeClr val="tx1"/>
                  </a:solidFill>
                </a:rPr>
              </a:br>
              <a:r>
                <a:rPr lang="en-US" sz="3300" kern="1200" dirty="0">
                  <a:solidFill>
                    <a:schemeClr val="tx1"/>
                  </a:solidFill>
                </a:rPr>
                <a:t>(FASTQs)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4A58763-7619-6248-8BEA-F8C01A2559C0}"/>
                </a:ext>
              </a:extLst>
            </p:cNvPr>
            <p:cNvSpPr/>
            <p:nvPr/>
          </p:nvSpPr>
          <p:spPr>
            <a:xfrm>
              <a:off x="4219314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>
                  <a:solidFill>
                    <a:schemeClr val="tx1"/>
                  </a:solidFill>
                </a:rPr>
                <a:t>alignment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>
                  <a:solidFill>
                    <a:schemeClr val="tx1"/>
                  </a:solidFill>
                </a:rPr>
                <a:t>(BAMs)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0DB15F9-A13F-2A4C-A077-F321E7655956}"/>
                </a:ext>
              </a:extLst>
            </p:cNvPr>
            <p:cNvSpPr/>
            <p:nvPr/>
          </p:nvSpPr>
          <p:spPr>
            <a:xfrm>
              <a:off x="7597348" y="3556364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6689" tIns="38672" rIns="789346" bIns="386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kern="1200" dirty="0">
                  <a:solidFill>
                    <a:schemeClr val="tx1"/>
                  </a:solidFill>
                </a:rPr>
                <a:t>quantification</a:t>
              </a:r>
            </a:p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tx1"/>
                  </a:solidFill>
                </a:rPr>
                <a:t>(count matrix)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16B9650-C44A-CE43-9373-2A6D62F3FEE2}"/>
                </a:ext>
              </a:extLst>
            </p:cNvPr>
            <p:cNvSpPr/>
            <p:nvPr/>
          </p:nvSpPr>
          <p:spPr>
            <a:xfrm>
              <a:off x="841280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dirty="0">
                  <a:solidFill>
                    <a:schemeClr val="tx1"/>
                  </a:solidFill>
                </a:rPr>
                <a:t>Define groups &amp; fit Model</a:t>
              </a:r>
              <a:endParaRPr lang="en-US" sz="3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894327-E49C-DD4F-9D44-684DAF2E4E63}"/>
                </a:ext>
              </a:extLst>
            </p:cNvPr>
            <p:cNvSpPr/>
            <p:nvPr/>
          </p:nvSpPr>
          <p:spPr>
            <a:xfrm>
              <a:off x="4219314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dirty="0">
                  <a:solidFill>
                    <a:schemeClr val="tx1"/>
                  </a:solidFill>
                </a:rPr>
                <a:t>Expression plots (Sample QC)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DC38958-30E0-CA47-9DFF-CD55A5DB3B29}"/>
                </a:ext>
              </a:extLst>
            </p:cNvPr>
            <p:cNvSpPr/>
            <p:nvPr/>
          </p:nvSpPr>
          <p:spPr>
            <a:xfrm>
              <a:off x="7597348" y="5312441"/>
              <a:ext cx="3753370" cy="1501348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6691" tIns="45339" rIns="796013" bIns="45339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dirty="0">
                  <a:solidFill>
                    <a:schemeClr val="tx1"/>
                  </a:solidFill>
                </a:rPr>
                <a:t>Differential Expression Comparisons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2A6702-7105-8B4D-8DC1-DCEB43BF79DC}"/>
                </a:ext>
              </a:extLst>
            </p:cNvPr>
            <p:cNvSpPr txBox="1"/>
            <p:nvPr/>
          </p:nvSpPr>
          <p:spPr>
            <a:xfrm rot="16200000">
              <a:off x="-216243" y="2271525"/>
              <a:ext cx="14333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Webinar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E03375-3967-A447-B33C-7931C2BB00BC}"/>
                </a:ext>
              </a:extLst>
            </p:cNvPr>
            <p:cNvSpPr txBox="1"/>
            <p:nvPr/>
          </p:nvSpPr>
          <p:spPr>
            <a:xfrm rot="16200000">
              <a:off x="-216243" y="4045428"/>
              <a:ext cx="14333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Day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D92A85-ED10-8144-923D-ACC3DD1A29C9}"/>
                </a:ext>
              </a:extLst>
            </p:cNvPr>
            <p:cNvSpPr txBox="1"/>
            <p:nvPr/>
          </p:nvSpPr>
          <p:spPr>
            <a:xfrm rot="16200000">
              <a:off x="-216243" y="5801505"/>
              <a:ext cx="14333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Day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42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799831-4EE7-614B-9E5F-115C17028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986345"/>
              </p:ext>
            </p:extLst>
          </p:nvPr>
        </p:nvGraphicFramePr>
        <p:xfrm>
          <a:off x="838200" y="1581664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1FEC713-2A19-154C-B9D9-8F368F20F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970859"/>
              </p:ext>
            </p:extLst>
          </p:nvPr>
        </p:nvGraphicFramePr>
        <p:xfrm>
          <a:off x="838200" y="3337741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9436C57-C000-FB4E-8CC7-C0FBB01BF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783505"/>
              </p:ext>
            </p:extLst>
          </p:nvPr>
        </p:nvGraphicFramePr>
        <p:xfrm>
          <a:off x="838200" y="5093818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79758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799831-4EE7-614B-9E5F-115C17028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481697"/>
              </p:ext>
            </p:extLst>
          </p:nvPr>
        </p:nvGraphicFramePr>
        <p:xfrm>
          <a:off x="838200" y="1581664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1FEC713-2A19-154C-B9D9-8F368F20F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489179"/>
              </p:ext>
            </p:extLst>
          </p:nvPr>
        </p:nvGraphicFramePr>
        <p:xfrm>
          <a:off x="838200" y="3337741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9436C57-C000-FB4E-8CC7-C0FBB01BF19C}"/>
              </a:ext>
            </a:extLst>
          </p:cNvPr>
          <p:cNvGraphicFramePr>
            <a:graphicFrameLocks/>
          </p:cNvGraphicFramePr>
          <p:nvPr/>
        </p:nvGraphicFramePr>
        <p:xfrm>
          <a:off x="838200" y="5093818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97957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799831-4EE7-614B-9E5F-115C170286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81664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1FEC713-2A19-154C-B9D9-8F368F20F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102531"/>
              </p:ext>
            </p:extLst>
          </p:nvPr>
        </p:nvGraphicFramePr>
        <p:xfrm>
          <a:off x="838200" y="3337741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9436C57-C000-FB4E-8CC7-C0FBB01BF19C}"/>
              </a:ext>
            </a:extLst>
          </p:cNvPr>
          <p:cNvGraphicFramePr>
            <a:graphicFrameLocks/>
          </p:cNvGraphicFramePr>
          <p:nvPr/>
        </p:nvGraphicFramePr>
        <p:xfrm>
          <a:off x="838200" y="5093818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3238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799831-4EE7-614B-9E5F-115C170286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81664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1FEC713-2A19-154C-B9D9-8F368F20F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895770"/>
              </p:ext>
            </p:extLst>
          </p:nvPr>
        </p:nvGraphicFramePr>
        <p:xfrm>
          <a:off x="838200" y="3337741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9436C57-C000-FB4E-8CC7-C0FBB01BF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675723"/>
              </p:ext>
            </p:extLst>
          </p:nvPr>
        </p:nvGraphicFramePr>
        <p:xfrm>
          <a:off x="838200" y="5093818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2029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799831-4EE7-614B-9E5F-115C170286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81664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1FEC713-2A19-154C-B9D9-8F368F20FFB8}"/>
              </a:ext>
            </a:extLst>
          </p:cNvPr>
          <p:cNvGraphicFramePr>
            <a:graphicFrameLocks/>
          </p:cNvGraphicFramePr>
          <p:nvPr/>
        </p:nvGraphicFramePr>
        <p:xfrm>
          <a:off x="838200" y="3337741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9436C57-C000-FB4E-8CC7-C0FBB01BF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685034"/>
              </p:ext>
            </p:extLst>
          </p:nvPr>
        </p:nvGraphicFramePr>
        <p:xfrm>
          <a:off x="838200" y="5093818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63397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799831-4EE7-614B-9E5F-115C170286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81664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1FEC713-2A19-154C-B9D9-8F368F20FFB8}"/>
              </a:ext>
            </a:extLst>
          </p:cNvPr>
          <p:cNvGraphicFramePr>
            <a:graphicFrameLocks/>
          </p:cNvGraphicFramePr>
          <p:nvPr/>
        </p:nvGraphicFramePr>
        <p:xfrm>
          <a:off x="838200" y="3337741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9436C57-C000-FB4E-8CC7-C0FBB01BF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408189"/>
              </p:ext>
            </p:extLst>
          </p:nvPr>
        </p:nvGraphicFramePr>
        <p:xfrm>
          <a:off x="838200" y="5093818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92272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C3A5-5965-A942-9D12-340A3E9B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Expression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799831-4EE7-614B-9E5F-115C170286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81664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1FEC713-2A19-154C-B9D9-8F368F20F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947794"/>
              </p:ext>
            </p:extLst>
          </p:nvPr>
        </p:nvGraphicFramePr>
        <p:xfrm>
          <a:off x="838200" y="3337741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9436C57-C000-FB4E-8CC7-C0FBB01BF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454519"/>
              </p:ext>
            </p:extLst>
          </p:nvPr>
        </p:nvGraphicFramePr>
        <p:xfrm>
          <a:off x="838200" y="5093818"/>
          <a:ext cx="10515600" cy="193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2A6702-7105-8B4D-8DC1-DCEB43BF79DC}"/>
              </a:ext>
            </a:extLst>
          </p:cNvPr>
          <p:cNvSpPr txBox="1"/>
          <p:nvPr/>
        </p:nvSpPr>
        <p:spPr>
          <a:xfrm rot="16200000">
            <a:off x="-216243" y="2271525"/>
            <a:ext cx="143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Webinar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03375-3967-A447-B33C-7931C2BB00BC}"/>
              </a:ext>
            </a:extLst>
          </p:cNvPr>
          <p:cNvSpPr txBox="1"/>
          <p:nvPr/>
        </p:nvSpPr>
        <p:spPr>
          <a:xfrm rot="16200000">
            <a:off x="-216243" y="4045428"/>
            <a:ext cx="143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Day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92A85-ED10-8144-923D-ACC3DD1A29C9}"/>
              </a:ext>
            </a:extLst>
          </p:cNvPr>
          <p:cNvSpPr txBox="1"/>
          <p:nvPr/>
        </p:nvSpPr>
        <p:spPr>
          <a:xfrm rot="16200000">
            <a:off x="-216243" y="5801505"/>
            <a:ext cx="143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327421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243</Words>
  <Application>Microsoft Macintosh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Differential Expression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Gates, Chris</dc:creator>
  <cp:lastModifiedBy>King, Dana</cp:lastModifiedBy>
  <cp:revision>19</cp:revision>
  <dcterms:created xsi:type="dcterms:W3CDTF">2021-07-20T19:18:41Z</dcterms:created>
  <dcterms:modified xsi:type="dcterms:W3CDTF">2021-08-03T21:14:16Z</dcterms:modified>
</cp:coreProperties>
</file>