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D40"/>
    <a:srgbClr val="FFFFFF"/>
    <a:srgbClr val="1B1B1B"/>
    <a:srgbClr val="0A213B"/>
    <a:srgbClr val="0A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340B-8758-3F43-8A2E-AB0BE0E71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5037-827A-FE4E-B5FD-476A6A762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B23-7E30-BC43-A96C-B14F92B3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7169-F6C7-7647-B193-F5FB459E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4D9F5-9A07-B642-A5D4-AAA5CB57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7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B76-9E62-1744-937D-C6CCF57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3B927-0D5F-B445-A780-F9A9FAAF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A8CD-58D0-A64E-88B2-09F939F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FBF8-7B4F-D648-9D8F-89428F1F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D871-876A-A44D-90FC-2B38C22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9E4D-229E-3848-BF2F-EA79C7CCC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5DCA2-1D66-0447-BC38-C8F22A8B2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2F58-1C40-A740-8945-8BC4550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942A-9EA5-E54F-B730-1A346C20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89B6-EC76-294E-8DB9-5A2120F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670-080D-F740-A0C0-D14C386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F0A7-24A6-E640-A898-983733B7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63A95-2BFC-F446-A229-9F7287BC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2542-EE4F-9844-88E4-65C0BC0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E54F-7821-D04D-9F2C-B0F59C5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630E-7A7B-8A46-807C-B2217584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7991A-3BC4-5F43-ABA4-BEC2E17EA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5B9-6F55-C242-A1FA-6A0746B8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CA63-13F5-B74F-8964-7B028A9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A9353-9FBD-3F41-B80F-E9CFA76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DAD3-E566-5A4F-BB0E-72842B86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A1A8-0DE3-5447-8664-3E44B5673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933C1-9B7B-2F48-9E05-32CF11A8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4369F-CFA4-354C-908A-D4615695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BFA-C35C-4C4E-AC95-34BCEC27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8026A-7F1C-6F46-A66D-847682A4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FA7-EB59-D64C-854E-3A8E211F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251F-6454-1141-8B01-D2956650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BCFA-7938-F747-8626-B020CED6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D852A-FA81-E54B-9553-8B2E56DF9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0E399-6B90-5946-A88E-BD0546F13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9E4E-1854-FC4F-A28E-3EFDB94A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27064-BBF6-B34A-A75E-7B6868FB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951AB-E5E0-F842-9E5C-E76CD1D7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2B94-EAC4-8545-A517-DDDFC71F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E7E18-5E7F-5D46-A147-ADF24AD8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0C791-8ACA-B94F-833A-1B0785B7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FBCF2-B227-244C-A25E-04530F2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3E1E2-F426-CA48-90BA-39C135E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DA5BC-02D4-664E-97B4-D47EF967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14DC-C612-8F46-8288-D18B9112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243E-D7D7-084C-BBF5-9B26A306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AC71-BE4C-D647-9076-D359EBBC9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4EB28-ADF5-7D42-993A-275323CE9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57CD7-0F2B-0449-943D-C2F4C1F7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F0BA1-6D42-B74E-81C1-8A9DAED7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94961-E842-A949-BFF2-0BA85EB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4FC9-97F1-0340-A121-A17EB9E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B2A24-8717-C642-A3AC-854277C6A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B83DE-BBF1-A14E-92E9-335001CC3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6FA1-799E-C342-B9AE-13F411AC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CA462-1BB9-6347-9D5A-A0344E1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AA169-BB46-C64D-8C69-AA8CB67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1A59-196D-1A4B-86A0-BFAF00C6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CFCD-64B0-7545-8EAC-B7D4A47D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BADE-B1A7-1349-B00B-54E5F3E78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87CC8-08C5-7742-9EBA-6299A8367D7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E507-2859-D849-81ED-7BF6F629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13A5-E9A2-3E4F-903E-17A791AEF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C03C-14C3-7E40-953E-99AF22110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1524000" y="201005"/>
            <a:ext cx="9144000" cy="2228283"/>
            <a:chOff x="1524000" y="201005"/>
            <a:chExt cx="9144000" cy="22282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900B87-5E48-9441-B5D8-4CCC75A9E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6939" y="1210646"/>
              <a:ext cx="7431061" cy="1218642"/>
            </a:xfrm>
            <a:prstGeom prst="rect">
              <a:avLst/>
            </a:prstGeom>
            <a:solidFill>
              <a:srgbClr val="0A1F3B"/>
            </a:solidFill>
          </p:spPr>
        </p:pic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216953"/>
              <a:ext cx="1147055" cy="1212335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30774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143C7B-F5FC-D64F-8B6F-2B5234CD53C3}"/>
              </a:ext>
            </a:extLst>
          </p:cNvPr>
          <p:cNvSpPr/>
          <p:nvPr/>
        </p:nvSpPr>
        <p:spPr>
          <a:xfrm>
            <a:off x="1523999" y="141112"/>
            <a:ext cx="9143999" cy="1057067"/>
          </a:xfrm>
          <a:prstGeom prst="rect">
            <a:avLst/>
          </a:prstGeom>
          <a:solidFill>
            <a:srgbClr val="0A21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9CD6-57C5-CB42-A8C8-408FA54A5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C637E4-A9AA-8540-A999-DCD92E456D48}"/>
              </a:ext>
            </a:extLst>
          </p:cNvPr>
          <p:cNvGrpSpPr/>
          <p:nvPr/>
        </p:nvGrpSpPr>
        <p:grpSpPr>
          <a:xfrm>
            <a:off x="350694" y="141112"/>
            <a:ext cx="10175443" cy="1057067"/>
            <a:chOff x="350695" y="170292"/>
            <a:chExt cx="10175443" cy="105706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E6000FE6-0B2C-854B-85EC-CEA51E616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695" y="170292"/>
              <a:ext cx="1000148" cy="1057067"/>
            </a:xfrm>
            <a:prstGeom prst="rect">
              <a:avLst/>
            </a:prstGeom>
          </p:spPr>
        </p:pic>
        <p:pic>
          <p:nvPicPr>
            <p:cNvPr id="1028" name="Picture 4" descr="U-M Biomedical Research Core Facilities">
              <a:extLst>
                <a:ext uri="{FF2B5EF4-FFF2-40B4-BE49-F238E27FC236}">
                  <a16:creationId xmlns:a16="http://schemas.microsoft.com/office/drawing/2014/main" id="{1887A49F-6EDD-C34C-9095-CD6E85E91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100" y="201005"/>
              <a:ext cx="8897038" cy="822976"/>
            </a:xfrm>
            <a:prstGeom prst="rect">
              <a:avLst/>
            </a:prstGeom>
            <a:solidFill>
              <a:srgbClr val="0A1F3B"/>
            </a:solidFill>
          </p:spPr>
        </p:pic>
      </p:grpSp>
    </p:spTree>
    <p:extLst>
      <p:ext uri="{BB962C8B-B14F-4D97-AF65-F5344CB8AC3E}">
        <p14:creationId xmlns:p14="http://schemas.microsoft.com/office/powerpoint/2010/main" val="2868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F91F7AB-CBEE-F24F-9D4B-2AF0479C70E4}"/>
              </a:ext>
            </a:extLst>
          </p:cNvPr>
          <p:cNvGrpSpPr/>
          <p:nvPr/>
        </p:nvGrpSpPr>
        <p:grpSpPr>
          <a:xfrm>
            <a:off x="8302734" y="654768"/>
            <a:ext cx="3479801" cy="1714500"/>
            <a:chOff x="8302734" y="833438"/>
            <a:chExt cx="3479801" cy="1714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0B77B-3CB5-1440-A91B-5FF2933E5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2735" y="833438"/>
              <a:ext cx="3479800" cy="1714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2C5069-A77B-8A4A-A926-B5F2AD3B4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69481" b="36273"/>
            <a:stretch/>
          </p:blipFill>
          <p:spPr>
            <a:xfrm>
              <a:off x="10720551" y="833438"/>
              <a:ext cx="1061983" cy="109259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F9E8814-DCDC-FD43-9DB5-5E8976B204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r="2128" b="60948"/>
            <a:stretch/>
          </p:blipFill>
          <p:spPr>
            <a:xfrm>
              <a:off x="8302734" y="833438"/>
              <a:ext cx="3405789" cy="66954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587EFB-C65C-5848-99E2-C4A9F5096CF3}"/>
              </a:ext>
            </a:extLst>
          </p:cNvPr>
          <p:cNvGrpSpPr/>
          <p:nvPr/>
        </p:nvGrpSpPr>
        <p:grpSpPr>
          <a:xfrm>
            <a:off x="993004" y="3061838"/>
            <a:ext cx="9881800" cy="1319686"/>
            <a:chOff x="993004" y="3061838"/>
            <a:chExt cx="9881800" cy="13196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305345-300A-7E44-9471-C68B2AD7F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004" y="3061839"/>
              <a:ext cx="9881800" cy="78757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70385E-38F9-884D-8E33-137F6370D58A}"/>
                </a:ext>
              </a:extLst>
            </p:cNvPr>
            <p:cNvSpPr/>
            <p:nvPr/>
          </p:nvSpPr>
          <p:spPr>
            <a:xfrm>
              <a:off x="1460938" y="398434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20927A-CEEA-494B-8F51-50816EAD829B}"/>
                </a:ext>
              </a:extLst>
            </p:cNvPr>
            <p:cNvSpPr/>
            <p:nvPr/>
          </p:nvSpPr>
          <p:spPr>
            <a:xfrm>
              <a:off x="2790496" y="398434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3991F-8A0D-1347-A760-5F21A99F4396}"/>
                </a:ext>
              </a:extLst>
            </p:cNvPr>
            <p:cNvSpPr/>
            <p:nvPr/>
          </p:nvSpPr>
          <p:spPr>
            <a:xfrm>
              <a:off x="9832428" y="398527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8E25069-6DD3-E845-8064-844BEFECA6EA}"/>
                </a:ext>
              </a:extLst>
            </p:cNvPr>
            <p:cNvSpPr/>
            <p:nvPr/>
          </p:nvSpPr>
          <p:spPr>
            <a:xfrm>
              <a:off x="4046483" y="3061838"/>
              <a:ext cx="1387365" cy="774437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7A828C-117B-984B-B2E3-64D66F1EDDC2}"/>
                </a:ext>
              </a:extLst>
            </p:cNvPr>
            <p:cNvSpPr/>
            <p:nvPr/>
          </p:nvSpPr>
          <p:spPr>
            <a:xfrm>
              <a:off x="6766960" y="3062801"/>
              <a:ext cx="1387365" cy="774437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FFAE41-2CD7-2541-BAD7-926A8946E285}"/>
                </a:ext>
              </a:extLst>
            </p:cNvPr>
            <p:cNvSpPr/>
            <p:nvPr/>
          </p:nvSpPr>
          <p:spPr>
            <a:xfrm>
              <a:off x="6239739" y="3151177"/>
              <a:ext cx="276675" cy="279486"/>
            </a:xfrm>
            <a:prstGeom prst="rect">
              <a:avLst/>
            </a:prstGeom>
            <a:solidFill>
              <a:srgbClr val="1B1B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2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6FE6C-D801-F143-9EAD-28496F60D520}"/>
              </a:ext>
            </a:extLst>
          </p:cNvPr>
          <p:cNvGrpSpPr/>
          <p:nvPr/>
        </p:nvGrpSpPr>
        <p:grpSpPr>
          <a:xfrm>
            <a:off x="580767" y="-487350"/>
            <a:ext cx="10388625" cy="8138803"/>
            <a:chOff x="580767" y="-487350"/>
            <a:chExt cx="10388625" cy="813880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8FF6DB-3E3A-7941-B275-555C53A7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333" y="775707"/>
              <a:ext cx="10289059" cy="525474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C9ED23-C03E-A84C-9C09-23A1915C6648}"/>
                </a:ext>
              </a:extLst>
            </p:cNvPr>
            <p:cNvSpPr/>
            <p:nvPr/>
          </p:nvSpPr>
          <p:spPr>
            <a:xfrm>
              <a:off x="580767" y="-487350"/>
              <a:ext cx="10157254" cy="221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A91858-4AAF-5941-90FA-BF68C8EA261B}"/>
                </a:ext>
              </a:extLst>
            </p:cNvPr>
            <p:cNvSpPr/>
            <p:nvPr/>
          </p:nvSpPr>
          <p:spPr>
            <a:xfrm>
              <a:off x="5875282" y="4560530"/>
              <a:ext cx="4541181" cy="232187"/>
            </a:xfrm>
            <a:prstGeom prst="rect">
              <a:avLst/>
            </a:prstGeom>
            <a:pattFill prst="pct7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ED2A00-D352-714D-9A4B-8E6568531BD5}"/>
                </a:ext>
              </a:extLst>
            </p:cNvPr>
            <p:cNvSpPr/>
            <p:nvPr/>
          </p:nvSpPr>
          <p:spPr>
            <a:xfrm>
              <a:off x="1725116" y="7437838"/>
              <a:ext cx="4370884" cy="213615"/>
            </a:xfrm>
            <a:prstGeom prst="rect">
              <a:avLst/>
            </a:prstGeom>
            <a:pattFill prst="pct7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A75BDE-6742-914E-8BFA-1D172FEED58B}"/>
                </a:ext>
              </a:extLst>
            </p:cNvPr>
            <p:cNvSpPr/>
            <p:nvPr/>
          </p:nvSpPr>
          <p:spPr>
            <a:xfrm>
              <a:off x="680333" y="1304841"/>
              <a:ext cx="10289059" cy="232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4011F7-363F-1A44-8E04-8B598E99AB18}"/>
                </a:ext>
              </a:extLst>
            </p:cNvPr>
            <p:cNvSpPr/>
            <p:nvPr/>
          </p:nvSpPr>
          <p:spPr>
            <a:xfrm>
              <a:off x="5875282" y="3508556"/>
              <a:ext cx="4541181" cy="232187"/>
            </a:xfrm>
            <a:prstGeom prst="rect">
              <a:avLst/>
            </a:prstGeom>
            <a:pattFill prst="pct75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FFDBF1-B847-CB4B-9071-A78F17B9B6A5}"/>
                </a:ext>
              </a:extLst>
            </p:cNvPr>
            <p:cNvSpPr/>
            <p:nvPr/>
          </p:nvSpPr>
          <p:spPr>
            <a:xfrm>
              <a:off x="809297" y="5675586"/>
              <a:ext cx="4340772" cy="346838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190C8E-9B14-DF4A-908A-036551E96218}"/>
                </a:ext>
              </a:extLst>
            </p:cNvPr>
            <p:cNvSpPr/>
            <p:nvPr/>
          </p:nvSpPr>
          <p:spPr>
            <a:xfrm>
              <a:off x="809297" y="3604102"/>
              <a:ext cx="4340772" cy="346838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3836C1-4837-8340-A138-E863119C64ED}"/>
                </a:ext>
              </a:extLst>
            </p:cNvPr>
            <p:cNvSpPr/>
            <p:nvPr/>
          </p:nvSpPr>
          <p:spPr>
            <a:xfrm>
              <a:off x="809297" y="4277770"/>
              <a:ext cx="4340772" cy="346838"/>
            </a:xfrm>
            <a:prstGeom prst="rect">
              <a:avLst/>
            </a:prstGeom>
            <a:solidFill>
              <a:srgbClr val="3F0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A042039-2F77-6348-BFDC-54FAE178CF28}"/>
                </a:ext>
              </a:extLst>
            </p:cNvPr>
            <p:cNvSpPr/>
            <p:nvPr/>
          </p:nvSpPr>
          <p:spPr>
            <a:xfrm>
              <a:off x="2647187" y="349902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9451FE-A7D6-E046-AF30-BBD2C880E213}"/>
                </a:ext>
              </a:extLst>
            </p:cNvPr>
            <p:cNvSpPr/>
            <p:nvPr/>
          </p:nvSpPr>
          <p:spPr>
            <a:xfrm>
              <a:off x="5303108" y="4797038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EDE0AA-CBBB-5B4E-9A79-6FF60CD2A8E0}"/>
                </a:ext>
              </a:extLst>
            </p:cNvPr>
            <p:cNvSpPr/>
            <p:nvPr/>
          </p:nvSpPr>
          <p:spPr>
            <a:xfrm>
              <a:off x="10101080" y="5849005"/>
              <a:ext cx="420414" cy="3962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ADCC070-A8D5-C54F-A677-DA1219C9B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5074" y="5365487"/>
              <a:ext cx="823968" cy="468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58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5D9FA50-5BF0-BA4F-B12D-5D6C0A3C2C93}"/>
              </a:ext>
            </a:extLst>
          </p:cNvPr>
          <p:cNvGrpSpPr/>
          <p:nvPr/>
        </p:nvGrpSpPr>
        <p:grpSpPr>
          <a:xfrm>
            <a:off x="233022" y="294290"/>
            <a:ext cx="11725955" cy="6858000"/>
            <a:chOff x="233022" y="294290"/>
            <a:chExt cx="11725955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2E0796E-D44F-974B-8746-8BDF4D05A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22" y="294290"/>
              <a:ext cx="11725955" cy="6858000"/>
            </a:xfrm>
            <a:prstGeom prst="rect">
              <a:avLst/>
            </a:prstGeom>
          </p:spPr>
        </p:pic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E0830EA2-0AF6-CA47-AD6F-5D6E124680A5}"/>
                </a:ext>
              </a:extLst>
            </p:cNvPr>
            <p:cNvSpPr/>
            <p:nvPr/>
          </p:nvSpPr>
          <p:spPr>
            <a:xfrm>
              <a:off x="11302598" y="1477415"/>
              <a:ext cx="444843" cy="469556"/>
            </a:xfrm>
            <a:prstGeom prst="lef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16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7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Christopher</dc:creator>
  <cp:lastModifiedBy>Gates, Chris</cp:lastModifiedBy>
  <cp:revision>17</cp:revision>
  <dcterms:created xsi:type="dcterms:W3CDTF">2020-12-12T16:57:34Z</dcterms:created>
  <dcterms:modified xsi:type="dcterms:W3CDTF">2021-07-28T19:43:23Z</dcterms:modified>
</cp:coreProperties>
</file>