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59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7167"/>
    <a:srgbClr val="DEE1E6"/>
    <a:srgbClr val="3F0D40"/>
    <a:srgbClr val="FFFFFF"/>
    <a:srgbClr val="1B1B1B"/>
    <a:srgbClr val="0A213B"/>
    <a:srgbClr val="0A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40B-8758-3F43-8A2E-AB0BE0E71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5037-827A-FE4E-B5FD-476A6A76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5B23-7E30-BC43-A96C-B14F92B3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7169-F6C7-7647-B193-F5FB459E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D9F5-9A07-B642-A5D4-AAA5CB57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EB76-9E62-1744-937D-C6CCF57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3B927-0D5F-B445-A780-F9A9FAAF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A8CD-58D0-A64E-88B2-09F939FF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FBF8-7B4F-D648-9D8F-89428F1F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D871-876A-A44D-90FC-2B38C22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9E4D-229E-3848-BF2F-EA79C7CCC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DCA2-1D66-0447-BC38-C8F22A8B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2F58-1C40-A740-8945-8BC4550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942A-9EA5-E54F-B730-1A346C20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89B6-EC76-294E-8DB9-5A2120F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670-080D-F740-A0C0-D14C386E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F0A7-24A6-E640-A898-983733B7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3A95-2BFC-F446-A229-9F7287B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2542-EE4F-9844-88E4-65C0BC07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E54F-7821-D04D-9F2C-B0F59C5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630E-7A7B-8A46-807C-B2217584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991A-3BC4-5F43-ABA4-BEC2E17E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85B9-6F55-C242-A1FA-6A0746B8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CA63-13F5-B74F-8964-7B028A9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9353-9FBD-3F41-B80F-E9CFA76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DAD3-E566-5A4F-BB0E-72842B86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A1A8-0DE3-5447-8664-3E44B5673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933C1-9B7B-2F48-9E05-32CF11A8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369F-CFA4-354C-908A-D4615695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BFA-C35C-4C4E-AC95-34BCEC27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026A-7F1C-6F46-A66D-847682A4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1FA7-EB59-D64C-854E-3A8E211F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251F-6454-1141-8B01-D2956650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BCFA-7938-F747-8626-B020CED6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852A-FA81-E54B-9553-8B2E56DF9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0E399-6B90-5946-A88E-BD0546F13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09E4E-1854-FC4F-A28E-3EFDB94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27064-BBF6-B34A-A75E-7B6868FB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951AB-E5E0-F842-9E5C-E76CD1D7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2B94-EAC4-8545-A517-DDDFC71F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E7E18-5E7F-5D46-A147-ADF24AD8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0C791-8ACA-B94F-833A-1B0785B7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FBCF2-B227-244C-A25E-04530F2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E1E2-F426-CA48-90BA-39C135ED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DA5BC-02D4-664E-97B4-D47EF967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14DC-C612-8F46-8288-D18B911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43E-D7D7-084C-BBF5-9B26A306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AC71-BE4C-D647-9076-D359EBBC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4EB28-ADF5-7D42-993A-275323CE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57CD7-0F2B-0449-943D-C2F4C1F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0BA1-6D42-B74E-81C1-8A9DAED7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4961-E842-A949-BFF2-0BA85EB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4FC9-97F1-0340-A121-A17EB9EF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B2A24-8717-C642-A3AC-854277C6A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B83DE-BBF1-A14E-92E9-335001CC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6FA1-799E-C342-B9AE-13F411AC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CA462-1BB9-6347-9D5A-A0344E13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A169-BB46-C64D-8C69-AA8CB67E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D1A59-196D-1A4B-86A0-BFAF00C6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CFCD-64B0-7545-8EAC-B7D4A47D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BADE-B1A7-1349-B00B-54E5F3E7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7CC8-08C5-7742-9EBA-6299A8367D7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E507-2859-D849-81ED-7BF6F629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13A5-E9A2-3E4F-903E-17A791AEF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tiff"/><Relationship Id="rId9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1524000" y="201005"/>
            <a:ext cx="9144000" cy="2228283"/>
            <a:chOff x="1524000" y="201005"/>
            <a:chExt cx="9144000" cy="22282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00B87-5E48-9441-B5D8-4CCC75A9E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6939" y="1210646"/>
              <a:ext cx="7431061" cy="1218642"/>
            </a:xfrm>
            <a:prstGeom prst="rect">
              <a:avLst/>
            </a:prstGeom>
            <a:solidFill>
              <a:srgbClr val="0A1F3B"/>
            </a:solidFill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216953"/>
              <a:ext cx="1147055" cy="1212335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307744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350694" y="141112"/>
            <a:ext cx="10175443" cy="1057067"/>
            <a:chOff x="350695" y="170292"/>
            <a:chExt cx="10175443" cy="105706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95" y="170292"/>
              <a:ext cx="1000148" cy="1057067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28684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91F7AB-CBEE-F24F-9D4B-2AF0479C70E4}"/>
              </a:ext>
            </a:extLst>
          </p:cNvPr>
          <p:cNvGrpSpPr/>
          <p:nvPr/>
        </p:nvGrpSpPr>
        <p:grpSpPr>
          <a:xfrm>
            <a:off x="8302734" y="654768"/>
            <a:ext cx="3479801" cy="1714500"/>
            <a:chOff x="8302734" y="833438"/>
            <a:chExt cx="3479801" cy="1714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A0B77B-3CB5-1440-A91B-5FF2933E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2735" y="833438"/>
              <a:ext cx="3479800" cy="1714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2C5069-A77B-8A4A-A926-B5F2AD3B4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20551" y="833438"/>
              <a:ext cx="1061983" cy="10925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9E8814-DCDC-FD43-9DB5-5E8976B204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02734" y="833438"/>
              <a:ext cx="3405789" cy="66954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8367FF-6DDF-8B44-AFA7-C40FB8B28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993" y="5885450"/>
            <a:ext cx="424696" cy="424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97C11-E403-6048-8990-E1EBF2A32A9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199" y="5885551"/>
            <a:ext cx="424696" cy="442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AA78E2-788C-434E-AF45-E451ED3DBA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896" y="5877860"/>
            <a:ext cx="439864" cy="424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312E64-04BB-8B4A-816F-F1DE434D2B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6502" y="5878286"/>
            <a:ext cx="424696" cy="424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879AFB-521B-AD43-8EB5-25EEF74A6FA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3653" y="5859814"/>
            <a:ext cx="450332" cy="45033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551086A-34E5-9A4F-99F1-F86B016D9ACA}"/>
              </a:ext>
            </a:extLst>
          </p:cNvPr>
          <p:cNvGrpSpPr/>
          <p:nvPr/>
        </p:nvGrpSpPr>
        <p:grpSpPr>
          <a:xfrm>
            <a:off x="51436" y="2972224"/>
            <a:ext cx="11878627" cy="822248"/>
            <a:chOff x="1308749" y="2962505"/>
            <a:chExt cx="12226095" cy="8463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E415BD8-DE72-9749-9905-DA580C4AE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1308749" y="2962505"/>
              <a:ext cx="10966197" cy="8431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AF62B7-3CF1-3243-A962-1477F3A9D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19716" y="2965623"/>
              <a:ext cx="4473526" cy="84318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80179FB-D198-AE4D-B201-820365E2E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991121" y="2964025"/>
              <a:ext cx="4543723" cy="84318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E12A16-1AEF-5E4C-B230-755411327595}"/>
                </a:ext>
              </a:extLst>
            </p:cNvPr>
            <p:cNvSpPr/>
            <p:nvPr/>
          </p:nvSpPr>
          <p:spPr>
            <a:xfrm>
              <a:off x="5572569" y="3136875"/>
              <a:ext cx="196947" cy="2329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92DA41-EC63-C542-AC06-40C269A04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331" y="3093541"/>
              <a:ext cx="423795" cy="34817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raphic 39" descr="No sign outline">
              <a:extLst>
                <a:ext uri="{FF2B5EF4-FFF2-40B4-BE49-F238E27FC236}">
                  <a16:creationId xmlns:a16="http://schemas.microsoft.com/office/drawing/2014/main" id="{0C706AD7-A0F6-5B4B-8827-FD1557E716D2}"/>
                </a:ext>
              </a:extLst>
            </p:cNvPr>
            <p:cNvSpPr/>
            <p:nvPr/>
          </p:nvSpPr>
          <p:spPr>
            <a:xfrm>
              <a:off x="6427951" y="2986536"/>
              <a:ext cx="724109" cy="724109"/>
            </a:xfrm>
            <a:custGeom>
              <a:avLst/>
              <a:gdLst>
                <a:gd name="connsiteX0" fmla="*/ 362160 w 724109"/>
                <a:gd name="connsiteY0" fmla="*/ 0 h 724109"/>
                <a:gd name="connsiteX1" fmla="*/ 0 w 724109"/>
                <a:gd name="connsiteY1" fmla="*/ 361950 h 724109"/>
                <a:gd name="connsiteX2" fmla="*/ 361950 w 724109"/>
                <a:gd name="connsiteY2" fmla="*/ 724110 h 724109"/>
                <a:gd name="connsiteX3" fmla="*/ 724110 w 724109"/>
                <a:gd name="connsiteY3" fmla="*/ 362160 h 724109"/>
                <a:gd name="connsiteX4" fmla="*/ 724110 w 724109"/>
                <a:gd name="connsiteY4" fmla="*/ 362055 h 724109"/>
                <a:gd name="connsiteX5" fmla="*/ 362455 w 724109"/>
                <a:gd name="connsiteY5" fmla="*/ 0 h 724109"/>
                <a:gd name="connsiteX6" fmla="*/ 362160 w 724109"/>
                <a:gd name="connsiteY6" fmla="*/ 0 h 724109"/>
                <a:gd name="connsiteX7" fmla="*/ 362160 w 724109"/>
                <a:gd name="connsiteY7" fmla="*/ 705050 h 724109"/>
                <a:gd name="connsiteX8" fmla="*/ 19221 w 724109"/>
                <a:gd name="connsiteY8" fmla="*/ 362493 h 724109"/>
                <a:gd name="connsiteX9" fmla="*/ 113233 w 724109"/>
                <a:gd name="connsiteY9" fmla="*/ 126492 h 724109"/>
                <a:gd name="connsiteX10" fmla="*/ 597703 w 724109"/>
                <a:gd name="connsiteY10" fmla="*/ 610962 h 724109"/>
                <a:gd name="connsiteX11" fmla="*/ 362160 w 724109"/>
                <a:gd name="connsiteY11" fmla="*/ 705050 h 724109"/>
                <a:gd name="connsiteX12" fmla="*/ 611172 w 724109"/>
                <a:gd name="connsiteY12" fmla="*/ 597494 h 724109"/>
                <a:gd name="connsiteX13" fmla="*/ 126702 w 724109"/>
                <a:gd name="connsiteY13" fmla="*/ 113024 h 724109"/>
                <a:gd name="connsiteX14" fmla="*/ 611172 w 724109"/>
                <a:gd name="connsiteY14" fmla="*/ 126263 h 724109"/>
                <a:gd name="connsiteX15" fmla="*/ 611172 w 724109"/>
                <a:gd name="connsiteY15" fmla="*/ 597494 h 72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4109" h="724109">
                  <a:moveTo>
                    <a:pt x="362160" y="0"/>
                  </a:moveTo>
                  <a:cubicBezTo>
                    <a:pt x="162202" y="-58"/>
                    <a:pt x="58" y="161993"/>
                    <a:pt x="0" y="361950"/>
                  </a:cubicBezTo>
                  <a:cubicBezTo>
                    <a:pt x="-58" y="561907"/>
                    <a:pt x="161993" y="724052"/>
                    <a:pt x="361950" y="724110"/>
                  </a:cubicBezTo>
                  <a:cubicBezTo>
                    <a:pt x="561907" y="724168"/>
                    <a:pt x="724051" y="562117"/>
                    <a:pt x="724110" y="362160"/>
                  </a:cubicBezTo>
                  <a:cubicBezTo>
                    <a:pt x="724110" y="362124"/>
                    <a:pt x="724110" y="362090"/>
                    <a:pt x="724110" y="362055"/>
                  </a:cubicBezTo>
                  <a:cubicBezTo>
                    <a:pt x="724220" y="162208"/>
                    <a:pt x="562302" y="111"/>
                    <a:pt x="362455" y="0"/>
                  </a:cubicBezTo>
                  <a:cubicBezTo>
                    <a:pt x="362357" y="0"/>
                    <a:pt x="362258" y="0"/>
                    <a:pt x="362160" y="0"/>
                  </a:cubicBezTo>
                  <a:close/>
                  <a:moveTo>
                    <a:pt x="362160" y="705050"/>
                  </a:moveTo>
                  <a:cubicBezTo>
                    <a:pt x="172865" y="705156"/>
                    <a:pt x="19326" y="551788"/>
                    <a:pt x="19221" y="362493"/>
                  </a:cubicBezTo>
                  <a:cubicBezTo>
                    <a:pt x="19172" y="274689"/>
                    <a:pt x="52824" y="190213"/>
                    <a:pt x="113233" y="126492"/>
                  </a:cubicBezTo>
                  <a:lnTo>
                    <a:pt x="597703" y="610962"/>
                  </a:lnTo>
                  <a:cubicBezTo>
                    <a:pt x="534178" y="671399"/>
                    <a:pt x="449841" y="705088"/>
                    <a:pt x="362160" y="705050"/>
                  </a:cubicBezTo>
                  <a:close/>
                  <a:moveTo>
                    <a:pt x="611172" y="597494"/>
                  </a:moveTo>
                  <a:lnTo>
                    <a:pt x="126702" y="113024"/>
                  </a:lnTo>
                  <a:cubicBezTo>
                    <a:pt x="264141" y="-17103"/>
                    <a:pt x="481045" y="-11175"/>
                    <a:pt x="611172" y="126263"/>
                  </a:cubicBezTo>
                  <a:cubicBezTo>
                    <a:pt x="736299" y="258421"/>
                    <a:pt x="736299" y="465336"/>
                    <a:pt x="611172" y="597494"/>
                  </a:cubicBezTo>
                  <a:close/>
                </a:path>
              </a:pathLst>
            </a:custGeom>
            <a:solidFill>
              <a:srgbClr val="C00000">
                <a:alpha val="50130"/>
              </a:srgbClr>
            </a:solidFill>
            <a:ln w="22225" cap="flat">
              <a:solidFill>
                <a:srgbClr val="C00000">
                  <a:alpha val="49524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9CE2584-B894-E74A-8F89-4595F5E85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51105" y="2986536"/>
              <a:ext cx="291969" cy="595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2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1C238-E035-C648-8CE9-FAF113E8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3171" y="866715"/>
            <a:ext cx="1607513" cy="1781762"/>
          </a:xfrm>
          <a:prstGeom prst="rect">
            <a:avLst/>
          </a:prstGeom>
        </p:spPr>
      </p:pic>
      <p:pic>
        <p:nvPicPr>
          <p:cNvPr id="5" name="Picture 8" descr=" picture of Bioinformatics Core Bioinformatics Analyst, Dana King">
            <a:extLst>
              <a:ext uri="{FF2B5EF4-FFF2-40B4-BE49-F238E27FC236}">
                <a16:creationId xmlns:a16="http://schemas.microsoft.com/office/drawing/2014/main" id="{00306160-185B-1940-87BA-B6D641CF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64385" y="866715"/>
            <a:ext cx="1499669" cy="1766011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D9108-7AB5-8C46-AC11-5EB8398683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0190" y="866715"/>
            <a:ext cx="1504689" cy="1781762"/>
          </a:xfrm>
          <a:prstGeom prst="rect">
            <a:avLst/>
          </a:prstGeom>
          <a:ln w="57150">
            <a:noFill/>
          </a:ln>
        </p:spPr>
      </p:pic>
      <p:pic>
        <p:nvPicPr>
          <p:cNvPr id="7" name="Picture 2" descr="Rebecca Tagett, M.S.">
            <a:extLst>
              <a:ext uri="{FF2B5EF4-FFF2-40B4-BE49-F238E27FC236}">
                <a16:creationId xmlns:a16="http://schemas.microsoft.com/office/drawing/2014/main" id="{CA5E075B-31FA-A441-96D1-B55EC4B9A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84170" y="3331830"/>
            <a:ext cx="1498102" cy="17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hris Gates, M.S">
            <a:extLst>
              <a:ext uri="{FF2B5EF4-FFF2-40B4-BE49-F238E27FC236}">
                <a16:creationId xmlns:a16="http://schemas.microsoft.com/office/drawing/2014/main" id="{66CBD3F4-B2B1-094C-B58F-0D744EAE6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8169" y="866715"/>
            <a:ext cx="1505496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86FA3-CE52-A041-AD7E-80DAC8C0683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7351" y="3331830"/>
            <a:ext cx="1474068" cy="1766011"/>
          </a:xfrm>
          <a:prstGeom prst="rect">
            <a:avLst/>
          </a:prstGeom>
          <a:ln w="5715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E6A35-917C-3042-815D-BDDC86B867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7250" y="3331830"/>
            <a:ext cx="1491841" cy="1780641"/>
          </a:xfrm>
          <a:prstGeom prst="rect">
            <a:avLst/>
          </a:prstGeom>
        </p:spPr>
      </p:pic>
      <p:pic>
        <p:nvPicPr>
          <p:cNvPr id="21" name="Picture 20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2AD6A388-A3CD-9945-930F-574E919F567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306" y="3331830"/>
            <a:ext cx="1474068" cy="17660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A146D1-D777-C84B-AE18-3B289F9A3D7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6498" y="3331830"/>
            <a:ext cx="147406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D9FA50-5BF0-BA4F-B12D-5D6C0A3C2C93}"/>
              </a:ext>
            </a:extLst>
          </p:cNvPr>
          <p:cNvGrpSpPr/>
          <p:nvPr/>
        </p:nvGrpSpPr>
        <p:grpSpPr>
          <a:xfrm>
            <a:off x="233022" y="294290"/>
            <a:ext cx="11725955" cy="6858000"/>
            <a:chOff x="233022" y="294290"/>
            <a:chExt cx="11725955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E0796E-D44F-974B-8746-8BDF4D05A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22" y="294290"/>
              <a:ext cx="11725955" cy="6858000"/>
            </a:xfrm>
            <a:prstGeom prst="rect">
              <a:avLst/>
            </a:prstGeom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E0830EA2-0AF6-CA47-AD6F-5D6E124680A5}"/>
                </a:ext>
              </a:extLst>
            </p:cNvPr>
            <p:cNvSpPr/>
            <p:nvPr/>
          </p:nvSpPr>
          <p:spPr>
            <a:xfrm>
              <a:off x="11302598" y="1477415"/>
              <a:ext cx="444843" cy="469556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16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C43946-9948-DA4D-B71B-90D61AAADED5}"/>
              </a:ext>
            </a:extLst>
          </p:cNvPr>
          <p:cNvGrpSpPr/>
          <p:nvPr/>
        </p:nvGrpSpPr>
        <p:grpSpPr>
          <a:xfrm>
            <a:off x="0" y="-487350"/>
            <a:ext cx="12192000" cy="7345350"/>
            <a:chOff x="0" y="-487350"/>
            <a:chExt cx="12192000" cy="73453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34DA2C-126E-BF46-BFB5-AE651DA5C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09"/>
              <a:ext cx="12192000" cy="685199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9ED23-C03E-A84C-9C09-23A1915C6648}"/>
                </a:ext>
              </a:extLst>
            </p:cNvPr>
            <p:cNvSpPr/>
            <p:nvPr/>
          </p:nvSpPr>
          <p:spPr>
            <a:xfrm>
              <a:off x="580767" y="-487350"/>
              <a:ext cx="10157254" cy="221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A75BDE-6742-914E-8BFA-1D172FEED58B}"/>
                </a:ext>
              </a:extLst>
            </p:cNvPr>
            <p:cNvSpPr/>
            <p:nvPr/>
          </p:nvSpPr>
          <p:spPr>
            <a:xfrm>
              <a:off x="469983" y="1053520"/>
              <a:ext cx="11184988" cy="232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190C8E-9B14-DF4A-908A-036551E96218}"/>
                </a:ext>
              </a:extLst>
            </p:cNvPr>
            <p:cNvSpPr/>
            <p:nvPr/>
          </p:nvSpPr>
          <p:spPr>
            <a:xfrm>
              <a:off x="687008" y="3740742"/>
              <a:ext cx="2738363" cy="2063737"/>
            </a:xfrm>
            <a:prstGeom prst="rect">
              <a:avLst/>
            </a:prstGeom>
            <a:solidFill>
              <a:srgbClr val="3F0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042039-2F77-6348-BFDC-54FAE178CF28}"/>
                </a:ext>
              </a:extLst>
            </p:cNvPr>
            <p:cNvSpPr/>
            <p:nvPr/>
          </p:nvSpPr>
          <p:spPr>
            <a:xfrm>
              <a:off x="2589130" y="291913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9451FE-A7D6-E046-AF30-BBD2C880E213}"/>
                </a:ext>
              </a:extLst>
            </p:cNvPr>
            <p:cNvSpPr/>
            <p:nvPr/>
          </p:nvSpPr>
          <p:spPr>
            <a:xfrm>
              <a:off x="3425371" y="531714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EDE0AA-CBBB-5B4E-9A79-6FF60CD2A8E0}"/>
                </a:ext>
              </a:extLst>
            </p:cNvPr>
            <p:cNvSpPr/>
            <p:nvPr/>
          </p:nvSpPr>
          <p:spPr>
            <a:xfrm>
              <a:off x="10738021" y="6128611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DCC070-A8D5-C54F-A677-DA1219C9B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1024" y="5660250"/>
              <a:ext cx="823968" cy="46836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161844-4A12-694B-980C-0EFEBC0B3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68789" y="3633703"/>
              <a:ext cx="3386182" cy="650914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4E1C99-26FE-8240-8CE8-5A63A3321E7B}"/>
                </a:ext>
              </a:extLst>
            </p:cNvPr>
            <p:cNvSpPr/>
            <p:nvPr/>
          </p:nvSpPr>
          <p:spPr>
            <a:xfrm>
              <a:off x="9890873" y="4143212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D6FCAE-F92D-4045-8F67-E699D4360E2E}"/>
                </a:ext>
              </a:extLst>
            </p:cNvPr>
            <p:cNvSpPr/>
            <p:nvPr/>
          </p:nvSpPr>
          <p:spPr>
            <a:xfrm>
              <a:off x="2455817" y="359269"/>
              <a:ext cx="8624128" cy="293874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58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FBB6F6-26BB-2643-ADE6-0FA5EB9E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C449C-5C18-4F42-8758-3C3CE8F3BC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951" y="2257978"/>
            <a:ext cx="3533049" cy="1759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12C95-F9AD-7F4B-BD34-34BFD92AAC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479" y="3719192"/>
            <a:ext cx="3872742" cy="3765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C20E10-EFCF-F448-8106-2B84E8BED38F}"/>
              </a:ext>
            </a:extLst>
          </p:cNvPr>
          <p:cNvSpPr/>
          <p:nvPr/>
        </p:nvSpPr>
        <p:spPr>
          <a:xfrm>
            <a:off x="3464157" y="3719192"/>
            <a:ext cx="543717" cy="37030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31C1-786F-944A-8299-A4D53026F98D}"/>
              </a:ext>
            </a:extLst>
          </p:cNvPr>
          <p:cNvSpPr/>
          <p:nvPr/>
        </p:nvSpPr>
        <p:spPr>
          <a:xfrm>
            <a:off x="4530330" y="3719652"/>
            <a:ext cx="543717" cy="37030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44E5C-7235-FD49-AF16-F53ED5B47473}"/>
              </a:ext>
            </a:extLst>
          </p:cNvPr>
          <p:cNvSpPr/>
          <p:nvPr/>
        </p:nvSpPr>
        <p:spPr>
          <a:xfrm>
            <a:off x="4323709" y="3761910"/>
            <a:ext cx="108431" cy="133639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B4981-50E6-2A4C-BFC6-6ED2F37D4A56}"/>
              </a:ext>
            </a:extLst>
          </p:cNvPr>
          <p:cNvSpPr txBox="1"/>
          <p:nvPr/>
        </p:nvSpPr>
        <p:spPr>
          <a:xfrm>
            <a:off x="6618456" y="3720165"/>
            <a:ext cx="3031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Terminal command window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D7312-AC84-604E-B030-883E40EC5830}"/>
              </a:ext>
            </a:extLst>
          </p:cNvPr>
          <p:cNvSpPr txBox="1"/>
          <p:nvPr/>
        </p:nvSpPr>
        <p:spPr>
          <a:xfrm>
            <a:off x="2807970" y="2938530"/>
            <a:ext cx="30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7167"/>
                </a:solidFill>
              </a:rPr>
              <a:t>Zoom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EA919-7CB3-B342-8946-5B2E716E58A9}"/>
              </a:ext>
            </a:extLst>
          </p:cNvPr>
          <p:cNvSpPr txBox="1"/>
          <p:nvPr/>
        </p:nvSpPr>
        <p:spPr>
          <a:xfrm>
            <a:off x="2916401" y="4716257"/>
            <a:ext cx="30314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Slack + lesson</a:t>
            </a:r>
          </a:p>
        </p:txBody>
      </p:sp>
    </p:spTree>
    <p:extLst>
      <p:ext uri="{BB962C8B-B14F-4D97-AF65-F5344CB8AC3E}">
        <p14:creationId xmlns:p14="http://schemas.microsoft.com/office/powerpoint/2010/main" val="221152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7D99-6792-A04B-BED6-6C2CE987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10DAEA-7E99-274C-9984-1EDC7B68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5221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9" descr="Cursor outline">
            <a:extLst>
              <a:ext uri="{FF2B5EF4-FFF2-40B4-BE49-F238E27FC236}">
                <a16:creationId xmlns:a16="http://schemas.microsoft.com/office/drawing/2014/main" id="{60E8F175-4D6B-5E4B-896A-E2035AFFAC59}"/>
              </a:ext>
            </a:extLst>
          </p:cNvPr>
          <p:cNvSpPr/>
          <p:nvPr/>
        </p:nvSpPr>
        <p:spPr>
          <a:xfrm>
            <a:off x="7149652" y="1134082"/>
            <a:ext cx="241644" cy="241871"/>
          </a:xfrm>
          <a:custGeom>
            <a:avLst/>
            <a:gdLst>
              <a:gd name="connsiteX0" fmla="*/ 9367 w 241644"/>
              <a:gd name="connsiteY0" fmla="*/ 9348 h 241871"/>
              <a:gd name="connsiteX1" fmla="*/ 225418 w 241644"/>
              <a:gd name="connsiteY1" fmla="*/ 81393 h 241871"/>
              <a:gd name="connsiteX2" fmla="*/ 225446 w 241644"/>
              <a:gd name="connsiteY2" fmla="*/ 81447 h 241871"/>
              <a:gd name="connsiteX3" fmla="*/ 225418 w 241644"/>
              <a:gd name="connsiteY3" fmla="*/ 81475 h 241871"/>
              <a:gd name="connsiteX4" fmla="*/ 151491 w 241644"/>
              <a:gd name="connsiteY4" fmla="*/ 108103 h 241871"/>
              <a:gd name="connsiteX5" fmla="*/ 138689 w 241644"/>
              <a:gd name="connsiteY5" fmla="*/ 112697 h 241871"/>
              <a:gd name="connsiteX6" fmla="*/ 148313 w 241644"/>
              <a:gd name="connsiteY6" fmla="*/ 122318 h 241871"/>
              <a:gd name="connsiteX7" fmla="*/ 229429 w 241644"/>
              <a:gd name="connsiteY7" fmla="*/ 203430 h 241871"/>
              <a:gd name="connsiteX8" fmla="*/ 203172 w 241644"/>
              <a:gd name="connsiteY8" fmla="*/ 229661 h 241871"/>
              <a:gd name="connsiteX9" fmla="*/ 122138 w 241644"/>
              <a:gd name="connsiteY9" fmla="*/ 148605 h 241871"/>
              <a:gd name="connsiteX10" fmla="*/ 112539 w 241644"/>
              <a:gd name="connsiteY10" fmla="*/ 138985 h 241871"/>
              <a:gd name="connsiteX11" fmla="*/ 107928 w 241644"/>
              <a:gd name="connsiteY11" fmla="*/ 151783 h 241871"/>
              <a:gd name="connsiteX12" fmla="*/ 81269 w 241644"/>
              <a:gd name="connsiteY12" fmla="*/ 225740 h 241871"/>
              <a:gd name="connsiteX13" fmla="*/ 81215 w 241644"/>
              <a:gd name="connsiteY13" fmla="*/ 225768 h 241871"/>
              <a:gd name="connsiteX14" fmla="*/ 81187 w 241644"/>
              <a:gd name="connsiteY14" fmla="*/ 225740 h 241871"/>
              <a:gd name="connsiteX15" fmla="*/ 9316 w 241644"/>
              <a:gd name="connsiteY15" fmla="*/ 9413 h 241871"/>
              <a:gd name="connsiteX16" fmla="*/ 9309 w 241644"/>
              <a:gd name="connsiteY16" fmla="*/ 9355 h 241871"/>
              <a:gd name="connsiteX17" fmla="*/ 9367 w 241644"/>
              <a:gd name="connsiteY17" fmla="*/ 9348 h 241871"/>
              <a:gd name="connsiteX18" fmla="*/ 7381 w 241644"/>
              <a:gd name="connsiteY18" fmla="*/ 0 h 241871"/>
              <a:gd name="connsiteX19" fmla="*/ 7342 w 241644"/>
              <a:gd name="connsiteY19" fmla="*/ 0 h 241871"/>
              <a:gd name="connsiteX20" fmla="*/ 2 w 241644"/>
              <a:gd name="connsiteY20" fmla="*/ 7673 h 241871"/>
              <a:gd name="connsiteX21" fmla="*/ 399 w 241644"/>
              <a:gd name="connsiteY21" fmla="*/ 9936 h 241871"/>
              <a:gd name="connsiteX22" fmla="*/ 74058 w 241644"/>
              <a:gd name="connsiteY22" fmla="*/ 231677 h 241871"/>
              <a:gd name="connsiteX23" fmla="*/ 83701 w 241644"/>
              <a:gd name="connsiteY23" fmla="*/ 236284 h 241871"/>
              <a:gd name="connsiteX24" fmla="*/ 88307 w 241644"/>
              <a:gd name="connsiteY24" fmla="*/ 231677 h 241871"/>
              <a:gd name="connsiteX25" fmla="*/ 116033 w 241644"/>
              <a:gd name="connsiteY25" fmla="*/ 154711 h 241871"/>
              <a:gd name="connsiteX26" fmla="*/ 203172 w 241644"/>
              <a:gd name="connsiteY26" fmla="*/ 241872 h 241871"/>
              <a:gd name="connsiteX27" fmla="*/ 241645 w 241644"/>
              <a:gd name="connsiteY27" fmla="*/ 203442 h 241871"/>
              <a:gd name="connsiteX28" fmla="*/ 154423 w 241644"/>
              <a:gd name="connsiteY28" fmla="*/ 116221 h 241871"/>
              <a:gd name="connsiteX29" fmla="*/ 231282 w 241644"/>
              <a:gd name="connsiteY29" fmla="*/ 88539 h 241871"/>
              <a:gd name="connsiteX30" fmla="*/ 235967 w 241644"/>
              <a:gd name="connsiteY30" fmla="*/ 78927 h 241871"/>
              <a:gd name="connsiteX31" fmla="*/ 231282 w 241644"/>
              <a:gd name="connsiteY31" fmla="*/ 74242 h 241871"/>
              <a:gd name="connsiteX32" fmla="*/ 9803 w 241644"/>
              <a:gd name="connsiteY32" fmla="*/ 389 h 241871"/>
              <a:gd name="connsiteX33" fmla="*/ 7381 w 241644"/>
              <a:gd name="connsiteY33" fmla="*/ 0 h 2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41644" h="241871">
                <a:moveTo>
                  <a:pt x="9367" y="9348"/>
                </a:moveTo>
                <a:lnTo>
                  <a:pt x="225418" y="81393"/>
                </a:lnTo>
                <a:cubicBezTo>
                  <a:pt x="225441" y="81400"/>
                  <a:pt x="225453" y="81424"/>
                  <a:pt x="225446" y="81447"/>
                </a:cubicBezTo>
                <a:cubicBezTo>
                  <a:pt x="225441" y="81460"/>
                  <a:pt x="225431" y="81470"/>
                  <a:pt x="225418" y="81475"/>
                </a:cubicBezTo>
                <a:lnTo>
                  <a:pt x="151491" y="108103"/>
                </a:lnTo>
                <a:lnTo>
                  <a:pt x="138689" y="112697"/>
                </a:lnTo>
                <a:lnTo>
                  <a:pt x="148313" y="122318"/>
                </a:lnTo>
                <a:lnTo>
                  <a:pt x="229429" y="203430"/>
                </a:lnTo>
                <a:lnTo>
                  <a:pt x="203172" y="229661"/>
                </a:lnTo>
                <a:lnTo>
                  <a:pt x="122138" y="148605"/>
                </a:lnTo>
                <a:lnTo>
                  <a:pt x="112539" y="138985"/>
                </a:lnTo>
                <a:lnTo>
                  <a:pt x="107928" y="151783"/>
                </a:lnTo>
                <a:lnTo>
                  <a:pt x="81269" y="225740"/>
                </a:lnTo>
                <a:cubicBezTo>
                  <a:pt x="81262" y="225763"/>
                  <a:pt x="81237" y="225775"/>
                  <a:pt x="81215" y="225768"/>
                </a:cubicBezTo>
                <a:cubicBezTo>
                  <a:pt x="81202" y="225763"/>
                  <a:pt x="81191" y="225753"/>
                  <a:pt x="81187" y="225740"/>
                </a:cubicBezTo>
                <a:lnTo>
                  <a:pt x="9316" y="9413"/>
                </a:lnTo>
                <a:cubicBezTo>
                  <a:pt x="9298" y="9399"/>
                  <a:pt x="9295" y="9372"/>
                  <a:pt x="9309" y="9355"/>
                </a:cubicBezTo>
                <a:cubicBezTo>
                  <a:pt x="9323" y="9337"/>
                  <a:pt x="9350" y="9334"/>
                  <a:pt x="9367" y="9348"/>
                </a:cubicBezTo>
                <a:close/>
                <a:moveTo>
                  <a:pt x="7381" y="0"/>
                </a:moveTo>
                <a:lnTo>
                  <a:pt x="7342" y="0"/>
                </a:lnTo>
                <a:cubicBezTo>
                  <a:pt x="3197" y="95"/>
                  <a:pt x="-88" y="3528"/>
                  <a:pt x="2" y="7673"/>
                </a:cubicBezTo>
                <a:cubicBezTo>
                  <a:pt x="19" y="8443"/>
                  <a:pt x="153" y="9206"/>
                  <a:pt x="399" y="9936"/>
                </a:cubicBezTo>
                <a:lnTo>
                  <a:pt x="74058" y="231677"/>
                </a:lnTo>
                <a:cubicBezTo>
                  <a:pt x="75449" y="235612"/>
                  <a:pt x="79766" y="237674"/>
                  <a:pt x="83701" y="236284"/>
                </a:cubicBezTo>
                <a:cubicBezTo>
                  <a:pt x="85853" y="235523"/>
                  <a:pt x="87546" y="233830"/>
                  <a:pt x="88307" y="231677"/>
                </a:cubicBezTo>
                <a:lnTo>
                  <a:pt x="116033" y="154711"/>
                </a:lnTo>
                <a:lnTo>
                  <a:pt x="203172" y="241872"/>
                </a:lnTo>
                <a:lnTo>
                  <a:pt x="241645" y="203442"/>
                </a:lnTo>
                <a:lnTo>
                  <a:pt x="154423" y="116221"/>
                </a:lnTo>
                <a:lnTo>
                  <a:pt x="231282" y="88539"/>
                </a:lnTo>
                <a:cubicBezTo>
                  <a:pt x="235230" y="87179"/>
                  <a:pt x="237327" y="82875"/>
                  <a:pt x="235967" y="78927"/>
                </a:cubicBezTo>
                <a:cubicBezTo>
                  <a:pt x="235209" y="76728"/>
                  <a:pt x="233481" y="75000"/>
                  <a:pt x="231282" y="74242"/>
                </a:cubicBezTo>
                <a:lnTo>
                  <a:pt x="9803" y="389"/>
                </a:lnTo>
                <a:cubicBezTo>
                  <a:pt x="9022" y="130"/>
                  <a:pt x="8204" y="-1"/>
                  <a:pt x="7381" y="0"/>
                </a:cubicBezTo>
                <a:close/>
              </a:path>
            </a:pathLst>
          </a:custGeom>
          <a:solidFill>
            <a:srgbClr val="C00000"/>
          </a:solidFill>
          <a:ln w="426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9" descr="Cursor outline">
            <a:extLst>
              <a:ext uri="{FF2B5EF4-FFF2-40B4-BE49-F238E27FC236}">
                <a16:creationId xmlns:a16="http://schemas.microsoft.com/office/drawing/2014/main" id="{B8E0099F-811F-1E44-BF5A-F272A5582813}"/>
              </a:ext>
            </a:extLst>
          </p:cNvPr>
          <p:cNvSpPr/>
          <p:nvPr/>
        </p:nvSpPr>
        <p:spPr>
          <a:xfrm>
            <a:off x="7555672" y="546538"/>
            <a:ext cx="241644" cy="241871"/>
          </a:xfrm>
          <a:custGeom>
            <a:avLst/>
            <a:gdLst>
              <a:gd name="connsiteX0" fmla="*/ 9367 w 241644"/>
              <a:gd name="connsiteY0" fmla="*/ 9348 h 241871"/>
              <a:gd name="connsiteX1" fmla="*/ 225418 w 241644"/>
              <a:gd name="connsiteY1" fmla="*/ 81393 h 241871"/>
              <a:gd name="connsiteX2" fmla="*/ 225446 w 241644"/>
              <a:gd name="connsiteY2" fmla="*/ 81447 h 241871"/>
              <a:gd name="connsiteX3" fmla="*/ 225418 w 241644"/>
              <a:gd name="connsiteY3" fmla="*/ 81475 h 241871"/>
              <a:gd name="connsiteX4" fmla="*/ 151491 w 241644"/>
              <a:gd name="connsiteY4" fmla="*/ 108103 h 241871"/>
              <a:gd name="connsiteX5" fmla="*/ 138689 w 241644"/>
              <a:gd name="connsiteY5" fmla="*/ 112697 h 241871"/>
              <a:gd name="connsiteX6" fmla="*/ 148313 w 241644"/>
              <a:gd name="connsiteY6" fmla="*/ 122318 h 241871"/>
              <a:gd name="connsiteX7" fmla="*/ 229429 w 241644"/>
              <a:gd name="connsiteY7" fmla="*/ 203430 h 241871"/>
              <a:gd name="connsiteX8" fmla="*/ 203172 w 241644"/>
              <a:gd name="connsiteY8" fmla="*/ 229661 h 241871"/>
              <a:gd name="connsiteX9" fmla="*/ 122138 w 241644"/>
              <a:gd name="connsiteY9" fmla="*/ 148605 h 241871"/>
              <a:gd name="connsiteX10" fmla="*/ 112539 w 241644"/>
              <a:gd name="connsiteY10" fmla="*/ 138985 h 241871"/>
              <a:gd name="connsiteX11" fmla="*/ 107928 w 241644"/>
              <a:gd name="connsiteY11" fmla="*/ 151783 h 241871"/>
              <a:gd name="connsiteX12" fmla="*/ 81269 w 241644"/>
              <a:gd name="connsiteY12" fmla="*/ 225740 h 241871"/>
              <a:gd name="connsiteX13" fmla="*/ 81215 w 241644"/>
              <a:gd name="connsiteY13" fmla="*/ 225768 h 241871"/>
              <a:gd name="connsiteX14" fmla="*/ 81187 w 241644"/>
              <a:gd name="connsiteY14" fmla="*/ 225740 h 241871"/>
              <a:gd name="connsiteX15" fmla="*/ 9316 w 241644"/>
              <a:gd name="connsiteY15" fmla="*/ 9413 h 241871"/>
              <a:gd name="connsiteX16" fmla="*/ 9309 w 241644"/>
              <a:gd name="connsiteY16" fmla="*/ 9355 h 241871"/>
              <a:gd name="connsiteX17" fmla="*/ 9367 w 241644"/>
              <a:gd name="connsiteY17" fmla="*/ 9348 h 241871"/>
              <a:gd name="connsiteX18" fmla="*/ 7381 w 241644"/>
              <a:gd name="connsiteY18" fmla="*/ 0 h 241871"/>
              <a:gd name="connsiteX19" fmla="*/ 7342 w 241644"/>
              <a:gd name="connsiteY19" fmla="*/ 0 h 241871"/>
              <a:gd name="connsiteX20" fmla="*/ 2 w 241644"/>
              <a:gd name="connsiteY20" fmla="*/ 7673 h 241871"/>
              <a:gd name="connsiteX21" fmla="*/ 399 w 241644"/>
              <a:gd name="connsiteY21" fmla="*/ 9936 h 241871"/>
              <a:gd name="connsiteX22" fmla="*/ 74058 w 241644"/>
              <a:gd name="connsiteY22" fmla="*/ 231677 h 241871"/>
              <a:gd name="connsiteX23" fmla="*/ 83701 w 241644"/>
              <a:gd name="connsiteY23" fmla="*/ 236284 h 241871"/>
              <a:gd name="connsiteX24" fmla="*/ 88307 w 241644"/>
              <a:gd name="connsiteY24" fmla="*/ 231677 h 241871"/>
              <a:gd name="connsiteX25" fmla="*/ 116033 w 241644"/>
              <a:gd name="connsiteY25" fmla="*/ 154711 h 241871"/>
              <a:gd name="connsiteX26" fmla="*/ 203172 w 241644"/>
              <a:gd name="connsiteY26" fmla="*/ 241872 h 241871"/>
              <a:gd name="connsiteX27" fmla="*/ 241645 w 241644"/>
              <a:gd name="connsiteY27" fmla="*/ 203442 h 241871"/>
              <a:gd name="connsiteX28" fmla="*/ 154423 w 241644"/>
              <a:gd name="connsiteY28" fmla="*/ 116221 h 241871"/>
              <a:gd name="connsiteX29" fmla="*/ 231282 w 241644"/>
              <a:gd name="connsiteY29" fmla="*/ 88539 h 241871"/>
              <a:gd name="connsiteX30" fmla="*/ 235967 w 241644"/>
              <a:gd name="connsiteY30" fmla="*/ 78927 h 241871"/>
              <a:gd name="connsiteX31" fmla="*/ 231282 w 241644"/>
              <a:gd name="connsiteY31" fmla="*/ 74242 h 241871"/>
              <a:gd name="connsiteX32" fmla="*/ 9803 w 241644"/>
              <a:gd name="connsiteY32" fmla="*/ 389 h 241871"/>
              <a:gd name="connsiteX33" fmla="*/ 7381 w 241644"/>
              <a:gd name="connsiteY33" fmla="*/ 0 h 241871"/>
              <a:gd name="connsiteX0" fmla="*/ 9367 w 241645"/>
              <a:gd name="connsiteY0" fmla="*/ 9348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203172 w 241645"/>
              <a:gd name="connsiteY8" fmla="*/ 229661 h 241872"/>
              <a:gd name="connsiteX9" fmla="*/ 122138 w 241645"/>
              <a:gd name="connsiteY9" fmla="*/ 148605 h 241872"/>
              <a:gd name="connsiteX10" fmla="*/ 107928 w 241645"/>
              <a:gd name="connsiteY10" fmla="*/ 151783 h 241872"/>
              <a:gd name="connsiteX11" fmla="*/ 81269 w 241645"/>
              <a:gd name="connsiteY11" fmla="*/ 225740 h 241872"/>
              <a:gd name="connsiteX12" fmla="*/ 81215 w 241645"/>
              <a:gd name="connsiteY12" fmla="*/ 225768 h 241872"/>
              <a:gd name="connsiteX13" fmla="*/ 81187 w 241645"/>
              <a:gd name="connsiteY13" fmla="*/ 225740 h 241872"/>
              <a:gd name="connsiteX14" fmla="*/ 9316 w 241645"/>
              <a:gd name="connsiteY14" fmla="*/ 9413 h 241872"/>
              <a:gd name="connsiteX15" fmla="*/ 9309 w 241645"/>
              <a:gd name="connsiteY15" fmla="*/ 9355 h 241872"/>
              <a:gd name="connsiteX16" fmla="*/ 9367 w 241645"/>
              <a:gd name="connsiteY16" fmla="*/ 9348 h 241872"/>
              <a:gd name="connsiteX17" fmla="*/ 7381 w 241645"/>
              <a:gd name="connsiteY17" fmla="*/ 0 h 241872"/>
              <a:gd name="connsiteX18" fmla="*/ 7342 w 241645"/>
              <a:gd name="connsiteY18" fmla="*/ 0 h 241872"/>
              <a:gd name="connsiteX19" fmla="*/ 2 w 241645"/>
              <a:gd name="connsiteY19" fmla="*/ 7673 h 241872"/>
              <a:gd name="connsiteX20" fmla="*/ 399 w 241645"/>
              <a:gd name="connsiteY20" fmla="*/ 9936 h 241872"/>
              <a:gd name="connsiteX21" fmla="*/ 74058 w 241645"/>
              <a:gd name="connsiteY21" fmla="*/ 231677 h 241872"/>
              <a:gd name="connsiteX22" fmla="*/ 83701 w 241645"/>
              <a:gd name="connsiteY22" fmla="*/ 236284 h 241872"/>
              <a:gd name="connsiteX23" fmla="*/ 88307 w 241645"/>
              <a:gd name="connsiteY23" fmla="*/ 231677 h 241872"/>
              <a:gd name="connsiteX24" fmla="*/ 116033 w 241645"/>
              <a:gd name="connsiteY24" fmla="*/ 154711 h 241872"/>
              <a:gd name="connsiteX25" fmla="*/ 203172 w 241645"/>
              <a:gd name="connsiteY25" fmla="*/ 241872 h 241872"/>
              <a:gd name="connsiteX26" fmla="*/ 241645 w 241645"/>
              <a:gd name="connsiteY26" fmla="*/ 203442 h 241872"/>
              <a:gd name="connsiteX27" fmla="*/ 154423 w 241645"/>
              <a:gd name="connsiteY27" fmla="*/ 116221 h 241872"/>
              <a:gd name="connsiteX28" fmla="*/ 231282 w 241645"/>
              <a:gd name="connsiteY28" fmla="*/ 88539 h 241872"/>
              <a:gd name="connsiteX29" fmla="*/ 235967 w 241645"/>
              <a:gd name="connsiteY29" fmla="*/ 78927 h 241872"/>
              <a:gd name="connsiteX30" fmla="*/ 231282 w 241645"/>
              <a:gd name="connsiteY30" fmla="*/ 74242 h 241872"/>
              <a:gd name="connsiteX31" fmla="*/ 9803 w 241645"/>
              <a:gd name="connsiteY31" fmla="*/ 389 h 241872"/>
              <a:gd name="connsiteX32" fmla="*/ 7381 w 241645"/>
              <a:gd name="connsiteY32" fmla="*/ 0 h 241872"/>
              <a:gd name="connsiteX0" fmla="*/ 9309 w 241645"/>
              <a:gd name="connsiteY0" fmla="*/ 9355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203172 w 241645"/>
              <a:gd name="connsiteY8" fmla="*/ 229661 h 241872"/>
              <a:gd name="connsiteX9" fmla="*/ 122138 w 241645"/>
              <a:gd name="connsiteY9" fmla="*/ 148605 h 241872"/>
              <a:gd name="connsiteX10" fmla="*/ 107928 w 241645"/>
              <a:gd name="connsiteY10" fmla="*/ 151783 h 241872"/>
              <a:gd name="connsiteX11" fmla="*/ 81269 w 241645"/>
              <a:gd name="connsiteY11" fmla="*/ 225740 h 241872"/>
              <a:gd name="connsiteX12" fmla="*/ 81215 w 241645"/>
              <a:gd name="connsiteY12" fmla="*/ 225768 h 241872"/>
              <a:gd name="connsiteX13" fmla="*/ 81187 w 241645"/>
              <a:gd name="connsiteY13" fmla="*/ 225740 h 241872"/>
              <a:gd name="connsiteX14" fmla="*/ 9316 w 241645"/>
              <a:gd name="connsiteY14" fmla="*/ 9413 h 241872"/>
              <a:gd name="connsiteX15" fmla="*/ 9309 w 241645"/>
              <a:gd name="connsiteY15" fmla="*/ 9355 h 241872"/>
              <a:gd name="connsiteX16" fmla="*/ 7381 w 241645"/>
              <a:gd name="connsiteY16" fmla="*/ 0 h 241872"/>
              <a:gd name="connsiteX17" fmla="*/ 7342 w 241645"/>
              <a:gd name="connsiteY17" fmla="*/ 0 h 241872"/>
              <a:gd name="connsiteX18" fmla="*/ 2 w 241645"/>
              <a:gd name="connsiteY18" fmla="*/ 7673 h 241872"/>
              <a:gd name="connsiteX19" fmla="*/ 399 w 241645"/>
              <a:gd name="connsiteY19" fmla="*/ 9936 h 241872"/>
              <a:gd name="connsiteX20" fmla="*/ 74058 w 241645"/>
              <a:gd name="connsiteY20" fmla="*/ 231677 h 241872"/>
              <a:gd name="connsiteX21" fmla="*/ 83701 w 241645"/>
              <a:gd name="connsiteY21" fmla="*/ 236284 h 241872"/>
              <a:gd name="connsiteX22" fmla="*/ 88307 w 241645"/>
              <a:gd name="connsiteY22" fmla="*/ 231677 h 241872"/>
              <a:gd name="connsiteX23" fmla="*/ 116033 w 241645"/>
              <a:gd name="connsiteY23" fmla="*/ 154711 h 241872"/>
              <a:gd name="connsiteX24" fmla="*/ 203172 w 241645"/>
              <a:gd name="connsiteY24" fmla="*/ 241872 h 241872"/>
              <a:gd name="connsiteX25" fmla="*/ 241645 w 241645"/>
              <a:gd name="connsiteY25" fmla="*/ 203442 h 241872"/>
              <a:gd name="connsiteX26" fmla="*/ 154423 w 241645"/>
              <a:gd name="connsiteY26" fmla="*/ 116221 h 241872"/>
              <a:gd name="connsiteX27" fmla="*/ 231282 w 241645"/>
              <a:gd name="connsiteY27" fmla="*/ 88539 h 241872"/>
              <a:gd name="connsiteX28" fmla="*/ 235967 w 241645"/>
              <a:gd name="connsiteY28" fmla="*/ 78927 h 241872"/>
              <a:gd name="connsiteX29" fmla="*/ 231282 w 241645"/>
              <a:gd name="connsiteY29" fmla="*/ 74242 h 241872"/>
              <a:gd name="connsiteX30" fmla="*/ 9803 w 241645"/>
              <a:gd name="connsiteY30" fmla="*/ 389 h 241872"/>
              <a:gd name="connsiteX31" fmla="*/ 7381 w 241645"/>
              <a:gd name="connsiteY31" fmla="*/ 0 h 241872"/>
              <a:gd name="connsiteX0" fmla="*/ 9316 w 241645"/>
              <a:gd name="connsiteY0" fmla="*/ 9413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203172 w 241645"/>
              <a:gd name="connsiteY8" fmla="*/ 229661 h 241872"/>
              <a:gd name="connsiteX9" fmla="*/ 122138 w 241645"/>
              <a:gd name="connsiteY9" fmla="*/ 148605 h 241872"/>
              <a:gd name="connsiteX10" fmla="*/ 107928 w 241645"/>
              <a:gd name="connsiteY10" fmla="*/ 151783 h 241872"/>
              <a:gd name="connsiteX11" fmla="*/ 81269 w 241645"/>
              <a:gd name="connsiteY11" fmla="*/ 225740 h 241872"/>
              <a:gd name="connsiteX12" fmla="*/ 81215 w 241645"/>
              <a:gd name="connsiteY12" fmla="*/ 225768 h 241872"/>
              <a:gd name="connsiteX13" fmla="*/ 81187 w 241645"/>
              <a:gd name="connsiteY13" fmla="*/ 225740 h 241872"/>
              <a:gd name="connsiteX14" fmla="*/ 9316 w 241645"/>
              <a:gd name="connsiteY14" fmla="*/ 9413 h 241872"/>
              <a:gd name="connsiteX15" fmla="*/ 7381 w 241645"/>
              <a:gd name="connsiteY15" fmla="*/ 0 h 241872"/>
              <a:gd name="connsiteX16" fmla="*/ 7342 w 241645"/>
              <a:gd name="connsiteY16" fmla="*/ 0 h 241872"/>
              <a:gd name="connsiteX17" fmla="*/ 2 w 241645"/>
              <a:gd name="connsiteY17" fmla="*/ 7673 h 241872"/>
              <a:gd name="connsiteX18" fmla="*/ 399 w 241645"/>
              <a:gd name="connsiteY18" fmla="*/ 9936 h 241872"/>
              <a:gd name="connsiteX19" fmla="*/ 74058 w 241645"/>
              <a:gd name="connsiteY19" fmla="*/ 231677 h 241872"/>
              <a:gd name="connsiteX20" fmla="*/ 83701 w 241645"/>
              <a:gd name="connsiteY20" fmla="*/ 236284 h 241872"/>
              <a:gd name="connsiteX21" fmla="*/ 88307 w 241645"/>
              <a:gd name="connsiteY21" fmla="*/ 231677 h 241872"/>
              <a:gd name="connsiteX22" fmla="*/ 116033 w 241645"/>
              <a:gd name="connsiteY22" fmla="*/ 154711 h 241872"/>
              <a:gd name="connsiteX23" fmla="*/ 203172 w 241645"/>
              <a:gd name="connsiteY23" fmla="*/ 241872 h 241872"/>
              <a:gd name="connsiteX24" fmla="*/ 241645 w 241645"/>
              <a:gd name="connsiteY24" fmla="*/ 203442 h 241872"/>
              <a:gd name="connsiteX25" fmla="*/ 154423 w 241645"/>
              <a:gd name="connsiteY25" fmla="*/ 116221 h 241872"/>
              <a:gd name="connsiteX26" fmla="*/ 231282 w 241645"/>
              <a:gd name="connsiteY26" fmla="*/ 88539 h 241872"/>
              <a:gd name="connsiteX27" fmla="*/ 235967 w 241645"/>
              <a:gd name="connsiteY27" fmla="*/ 78927 h 241872"/>
              <a:gd name="connsiteX28" fmla="*/ 231282 w 241645"/>
              <a:gd name="connsiteY28" fmla="*/ 74242 h 241872"/>
              <a:gd name="connsiteX29" fmla="*/ 9803 w 241645"/>
              <a:gd name="connsiteY29" fmla="*/ 389 h 241872"/>
              <a:gd name="connsiteX30" fmla="*/ 7381 w 241645"/>
              <a:gd name="connsiteY30" fmla="*/ 0 h 241872"/>
              <a:gd name="connsiteX0" fmla="*/ 81187 w 241645"/>
              <a:gd name="connsiteY0" fmla="*/ 225740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203172 w 241645"/>
              <a:gd name="connsiteY8" fmla="*/ 229661 h 241872"/>
              <a:gd name="connsiteX9" fmla="*/ 122138 w 241645"/>
              <a:gd name="connsiteY9" fmla="*/ 148605 h 241872"/>
              <a:gd name="connsiteX10" fmla="*/ 107928 w 241645"/>
              <a:gd name="connsiteY10" fmla="*/ 151783 h 241872"/>
              <a:gd name="connsiteX11" fmla="*/ 81269 w 241645"/>
              <a:gd name="connsiteY11" fmla="*/ 225740 h 241872"/>
              <a:gd name="connsiteX12" fmla="*/ 81215 w 241645"/>
              <a:gd name="connsiteY12" fmla="*/ 225768 h 241872"/>
              <a:gd name="connsiteX13" fmla="*/ 81187 w 241645"/>
              <a:gd name="connsiteY13" fmla="*/ 225740 h 241872"/>
              <a:gd name="connsiteX14" fmla="*/ 7381 w 241645"/>
              <a:gd name="connsiteY14" fmla="*/ 0 h 241872"/>
              <a:gd name="connsiteX15" fmla="*/ 7342 w 241645"/>
              <a:gd name="connsiteY15" fmla="*/ 0 h 241872"/>
              <a:gd name="connsiteX16" fmla="*/ 2 w 241645"/>
              <a:gd name="connsiteY16" fmla="*/ 7673 h 241872"/>
              <a:gd name="connsiteX17" fmla="*/ 399 w 241645"/>
              <a:gd name="connsiteY17" fmla="*/ 9936 h 241872"/>
              <a:gd name="connsiteX18" fmla="*/ 74058 w 241645"/>
              <a:gd name="connsiteY18" fmla="*/ 231677 h 241872"/>
              <a:gd name="connsiteX19" fmla="*/ 83701 w 241645"/>
              <a:gd name="connsiteY19" fmla="*/ 236284 h 241872"/>
              <a:gd name="connsiteX20" fmla="*/ 88307 w 241645"/>
              <a:gd name="connsiteY20" fmla="*/ 231677 h 241872"/>
              <a:gd name="connsiteX21" fmla="*/ 116033 w 241645"/>
              <a:gd name="connsiteY21" fmla="*/ 154711 h 241872"/>
              <a:gd name="connsiteX22" fmla="*/ 203172 w 241645"/>
              <a:gd name="connsiteY22" fmla="*/ 241872 h 241872"/>
              <a:gd name="connsiteX23" fmla="*/ 241645 w 241645"/>
              <a:gd name="connsiteY23" fmla="*/ 203442 h 241872"/>
              <a:gd name="connsiteX24" fmla="*/ 154423 w 241645"/>
              <a:gd name="connsiteY24" fmla="*/ 116221 h 241872"/>
              <a:gd name="connsiteX25" fmla="*/ 231282 w 241645"/>
              <a:gd name="connsiteY25" fmla="*/ 88539 h 241872"/>
              <a:gd name="connsiteX26" fmla="*/ 235967 w 241645"/>
              <a:gd name="connsiteY26" fmla="*/ 78927 h 241872"/>
              <a:gd name="connsiteX27" fmla="*/ 231282 w 241645"/>
              <a:gd name="connsiteY27" fmla="*/ 74242 h 241872"/>
              <a:gd name="connsiteX28" fmla="*/ 9803 w 241645"/>
              <a:gd name="connsiteY28" fmla="*/ 389 h 241872"/>
              <a:gd name="connsiteX29" fmla="*/ 7381 w 241645"/>
              <a:gd name="connsiteY29" fmla="*/ 0 h 241872"/>
              <a:gd name="connsiteX0" fmla="*/ 81215 w 241645"/>
              <a:gd name="connsiteY0" fmla="*/ 225768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203172 w 241645"/>
              <a:gd name="connsiteY8" fmla="*/ 229661 h 241872"/>
              <a:gd name="connsiteX9" fmla="*/ 122138 w 241645"/>
              <a:gd name="connsiteY9" fmla="*/ 148605 h 241872"/>
              <a:gd name="connsiteX10" fmla="*/ 107928 w 241645"/>
              <a:gd name="connsiteY10" fmla="*/ 151783 h 241872"/>
              <a:gd name="connsiteX11" fmla="*/ 81269 w 241645"/>
              <a:gd name="connsiteY11" fmla="*/ 225740 h 241872"/>
              <a:gd name="connsiteX12" fmla="*/ 81215 w 241645"/>
              <a:gd name="connsiteY12" fmla="*/ 225768 h 241872"/>
              <a:gd name="connsiteX13" fmla="*/ 7381 w 241645"/>
              <a:gd name="connsiteY13" fmla="*/ 0 h 241872"/>
              <a:gd name="connsiteX14" fmla="*/ 7342 w 241645"/>
              <a:gd name="connsiteY14" fmla="*/ 0 h 241872"/>
              <a:gd name="connsiteX15" fmla="*/ 2 w 241645"/>
              <a:gd name="connsiteY15" fmla="*/ 7673 h 241872"/>
              <a:gd name="connsiteX16" fmla="*/ 399 w 241645"/>
              <a:gd name="connsiteY16" fmla="*/ 9936 h 241872"/>
              <a:gd name="connsiteX17" fmla="*/ 74058 w 241645"/>
              <a:gd name="connsiteY17" fmla="*/ 231677 h 241872"/>
              <a:gd name="connsiteX18" fmla="*/ 83701 w 241645"/>
              <a:gd name="connsiteY18" fmla="*/ 236284 h 241872"/>
              <a:gd name="connsiteX19" fmla="*/ 88307 w 241645"/>
              <a:gd name="connsiteY19" fmla="*/ 231677 h 241872"/>
              <a:gd name="connsiteX20" fmla="*/ 116033 w 241645"/>
              <a:gd name="connsiteY20" fmla="*/ 154711 h 241872"/>
              <a:gd name="connsiteX21" fmla="*/ 203172 w 241645"/>
              <a:gd name="connsiteY21" fmla="*/ 241872 h 241872"/>
              <a:gd name="connsiteX22" fmla="*/ 241645 w 241645"/>
              <a:gd name="connsiteY22" fmla="*/ 203442 h 241872"/>
              <a:gd name="connsiteX23" fmla="*/ 154423 w 241645"/>
              <a:gd name="connsiteY23" fmla="*/ 116221 h 241872"/>
              <a:gd name="connsiteX24" fmla="*/ 231282 w 241645"/>
              <a:gd name="connsiteY24" fmla="*/ 88539 h 241872"/>
              <a:gd name="connsiteX25" fmla="*/ 235967 w 241645"/>
              <a:gd name="connsiteY25" fmla="*/ 78927 h 241872"/>
              <a:gd name="connsiteX26" fmla="*/ 231282 w 241645"/>
              <a:gd name="connsiteY26" fmla="*/ 74242 h 241872"/>
              <a:gd name="connsiteX27" fmla="*/ 9803 w 241645"/>
              <a:gd name="connsiteY27" fmla="*/ 389 h 241872"/>
              <a:gd name="connsiteX28" fmla="*/ 7381 w 241645"/>
              <a:gd name="connsiteY28" fmla="*/ 0 h 241872"/>
              <a:gd name="connsiteX0" fmla="*/ 81269 w 241645"/>
              <a:gd name="connsiteY0" fmla="*/ 225740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203172 w 241645"/>
              <a:gd name="connsiteY8" fmla="*/ 229661 h 241872"/>
              <a:gd name="connsiteX9" fmla="*/ 122138 w 241645"/>
              <a:gd name="connsiteY9" fmla="*/ 148605 h 241872"/>
              <a:gd name="connsiteX10" fmla="*/ 107928 w 241645"/>
              <a:gd name="connsiteY10" fmla="*/ 151783 h 241872"/>
              <a:gd name="connsiteX11" fmla="*/ 81269 w 241645"/>
              <a:gd name="connsiteY11" fmla="*/ 225740 h 241872"/>
              <a:gd name="connsiteX12" fmla="*/ 7381 w 241645"/>
              <a:gd name="connsiteY12" fmla="*/ 0 h 241872"/>
              <a:gd name="connsiteX13" fmla="*/ 7342 w 241645"/>
              <a:gd name="connsiteY13" fmla="*/ 0 h 241872"/>
              <a:gd name="connsiteX14" fmla="*/ 2 w 241645"/>
              <a:gd name="connsiteY14" fmla="*/ 7673 h 241872"/>
              <a:gd name="connsiteX15" fmla="*/ 399 w 241645"/>
              <a:gd name="connsiteY15" fmla="*/ 9936 h 241872"/>
              <a:gd name="connsiteX16" fmla="*/ 74058 w 241645"/>
              <a:gd name="connsiteY16" fmla="*/ 231677 h 241872"/>
              <a:gd name="connsiteX17" fmla="*/ 83701 w 241645"/>
              <a:gd name="connsiteY17" fmla="*/ 236284 h 241872"/>
              <a:gd name="connsiteX18" fmla="*/ 88307 w 241645"/>
              <a:gd name="connsiteY18" fmla="*/ 231677 h 241872"/>
              <a:gd name="connsiteX19" fmla="*/ 116033 w 241645"/>
              <a:gd name="connsiteY19" fmla="*/ 154711 h 241872"/>
              <a:gd name="connsiteX20" fmla="*/ 203172 w 241645"/>
              <a:gd name="connsiteY20" fmla="*/ 241872 h 241872"/>
              <a:gd name="connsiteX21" fmla="*/ 241645 w 241645"/>
              <a:gd name="connsiteY21" fmla="*/ 203442 h 241872"/>
              <a:gd name="connsiteX22" fmla="*/ 154423 w 241645"/>
              <a:gd name="connsiteY22" fmla="*/ 116221 h 241872"/>
              <a:gd name="connsiteX23" fmla="*/ 231282 w 241645"/>
              <a:gd name="connsiteY23" fmla="*/ 88539 h 241872"/>
              <a:gd name="connsiteX24" fmla="*/ 235967 w 241645"/>
              <a:gd name="connsiteY24" fmla="*/ 78927 h 241872"/>
              <a:gd name="connsiteX25" fmla="*/ 231282 w 241645"/>
              <a:gd name="connsiteY25" fmla="*/ 74242 h 241872"/>
              <a:gd name="connsiteX26" fmla="*/ 9803 w 241645"/>
              <a:gd name="connsiteY26" fmla="*/ 389 h 241872"/>
              <a:gd name="connsiteX27" fmla="*/ 7381 w 241645"/>
              <a:gd name="connsiteY27" fmla="*/ 0 h 241872"/>
              <a:gd name="connsiteX0" fmla="*/ 107928 w 241645"/>
              <a:gd name="connsiteY0" fmla="*/ 151783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203172 w 241645"/>
              <a:gd name="connsiteY8" fmla="*/ 229661 h 241872"/>
              <a:gd name="connsiteX9" fmla="*/ 122138 w 241645"/>
              <a:gd name="connsiteY9" fmla="*/ 148605 h 241872"/>
              <a:gd name="connsiteX10" fmla="*/ 107928 w 241645"/>
              <a:gd name="connsiteY10" fmla="*/ 151783 h 241872"/>
              <a:gd name="connsiteX11" fmla="*/ 7381 w 241645"/>
              <a:gd name="connsiteY11" fmla="*/ 0 h 241872"/>
              <a:gd name="connsiteX12" fmla="*/ 7342 w 241645"/>
              <a:gd name="connsiteY12" fmla="*/ 0 h 241872"/>
              <a:gd name="connsiteX13" fmla="*/ 2 w 241645"/>
              <a:gd name="connsiteY13" fmla="*/ 7673 h 241872"/>
              <a:gd name="connsiteX14" fmla="*/ 399 w 241645"/>
              <a:gd name="connsiteY14" fmla="*/ 9936 h 241872"/>
              <a:gd name="connsiteX15" fmla="*/ 74058 w 241645"/>
              <a:gd name="connsiteY15" fmla="*/ 231677 h 241872"/>
              <a:gd name="connsiteX16" fmla="*/ 83701 w 241645"/>
              <a:gd name="connsiteY16" fmla="*/ 236284 h 241872"/>
              <a:gd name="connsiteX17" fmla="*/ 88307 w 241645"/>
              <a:gd name="connsiteY17" fmla="*/ 231677 h 241872"/>
              <a:gd name="connsiteX18" fmla="*/ 116033 w 241645"/>
              <a:gd name="connsiteY18" fmla="*/ 154711 h 241872"/>
              <a:gd name="connsiteX19" fmla="*/ 203172 w 241645"/>
              <a:gd name="connsiteY19" fmla="*/ 241872 h 241872"/>
              <a:gd name="connsiteX20" fmla="*/ 241645 w 241645"/>
              <a:gd name="connsiteY20" fmla="*/ 203442 h 241872"/>
              <a:gd name="connsiteX21" fmla="*/ 154423 w 241645"/>
              <a:gd name="connsiteY21" fmla="*/ 116221 h 241872"/>
              <a:gd name="connsiteX22" fmla="*/ 231282 w 241645"/>
              <a:gd name="connsiteY22" fmla="*/ 88539 h 241872"/>
              <a:gd name="connsiteX23" fmla="*/ 235967 w 241645"/>
              <a:gd name="connsiteY23" fmla="*/ 78927 h 241872"/>
              <a:gd name="connsiteX24" fmla="*/ 231282 w 241645"/>
              <a:gd name="connsiteY24" fmla="*/ 74242 h 241872"/>
              <a:gd name="connsiteX25" fmla="*/ 9803 w 241645"/>
              <a:gd name="connsiteY25" fmla="*/ 389 h 241872"/>
              <a:gd name="connsiteX26" fmla="*/ 7381 w 241645"/>
              <a:gd name="connsiteY26" fmla="*/ 0 h 241872"/>
              <a:gd name="connsiteX0" fmla="*/ 122138 w 241645"/>
              <a:gd name="connsiteY0" fmla="*/ 148605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203172 w 241645"/>
              <a:gd name="connsiteY8" fmla="*/ 229661 h 241872"/>
              <a:gd name="connsiteX9" fmla="*/ 122138 w 241645"/>
              <a:gd name="connsiteY9" fmla="*/ 148605 h 241872"/>
              <a:gd name="connsiteX10" fmla="*/ 7381 w 241645"/>
              <a:gd name="connsiteY10" fmla="*/ 0 h 241872"/>
              <a:gd name="connsiteX11" fmla="*/ 7342 w 241645"/>
              <a:gd name="connsiteY11" fmla="*/ 0 h 241872"/>
              <a:gd name="connsiteX12" fmla="*/ 2 w 241645"/>
              <a:gd name="connsiteY12" fmla="*/ 7673 h 241872"/>
              <a:gd name="connsiteX13" fmla="*/ 399 w 241645"/>
              <a:gd name="connsiteY13" fmla="*/ 9936 h 241872"/>
              <a:gd name="connsiteX14" fmla="*/ 74058 w 241645"/>
              <a:gd name="connsiteY14" fmla="*/ 231677 h 241872"/>
              <a:gd name="connsiteX15" fmla="*/ 83701 w 241645"/>
              <a:gd name="connsiteY15" fmla="*/ 236284 h 241872"/>
              <a:gd name="connsiteX16" fmla="*/ 88307 w 241645"/>
              <a:gd name="connsiteY16" fmla="*/ 231677 h 241872"/>
              <a:gd name="connsiteX17" fmla="*/ 116033 w 241645"/>
              <a:gd name="connsiteY17" fmla="*/ 154711 h 241872"/>
              <a:gd name="connsiteX18" fmla="*/ 203172 w 241645"/>
              <a:gd name="connsiteY18" fmla="*/ 241872 h 241872"/>
              <a:gd name="connsiteX19" fmla="*/ 241645 w 241645"/>
              <a:gd name="connsiteY19" fmla="*/ 203442 h 241872"/>
              <a:gd name="connsiteX20" fmla="*/ 154423 w 241645"/>
              <a:gd name="connsiteY20" fmla="*/ 116221 h 241872"/>
              <a:gd name="connsiteX21" fmla="*/ 231282 w 241645"/>
              <a:gd name="connsiteY21" fmla="*/ 88539 h 241872"/>
              <a:gd name="connsiteX22" fmla="*/ 235967 w 241645"/>
              <a:gd name="connsiteY22" fmla="*/ 78927 h 241872"/>
              <a:gd name="connsiteX23" fmla="*/ 231282 w 241645"/>
              <a:gd name="connsiteY23" fmla="*/ 74242 h 241872"/>
              <a:gd name="connsiteX24" fmla="*/ 9803 w 241645"/>
              <a:gd name="connsiteY24" fmla="*/ 389 h 241872"/>
              <a:gd name="connsiteX25" fmla="*/ 7381 w 241645"/>
              <a:gd name="connsiteY25" fmla="*/ 0 h 241872"/>
              <a:gd name="connsiteX0" fmla="*/ 203172 w 241645"/>
              <a:gd name="connsiteY0" fmla="*/ 229661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203172 w 241645"/>
              <a:gd name="connsiteY8" fmla="*/ 229661 h 241872"/>
              <a:gd name="connsiteX9" fmla="*/ 7381 w 241645"/>
              <a:gd name="connsiteY9" fmla="*/ 0 h 241872"/>
              <a:gd name="connsiteX10" fmla="*/ 7342 w 241645"/>
              <a:gd name="connsiteY10" fmla="*/ 0 h 241872"/>
              <a:gd name="connsiteX11" fmla="*/ 2 w 241645"/>
              <a:gd name="connsiteY11" fmla="*/ 7673 h 241872"/>
              <a:gd name="connsiteX12" fmla="*/ 399 w 241645"/>
              <a:gd name="connsiteY12" fmla="*/ 9936 h 241872"/>
              <a:gd name="connsiteX13" fmla="*/ 74058 w 241645"/>
              <a:gd name="connsiteY13" fmla="*/ 231677 h 241872"/>
              <a:gd name="connsiteX14" fmla="*/ 83701 w 241645"/>
              <a:gd name="connsiteY14" fmla="*/ 236284 h 241872"/>
              <a:gd name="connsiteX15" fmla="*/ 88307 w 241645"/>
              <a:gd name="connsiteY15" fmla="*/ 231677 h 241872"/>
              <a:gd name="connsiteX16" fmla="*/ 116033 w 241645"/>
              <a:gd name="connsiteY16" fmla="*/ 154711 h 241872"/>
              <a:gd name="connsiteX17" fmla="*/ 203172 w 241645"/>
              <a:gd name="connsiteY17" fmla="*/ 241872 h 241872"/>
              <a:gd name="connsiteX18" fmla="*/ 241645 w 241645"/>
              <a:gd name="connsiteY18" fmla="*/ 203442 h 241872"/>
              <a:gd name="connsiteX19" fmla="*/ 154423 w 241645"/>
              <a:gd name="connsiteY19" fmla="*/ 116221 h 241872"/>
              <a:gd name="connsiteX20" fmla="*/ 231282 w 241645"/>
              <a:gd name="connsiteY20" fmla="*/ 88539 h 241872"/>
              <a:gd name="connsiteX21" fmla="*/ 235967 w 241645"/>
              <a:gd name="connsiteY21" fmla="*/ 78927 h 241872"/>
              <a:gd name="connsiteX22" fmla="*/ 231282 w 241645"/>
              <a:gd name="connsiteY22" fmla="*/ 74242 h 241872"/>
              <a:gd name="connsiteX23" fmla="*/ 9803 w 241645"/>
              <a:gd name="connsiteY23" fmla="*/ 389 h 241872"/>
              <a:gd name="connsiteX24" fmla="*/ 7381 w 241645"/>
              <a:gd name="connsiteY24" fmla="*/ 0 h 241872"/>
              <a:gd name="connsiteX0" fmla="*/ 229429 w 241645"/>
              <a:gd name="connsiteY0" fmla="*/ 203430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229429 w 241645"/>
              <a:gd name="connsiteY7" fmla="*/ 203430 h 241872"/>
              <a:gd name="connsiteX8" fmla="*/ 7381 w 241645"/>
              <a:gd name="connsiteY8" fmla="*/ 0 h 241872"/>
              <a:gd name="connsiteX9" fmla="*/ 7342 w 241645"/>
              <a:gd name="connsiteY9" fmla="*/ 0 h 241872"/>
              <a:gd name="connsiteX10" fmla="*/ 2 w 241645"/>
              <a:gd name="connsiteY10" fmla="*/ 7673 h 241872"/>
              <a:gd name="connsiteX11" fmla="*/ 399 w 241645"/>
              <a:gd name="connsiteY11" fmla="*/ 9936 h 241872"/>
              <a:gd name="connsiteX12" fmla="*/ 74058 w 241645"/>
              <a:gd name="connsiteY12" fmla="*/ 231677 h 241872"/>
              <a:gd name="connsiteX13" fmla="*/ 83701 w 241645"/>
              <a:gd name="connsiteY13" fmla="*/ 236284 h 241872"/>
              <a:gd name="connsiteX14" fmla="*/ 88307 w 241645"/>
              <a:gd name="connsiteY14" fmla="*/ 231677 h 241872"/>
              <a:gd name="connsiteX15" fmla="*/ 116033 w 241645"/>
              <a:gd name="connsiteY15" fmla="*/ 154711 h 241872"/>
              <a:gd name="connsiteX16" fmla="*/ 203172 w 241645"/>
              <a:gd name="connsiteY16" fmla="*/ 241872 h 241872"/>
              <a:gd name="connsiteX17" fmla="*/ 241645 w 241645"/>
              <a:gd name="connsiteY17" fmla="*/ 203442 h 241872"/>
              <a:gd name="connsiteX18" fmla="*/ 154423 w 241645"/>
              <a:gd name="connsiteY18" fmla="*/ 116221 h 241872"/>
              <a:gd name="connsiteX19" fmla="*/ 231282 w 241645"/>
              <a:gd name="connsiteY19" fmla="*/ 88539 h 241872"/>
              <a:gd name="connsiteX20" fmla="*/ 235967 w 241645"/>
              <a:gd name="connsiteY20" fmla="*/ 78927 h 241872"/>
              <a:gd name="connsiteX21" fmla="*/ 231282 w 241645"/>
              <a:gd name="connsiteY21" fmla="*/ 74242 h 241872"/>
              <a:gd name="connsiteX22" fmla="*/ 9803 w 241645"/>
              <a:gd name="connsiteY22" fmla="*/ 389 h 241872"/>
              <a:gd name="connsiteX23" fmla="*/ 7381 w 241645"/>
              <a:gd name="connsiteY23" fmla="*/ 0 h 241872"/>
              <a:gd name="connsiteX0" fmla="*/ 148313 w 241645"/>
              <a:gd name="connsiteY0" fmla="*/ 122318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38689 w 241645"/>
              <a:gd name="connsiteY5" fmla="*/ 112697 h 241872"/>
              <a:gd name="connsiteX6" fmla="*/ 148313 w 241645"/>
              <a:gd name="connsiteY6" fmla="*/ 122318 h 241872"/>
              <a:gd name="connsiteX7" fmla="*/ 7381 w 241645"/>
              <a:gd name="connsiteY7" fmla="*/ 0 h 241872"/>
              <a:gd name="connsiteX8" fmla="*/ 7342 w 241645"/>
              <a:gd name="connsiteY8" fmla="*/ 0 h 241872"/>
              <a:gd name="connsiteX9" fmla="*/ 2 w 241645"/>
              <a:gd name="connsiteY9" fmla="*/ 7673 h 241872"/>
              <a:gd name="connsiteX10" fmla="*/ 399 w 241645"/>
              <a:gd name="connsiteY10" fmla="*/ 9936 h 241872"/>
              <a:gd name="connsiteX11" fmla="*/ 74058 w 241645"/>
              <a:gd name="connsiteY11" fmla="*/ 231677 h 241872"/>
              <a:gd name="connsiteX12" fmla="*/ 83701 w 241645"/>
              <a:gd name="connsiteY12" fmla="*/ 236284 h 241872"/>
              <a:gd name="connsiteX13" fmla="*/ 88307 w 241645"/>
              <a:gd name="connsiteY13" fmla="*/ 231677 h 241872"/>
              <a:gd name="connsiteX14" fmla="*/ 116033 w 241645"/>
              <a:gd name="connsiteY14" fmla="*/ 154711 h 241872"/>
              <a:gd name="connsiteX15" fmla="*/ 203172 w 241645"/>
              <a:gd name="connsiteY15" fmla="*/ 241872 h 241872"/>
              <a:gd name="connsiteX16" fmla="*/ 241645 w 241645"/>
              <a:gd name="connsiteY16" fmla="*/ 203442 h 241872"/>
              <a:gd name="connsiteX17" fmla="*/ 154423 w 241645"/>
              <a:gd name="connsiteY17" fmla="*/ 116221 h 241872"/>
              <a:gd name="connsiteX18" fmla="*/ 231282 w 241645"/>
              <a:gd name="connsiteY18" fmla="*/ 88539 h 241872"/>
              <a:gd name="connsiteX19" fmla="*/ 235967 w 241645"/>
              <a:gd name="connsiteY19" fmla="*/ 78927 h 241872"/>
              <a:gd name="connsiteX20" fmla="*/ 231282 w 241645"/>
              <a:gd name="connsiteY20" fmla="*/ 74242 h 241872"/>
              <a:gd name="connsiteX21" fmla="*/ 9803 w 241645"/>
              <a:gd name="connsiteY21" fmla="*/ 389 h 241872"/>
              <a:gd name="connsiteX22" fmla="*/ 7381 w 241645"/>
              <a:gd name="connsiteY22" fmla="*/ 0 h 241872"/>
              <a:gd name="connsiteX0" fmla="*/ 148313 w 241645"/>
              <a:gd name="connsiteY0" fmla="*/ 122318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51491 w 241645"/>
              <a:gd name="connsiteY4" fmla="*/ 108103 h 241872"/>
              <a:gd name="connsiteX5" fmla="*/ 148313 w 241645"/>
              <a:gd name="connsiteY5" fmla="*/ 122318 h 241872"/>
              <a:gd name="connsiteX6" fmla="*/ 7381 w 241645"/>
              <a:gd name="connsiteY6" fmla="*/ 0 h 241872"/>
              <a:gd name="connsiteX7" fmla="*/ 7342 w 241645"/>
              <a:gd name="connsiteY7" fmla="*/ 0 h 241872"/>
              <a:gd name="connsiteX8" fmla="*/ 2 w 241645"/>
              <a:gd name="connsiteY8" fmla="*/ 7673 h 241872"/>
              <a:gd name="connsiteX9" fmla="*/ 399 w 241645"/>
              <a:gd name="connsiteY9" fmla="*/ 9936 h 241872"/>
              <a:gd name="connsiteX10" fmla="*/ 74058 w 241645"/>
              <a:gd name="connsiteY10" fmla="*/ 231677 h 241872"/>
              <a:gd name="connsiteX11" fmla="*/ 83701 w 241645"/>
              <a:gd name="connsiteY11" fmla="*/ 236284 h 241872"/>
              <a:gd name="connsiteX12" fmla="*/ 88307 w 241645"/>
              <a:gd name="connsiteY12" fmla="*/ 231677 h 241872"/>
              <a:gd name="connsiteX13" fmla="*/ 116033 w 241645"/>
              <a:gd name="connsiteY13" fmla="*/ 154711 h 241872"/>
              <a:gd name="connsiteX14" fmla="*/ 203172 w 241645"/>
              <a:gd name="connsiteY14" fmla="*/ 241872 h 241872"/>
              <a:gd name="connsiteX15" fmla="*/ 241645 w 241645"/>
              <a:gd name="connsiteY15" fmla="*/ 203442 h 241872"/>
              <a:gd name="connsiteX16" fmla="*/ 154423 w 241645"/>
              <a:gd name="connsiteY16" fmla="*/ 116221 h 241872"/>
              <a:gd name="connsiteX17" fmla="*/ 231282 w 241645"/>
              <a:gd name="connsiteY17" fmla="*/ 88539 h 241872"/>
              <a:gd name="connsiteX18" fmla="*/ 235967 w 241645"/>
              <a:gd name="connsiteY18" fmla="*/ 78927 h 241872"/>
              <a:gd name="connsiteX19" fmla="*/ 231282 w 241645"/>
              <a:gd name="connsiteY19" fmla="*/ 74242 h 241872"/>
              <a:gd name="connsiteX20" fmla="*/ 9803 w 241645"/>
              <a:gd name="connsiteY20" fmla="*/ 389 h 241872"/>
              <a:gd name="connsiteX21" fmla="*/ 7381 w 241645"/>
              <a:gd name="connsiteY21" fmla="*/ 0 h 241872"/>
              <a:gd name="connsiteX0" fmla="*/ 148313 w 241645"/>
              <a:gd name="connsiteY0" fmla="*/ 122318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225418 w 241645"/>
              <a:gd name="connsiteY3" fmla="*/ 81475 h 241872"/>
              <a:gd name="connsiteX4" fmla="*/ 148313 w 241645"/>
              <a:gd name="connsiteY4" fmla="*/ 122318 h 241872"/>
              <a:gd name="connsiteX5" fmla="*/ 7381 w 241645"/>
              <a:gd name="connsiteY5" fmla="*/ 0 h 241872"/>
              <a:gd name="connsiteX6" fmla="*/ 7342 w 241645"/>
              <a:gd name="connsiteY6" fmla="*/ 0 h 241872"/>
              <a:gd name="connsiteX7" fmla="*/ 2 w 241645"/>
              <a:gd name="connsiteY7" fmla="*/ 7673 h 241872"/>
              <a:gd name="connsiteX8" fmla="*/ 399 w 241645"/>
              <a:gd name="connsiteY8" fmla="*/ 9936 h 241872"/>
              <a:gd name="connsiteX9" fmla="*/ 74058 w 241645"/>
              <a:gd name="connsiteY9" fmla="*/ 231677 h 241872"/>
              <a:gd name="connsiteX10" fmla="*/ 83701 w 241645"/>
              <a:gd name="connsiteY10" fmla="*/ 236284 h 241872"/>
              <a:gd name="connsiteX11" fmla="*/ 88307 w 241645"/>
              <a:gd name="connsiteY11" fmla="*/ 231677 h 241872"/>
              <a:gd name="connsiteX12" fmla="*/ 116033 w 241645"/>
              <a:gd name="connsiteY12" fmla="*/ 154711 h 241872"/>
              <a:gd name="connsiteX13" fmla="*/ 203172 w 241645"/>
              <a:gd name="connsiteY13" fmla="*/ 241872 h 241872"/>
              <a:gd name="connsiteX14" fmla="*/ 241645 w 241645"/>
              <a:gd name="connsiteY14" fmla="*/ 203442 h 241872"/>
              <a:gd name="connsiteX15" fmla="*/ 154423 w 241645"/>
              <a:gd name="connsiteY15" fmla="*/ 116221 h 241872"/>
              <a:gd name="connsiteX16" fmla="*/ 231282 w 241645"/>
              <a:gd name="connsiteY16" fmla="*/ 88539 h 241872"/>
              <a:gd name="connsiteX17" fmla="*/ 235967 w 241645"/>
              <a:gd name="connsiteY17" fmla="*/ 78927 h 241872"/>
              <a:gd name="connsiteX18" fmla="*/ 231282 w 241645"/>
              <a:gd name="connsiteY18" fmla="*/ 74242 h 241872"/>
              <a:gd name="connsiteX19" fmla="*/ 9803 w 241645"/>
              <a:gd name="connsiteY19" fmla="*/ 389 h 241872"/>
              <a:gd name="connsiteX20" fmla="*/ 7381 w 241645"/>
              <a:gd name="connsiteY20" fmla="*/ 0 h 241872"/>
              <a:gd name="connsiteX0" fmla="*/ 148313 w 241645"/>
              <a:gd name="connsiteY0" fmla="*/ 122318 h 241872"/>
              <a:gd name="connsiteX1" fmla="*/ 225418 w 241645"/>
              <a:gd name="connsiteY1" fmla="*/ 81393 h 241872"/>
              <a:gd name="connsiteX2" fmla="*/ 225446 w 241645"/>
              <a:gd name="connsiteY2" fmla="*/ 81447 h 241872"/>
              <a:gd name="connsiteX3" fmla="*/ 148313 w 241645"/>
              <a:gd name="connsiteY3" fmla="*/ 122318 h 241872"/>
              <a:gd name="connsiteX4" fmla="*/ 7381 w 241645"/>
              <a:gd name="connsiteY4" fmla="*/ 0 h 241872"/>
              <a:gd name="connsiteX5" fmla="*/ 7342 w 241645"/>
              <a:gd name="connsiteY5" fmla="*/ 0 h 241872"/>
              <a:gd name="connsiteX6" fmla="*/ 2 w 241645"/>
              <a:gd name="connsiteY6" fmla="*/ 7673 h 241872"/>
              <a:gd name="connsiteX7" fmla="*/ 399 w 241645"/>
              <a:gd name="connsiteY7" fmla="*/ 9936 h 241872"/>
              <a:gd name="connsiteX8" fmla="*/ 74058 w 241645"/>
              <a:gd name="connsiteY8" fmla="*/ 231677 h 241872"/>
              <a:gd name="connsiteX9" fmla="*/ 83701 w 241645"/>
              <a:gd name="connsiteY9" fmla="*/ 236284 h 241872"/>
              <a:gd name="connsiteX10" fmla="*/ 88307 w 241645"/>
              <a:gd name="connsiteY10" fmla="*/ 231677 h 241872"/>
              <a:gd name="connsiteX11" fmla="*/ 116033 w 241645"/>
              <a:gd name="connsiteY11" fmla="*/ 154711 h 241872"/>
              <a:gd name="connsiteX12" fmla="*/ 203172 w 241645"/>
              <a:gd name="connsiteY12" fmla="*/ 241872 h 241872"/>
              <a:gd name="connsiteX13" fmla="*/ 241645 w 241645"/>
              <a:gd name="connsiteY13" fmla="*/ 203442 h 241872"/>
              <a:gd name="connsiteX14" fmla="*/ 154423 w 241645"/>
              <a:gd name="connsiteY14" fmla="*/ 116221 h 241872"/>
              <a:gd name="connsiteX15" fmla="*/ 231282 w 241645"/>
              <a:gd name="connsiteY15" fmla="*/ 88539 h 241872"/>
              <a:gd name="connsiteX16" fmla="*/ 235967 w 241645"/>
              <a:gd name="connsiteY16" fmla="*/ 78927 h 241872"/>
              <a:gd name="connsiteX17" fmla="*/ 231282 w 241645"/>
              <a:gd name="connsiteY17" fmla="*/ 74242 h 241872"/>
              <a:gd name="connsiteX18" fmla="*/ 9803 w 241645"/>
              <a:gd name="connsiteY18" fmla="*/ 389 h 241872"/>
              <a:gd name="connsiteX19" fmla="*/ 7381 w 241645"/>
              <a:gd name="connsiteY19" fmla="*/ 0 h 241872"/>
              <a:gd name="connsiteX0" fmla="*/ 148313 w 241645"/>
              <a:gd name="connsiteY0" fmla="*/ 122318 h 241872"/>
              <a:gd name="connsiteX1" fmla="*/ 225418 w 241645"/>
              <a:gd name="connsiteY1" fmla="*/ 81393 h 241872"/>
              <a:gd name="connsiteX2" fmla="*/ 148313 w 241645"/>
              <a:gd name="connsiteY2" fmla="*/ 122318 h 241872"/>
              <a:gd name="connsiteX3" fmla="*/ 7381 w 241645"/>
              <a:gd name="connsiteY3" fmla="*/ 0 h 241872"/>
              <a:gd name="connsiteX4" fmla="*/ 7342 w 241645"/>
              <a:gd name="connsiteY4" fmla="*/ 0 h 241872"/>
              <a:gd name="connsiteX5" fmla="*/ 2 w 241645"/>
              <a:gd name="connsiteY5" fmla="*/ 7673 h 241872"/>
              <a:gd name="connsiteX6" fmla="*/ 399 w 241645"/>
              <a:gd name="connsiteY6" fmla="*/ 9936 h 241872"/>
              <a:gd name="connsiteX7" fmla="*/ 74058 w 241645"/>
              <a:gd name="connsiteY7" fmla="*/ 231677 h 241872"/>
              <a:gd name="connsiteX8" fmla="*/ 83701 w 241645"/>
              <a:gd name="connsiteY8" fmla="*/ 236284 h 241872"/>
              <a:gd name="connsiteX9" fmla="*/ 88307 w 241645"/>
              <a:gd name="connsiteY9" fmla="*/ 231677 h 241872"/>
              <a:gd name="connsiteX10" fmla="*/ 116033 w 241645"/>
              <a:gd name="connsiteY10" fmla="*/ 154711 h 241872"/>
              <a:gd name="connsiteX11" fmla="*/ 203172 w 241645"/>
              <a:gd name="connsiteY11" fmla="*/ 241872 h 241872"/>
              <a:gd name="connsiteX12" fmla="*/ 241645 w 241645"/>
              <a:gd name="connsiteY12" fmla="*/ 203442 h 241872"/>
              <a:gd name="connsiteX13" fmla="*/ 154423 w 241645"/>
              <a:gd name="connsiteY13" fmla="*/ 116221 h 241872"/>
              <a:gd name="connsiteX14" fmla="*/ 231282 w 241645"/>
              <a:gd name="connsiteY14" fmla="*/ 88539 h 241872"/>
              <a:gd name="connsiteX15" fmla="*/ 235967 w 241645"/>
              <a:gd name="connsiteY15" fmla="*/ 78927 h 241872"/>
              <a:gd name="connsiteX16" fmla="*/ 231282 w 241645"/>
              <a:gd name="connsiteY16" fmla="*/ 74242 h 241872"/>
              <a:gd name="connsiteX17" fmla="*/ 9803 w 241645"/>
              <a:gd name="connsiteY17" fmla="*/ 389 h 241872"/>
              <a:gd name="connsiteX18" fmla="*/ 7381 w 241645"/>
              <a:gd name="connsiteY18" fmla="*/ 0 h 241872"/>
              <a:gd name="connsiteX0" fmla="*/ 7381 w 241645"/>
              <a:gd name="connsiteY0" fmla="*/ 0 h 241872"/>
              <a:gd name="connsiteX1" fmla="*/ 7342 w 241645"/>
              <a:gd name="connsiteY1" fmla="*/ 0 h 241872"/>
              <a:gd name="connsiteX2" fmla="*/ 2 w 241645"/>
              <a:gd name="connsiteY2" fmla="*/ 7673 h 241872"/>
              <a:gd name="connsiteX3" fmla="*/ 399 w 241645"/>
              <a:gd name="connsiteY3" fmla="*/ 9936 h 241872"/>
              <a:gd name="connsiteX4" fmla="*/ 74058 w 241645"/>
              <a:gd name="connsiteY4" fmla="*/ 231677 h 241872"/>
              <a:gd name="connsiteX5" fmla="*/ 83701 w 241645"/>
              <a:gd name="connsiteY5" fmla="*/ 236284 h 241872"/>
              <a:gd name="connsiteX6" fmla="*/ 88307 w 241645"/>
              <a:gd name="connsiteY6" fmla="*/ 231677 h 241872"/>
              <a:gd name="connsiteX7" fmla="*/ 116033 w 241645"/>
              <a:gd name="connsiteY7" fmla="*/ 154711 h 241872"/>
              <a:gd name="connsiteX8" fmla="*/ 203172 w 241645"/>
              <a:gd name="connsiteY8" fmla="*/ 241872 h 241872"/>
              <a:gd name="connsiteX9" fmla="*/ 241645 w 241645"/>
              <a:gd name="connsiteY9" fmla="*/ 203442 h 241872"/>
              <a:gd name="connsiteX10" fmla="*/ 154423 w 241645"/>
              <a:gd name="connsiteY10" fmla="*/ 116221 h 241872"/>
              <a:gd name="connsiteX11" fmla="*/ 231282 w 241645"/>
              <a:gd name="connsiteY11" fmla="*/ 88539 h 241872"/>
              <a:gd name="connsiteX12" fmla="*/ 235967 w 241645"/>
              <a:gd name="connsiteY12" fmla="*/ 78927 h 241872"/>
              <a:gd name="connsiteX13" fmla="*/ 231282 w 241645"/>
              <a:gd name="connsiteY13" fmla="*/ 74242 h 241872"/>
              <a:gd name="connsiteX14" fmla="*/ 9803 w 241645"/>
              <a:gd name="connsiteY14" fmla="*/ 389 h 241872"/>
              <a:gd name="connsiteX15" fmla="*/ 7381 w 241645"/>
              <a:gd name="connsiteY15" fmla="*/ 0 h 2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1645" h="241872">
                <a:moveTo>
                  <a:pt x="7381" y="0"/>
                </a:moveTo>
                <a:lnTo>
                  <a:pt x="7342" y="0"/>
                </a:lnTo>
                <a:cubicBezTo>
                  <a:pt x="3197" y="95"/>
                  <a:pt x="-88" y="3528"/>
                  <a:pt x="2" y="7673"/>
                </a:cubicBezTo>
                <a:cubicBezTo>
                  <a:pt x="19" y="8443"/>
                  <a:pt x="153" y="9206"/>
                  <a:pt x="399" y="9936"/>
                </a:cubicBezTo>
                <a:lnTo>
                  <a:pt x="74058" y="231677"/>
                </a:lnTo>
                <a:cubicBezTo>
                  <a:pt x="75449" y="235612"/>
                  <a:pt x="79766" y="237674"/>
                  <a:pt x="83701" y="236284"/>
                </a:cubicBezTo>
                <a:cubicBezTo>
                  <a:pt x="85853" y="235523"/>
                  <a:pt x="87546" y="233830"/>
                  <a:pt x="88307" y="231677"/>
                </a:cubicBezTo>
                <a:lnTo>
                  <a:pt x="116033" y="154711"/>
                </a:lnTo>
                <a:lnTo>
                  <a:pt x="203172" y="241872"/>
                </a:lnTo>
                <a:lnTo>
                  <a:pt x="241645" y="203442"/>
                </a:lnTo>
                <a:lnTo>
                  <a:pt x="154423" y="116221"/>
                </a:lnTo>
                <a:lnTo>
                  <a:pt x="231282" y="88539"/>
                </a:lnTo>
                <a:cubicBezTo>
                  <a:pt x="235230" y="87179"/>
                  <a:pt x="237327" y="82875"/>
                  <a:pt x="235967" y="78927"/>
                </a:cubicBezTo>
                <a:cubicBezTo>
                  <a:pt x="235209" y="76728"/>
                  <a:pt x="233481" y="75000"/>
                  <a:pt x="231282" y="74242"/>
                </a:cubicBezTo>
                <a:lnTo>
                  <a:pt x="9803" y="389"/>
                </a:lnTo>
                <a:cubicBezTo>
                  <a:pt x="9022" y="130"/>
                  <a:pt x="8204" y="-1"/>
                  <a:pt x="7381" y="0"/>
                </a:cubicBezTo>
                <a:close/>
              </a:path>
            </a:pathLst>
          </a:custGeom>
          <a:solidFill>
            <a:srgbClr val="C00000"/>
          </a:solidFill>
          <a:ln w="426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1DA3EA-0DB0-944B-944F-215A032BDCF5}"/>
              </a:ext>
            </a:extLst>
          </p:cNvPr>
          <p:cNvGrpSpPr/>
          <p:nvPr/>
        </p:nvGrpSpPr>
        <p:grpSpPr>
          <a:xfrm>
            <a:off x="2554014" y="546538"/>
            <a:ext cx="4062202" cy="5065986"/>
            <a:chOff x="2554014" y="546538"/>
            <a:chExt cx="4062202" cy="50659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9D63B0-059B-7D42-8096-F8AD4DFF6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54014" y="546538"/>
              <a:ext cx="3941380" cy="5065986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  <p:sp>
          <p:nvSpPr>
            <p:cNvPr id="18" name="Graphic 9" descr="Cursor outline">
              <a:extLst>
                <a:ext uri="{FF2B5EF4-FFF2-40B4-BE49-F238E27FC236}">
                  <a16:creationId xmlns:a16="http://schemas.microsoft.com/office/drawing/2014/main" id="{B7E34146-C917-7443-A1FA-1B974D47CEEB}"/>
                </a:ext>
              </a:extLst>
            </p:cNvPr>
            <p:cNvSpPr/>
            <p:nvPr/>
          </p:nvSpPr>
          <p:spPr>
            <a:xfrm>
              <a:off x="6374572" y="1017498"/>
              <a:ext cx="241644" cy="241871"/>
            </a:xfrm>
            <a:custGeom>
              <a:avLst/>
              <a:gdLst>
                <a:gd name="connsiteX0" fmla="*/ 9367 w 241644"/>
                <a:gd name="connsiteY0" fmla="*/ 9348 h 241871"/>
                <a:gd name="connsiteX1" fmla="*/ 225418 w 241644"/>
                <a:gd name="connsiteY1" fmla="*/ 81393 h 241871"/>
                <a:gd name="connsiteX2" fmla="*/ 225446 w 241644"/>
                <a:gd name="connsiteY2" fmla="*/ 81447 h 241871"/>
                <a:gd name="connsiteX3" fmla="*/ 225418 w 241644"/>
                <a:gd name="connsiteY3" fmla="*/ 81475 h 241871"/>
                <a:gd name="connsiteX4" fmla="*/ 151491 w 241644"/>
                <a:gd name="connsiteY4" fmla="*/ 108103 h 241871"/>
                <a:gd name="connsiteX5" fmla="*/ 138689 w 241644"/>
                <a:gd name="connsiteY5" fmla="*/ 112697 h 241871"/>
                <a:gd name="connsiteX6" fmla="*/ 148313 w 241644"/>
                <a:gd name="connsiteY6" fmla="*/ 122318 h 241871"/>
                <a:gd name="connsiteX7" fmla="*/ 229429 w 241644"/>
                <a:gd name="connsiteY7" fmla="*/ 203430 h 241871"/>
                <a:gd name="connsiteX8" fmla="*/ 203172 w 241644"/>
                <a:gd name="connsiteY8" fmla="*/ 229661 h 241871"/>
                <a:gd name="connsiteX9" fmla="*/ 122138 w 241644"/>
                <a:gd name="connsiteY9" fmla="*/ 148605 h 241871"/>
                <a:gd name="connsiteX10" fmla="*/ 112539 w 241644"/>
                <a:gd name="connsiteY10" fmla="*/ 138985 h 241871"/>
                <a:gd name="connsiteX11" fmla="*/ 107928 w 241644"/>
                <a:gd name="connsiteY11" fmla="*/ 151783 h 241871"/>
                <a:gd name="connsiteX12" fmla="*/ 81269 w 241644"/>
                <a:gd name="connsiteY12" fmla="*/ 225740 h 241871"/>
                <a:gd name="connsiteX13" fmla="*/ 81215 w 241644"/>
                <a:gd name="connsiteY13" fmla="*/ 225768 h 241871"/>
                <a:gd name="connsiteX14" fmla="*/ 81187 w 241644"/>
                <a:gd name="connsiteY14" fmla="*/ 225740 h 241871"/>
                <a:gd name="connsiteX15" fmla="*/ 9316 w 241644"/>
                <a:gd name="connsiteY15" fmla="*/ 9413 h 241871"/>
                <a:gd name="connsiteX16" fmla="*/ 9309 w 241644"/>
                <a:gd name="connsiteY16" fmla="*/ 9355 h 241871"/>
                <a:gd name="connsiteX17" fmla="*/ 9367 w 241644"/>
                <a:gd name="connsiteY17" fmla="*/ 9348 h 241871"/>
                <a:gd name="connsiteX18" fmla="*/ 7381 w 241644"/>
                <a:gd name="connsiteY18" fmla="*/ 0 h 241871"/>
                <a:gd name="connsiteX19" fmla="*/ 7342 w 241644"/>
                <a:gd name="connsiteY19" fmla="*/ 0 h 241871"/>
                <a:gd name="connsiteX20" fmla="*/ 2 w 241644"/>
                <a:gd name="connsiteY20" fmla="*/ 7673 h 241871"/>
                <a:gd name="connsiteX21" fmla="*/ 399 w 241644"/>
                <a:gd name="connsiteY21" fmla="*/ 9936 h 241871"/>
                <a:gd name="connsiteX22" fmla="*/ 74058 w 241644"/>
                <a:gd name="connsiteY22" fmla="*/ 231677 h 241871"/>
                <a:gd name="connsiteX23" fmla="*/ 83701 w 241644"/>
                <a:gd name="connsiteY23" fmla="*/ 236284 h 241871"/>
                <a:gd name="connsiteX24" fmla="*/ 88307 w 241644"/>
                <a:gd name="connsiteY24" fmla="*/ 231677 h 241871"/>
                <a:gd name="connsiteX25" fmla="*/ 116033 w 241644"/>
                <a:gd name="connsiteY25" fmla="*/ 154711 h 241871"/>
                <a:gd name="connsiteX26" fmla="*/ 203172 w 241644"/>
                <a:gd name="connsiteY26" fmla="*/ 241872 h 241871"/>
                <a:gd name="connsiteX27" fmla="*/ 241645 w 241644"/>
                <a:gd name="connsiteY27" fmla="*/ 203442 h 241871"/>
                <a:gd name="connsiteX28" fmla="*/ 154423 w 241644"/>
                <a:gd name="connsiteY28" fmla="*/ 116221 h 241871"/>
                <a:gd name="connsiteX29" fmla="*/ 231282 w 241644"/>
                <a:gd name="connsiteY29" fmla="*/ 88539 h 241871"/>
                <a:gd name="connsiteX30" fmla="*/ 235967 w 241644"/>
                <a:gd name="connsiteY30" fmla="*/ 78927 h 241871"/>
                <a:gd name="connsiteX31" fmla="*/ 231282 w 241644"/>
                <a:gd name="connsiteY31" fmla="*/ 74242 h 241871"/>
                <a:gd name="connsiteX32" fmla="*/ 9803 w 241644"/>
                <a:gd name="connsiteY32" fmla="*/ 389 h 241871"/>
                <a:gd name="connsiteX33" fmla="*/ 7381 w 241644"/>
                <a:gd name="connsiteY33" fmla="*/ 0 h 241871"/>
                <a:gd name="connsiteX0" fmla="*/ 9367 w 241645"/>
                <a:gd name="connsiteY0" fmla="*/ 9348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203172 w 241645"/>
                <a:gd name="connsiteY8" fmla="*/ 229661 h 241872"/>
                <a:gd name="connsiteX9" fmla="*/ 122138 w 241645"/>
                <a:gd name="connsiteY9" fmla="*/ 148605 h 241872"/>
                <a:gd name="connsiteX10" fmla="*/ 107928 w 241645"/>
                <a:gd name="connsiteY10" fmla="*/ 151783 h 241872"/>
                <a:gd name="connsiteX11" fmla="*/ 81269 w 241645"/>
                <a:gd name="connsiteY11" fmla="*/ 225740 h 241872"/>
                <a:gd name="connsiteX12" fmla="*/ 81215 w 241645"/>
                <a:gd name="connsiteY12" fmla="*/ 225768 h 241872"/>
                <a:gd name="connsiteX13" fmla="*/ 81187 w 241645"/>
                <a:gd name="connsiteY13" fmla="*/ 225740 h 241872"/>
                <a:gd name="connsiteX14" fmla="*/ 9316 w 241645"/>
                <a:gd name="connsiteY14" fmla="*/ 9413 h 241872"/>
                <a:gd name="connsiteX15" fmla="*/ 9309 w 241645"/>
                <a:gd name="connsiteY15" fmla="*/ 9355 h 241872"/>
                <a:gd name="connsiteX16" fmla="*/ 9367 w 241645"/>
                <a:gd name="connsiteY16" fmla="*/ 9348 h 241872"/>
                <a:gd name="connsiteX17" fmla="*/ 7381 w 241645"/>
                <a:gd name="connsiteY17" fmla="*/ 0 h 241872"/>
                <a:gd name="connsiteX18" fmla="*/ 7342 w 241645"/>
                <a:gd name="connsiteY18" fmla="*/ 0 h 241872"/>
                <a:gd name="connsiteX19" fmla="*/ 2 w 241645"/>
                <a:gd name="connsiteY19" fmla="*/ 7673 h 241872"/>
                <a:gd name="connsiteX20" fmla="*/ 399 w 241645"/>
                <a:gd name="connsiteY20" fmla="*/ 9936 h 241872"/>
                <a:gd name="connsiteX21" fmla="*/ 74058 w 241645"/>
                <a:gd name="connsiteY21" fmla="*/ 231677 h 241872"/>
                <a:gd name="connsiteX22" fmla="*/ 83701 w 241645"/>
                <a:gd name="connsiteY22" fmla="*/ 236284 h 241872"/>
                <a:gd name="connsiteX23" fmla="*/ 88307 w 241645"/>
                <a:gd name="connsiteY23" fmla="*/ 231677 h 241872"/>
                <a:gd name="connsiteX24" fmla="*/ 116033 w 241645"/>
                <a:gd name="connsiteY24" fmla="*/ 154711 h 241872"/>
                <a:gd name="connsiteX25" fmla="*/ 203172 w 241645"/>
                <a:gd name="connsiteY25" fmla="*/ 241872 h 241872"/>
                <a:gd name="connsiteX26" fmla="*/ 241645 w 241645"/>
                <a:gd name="connsiteY26" fmla="*/ 203442 h 241872"/>
                <a:gd name="connsiteX27" fmla="*/ 154423 w 241645"/>
                <a:gd name="connsiteY27" fmla="*/ 116221 h 241872"/>
                <a:gd name="connsiteX28" fmla="*/ 231282 w 241645"/>
                <a:gd name="connsiteY28" fmla="*/ 88539 h 241872"/>
                <a:gd name="connsiteX29" fmla="*/ 235967 w 241645"/>
                <a:gd name="connsiteY29" fmla="*/ 78927 h 241872"/>
                <a:gd name="connsiteX30" fmla="*/ 231282 w 241645"/>
                <a:gd name="connsiteY30" fmla="*/ 74242 h 241872"/>
                <a:gd name="connsiteX31" fmla="*/ 9803 w 241645"/>
                <a:gd name="connsiteY31" fmla="*/ 389 h 241872"/>
                <a:gd name="connsiteX32" fmla="*/ 7381 w 241645"/>
                <a:gd name="connsiteY32" fmla="*/ 0 h 241872"/>
                <a:gd name="connsiteX0" fmla="*/ 9309 w 241645"/>
                <a:gd name="connsiteY0" fmla="*/ 9355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203172 w 241645"/>
                <a:gd name="connsiteY8" fmla="*/ 229661 h 241872"/>
                <a:gd name="connsiteX9" fmla="*/ 122138 w 241645"/>
                <a:gd name="connsiteY9" fmla="*/ 148605 h 241872"/>
                <a:gd name="connsiteX10" fmla="*/ 107928 w 241645"/>
                <a:gd name="connsiteY10" fmla="*/ 151783 h 241872"/>
                <a:gd name="connsiteX11" fmla="*/ 81269 w 241645"/>
                <a:gd name="connsiteY11" fmla="*/ 225740 h 241872"/>
                <a:gd name="connsiteX12" fmla="*/ 81215 w 241645"/>
                <a:gd name="connsiteY12" fmla="*/ 225768 h 241872"/>
                <a:gd name="connsiteX13" fmla="*/ 81187 w 241645"/>
                <a:gd name="connsiteY13" fmla="*/ 225740 h 241872"/>
                <a:gd name="connsiteX14" fmla="*/ 9316 w 241645"/>
                <a:gd name="connsiteY14" fmla="*/ 9413 h 241872"/>
                <a:gd name="connsiteX15" fmla="*/ 9309 w 241645"/>
                <a:gd name="connsiteY15" fmla="*/ 9355 h 241872"/>
                <a:gd name="connsiteX16" fmla="*/ 7381 w 241645"/>
                <a:gd name="connsiteY16" fmla="*/ 0 h 241872"/>
                <a:gd name="connsiteX17" fmla="*/ 7342 w 241645"/>
                <a:gd name="connsiteY17" fmla="*/ 0 h 241872"/>
                <a:gd name="connsiteX18" fmla="*/ 2 w 241645"/>
                <a:gd name="connsiteY18" fmla="*/ 7673 h 241872"/>
                <a:gd name="connsiteX19" fmla="*/ 399 w 241645"/>
                <a:gd name="connsiteY19" fmla="*/ 9936 h 241872"/>
                <a:gd name="connsiteX20" fmla="*/ 74058 w 241645"/>
                <a:gd name="connsiteY20" fmla="*/ 231677 h 241872"/>
                <a:gd name="connsiteX21" fmla="*/ 83701 w 241645"/>
                <a:gd name="connsiteY21" fmla="*/ 236284 h 241872"/>
                <a:gd name="connsiteX22" fmla="*/ 88307 w 241645"/>
                <a:gd name="connsiteY22" fmla="*/ 231677 h 241872"/>
                <a:gd name="connsiteX23" fmla="*/ 116033 w 241645"/>
                <a:gd name="connsiteY23" fmla="*/ 154711 h 241872"/>
                <a:gd name="connsiteX24" fmla="*/ 203172 w 241645"/>
                <a:gd name="connsiteY24" fmla="*/ 241872 h 241872"/>
                <a:gd name="connsiteX25" fmla="*/ 241645 w 241645"/>
                <a:gd name="connsiteY25" fmla="*/ 203442 h 241872"/>
                <a:gd name="connsiteX26" fmla="*/ 154423 w 241645"/>
                <a:gd name="connsiteY26" fmla="*/ 116221 h 241872"/>
                <a:gd name="connsiteX27" fmla="*/ 231282 w 241645"/>
                <a:gd name="connsiteY27" fmla="*/ 88539 h 241872"/>
                <a:gd name="connsiteX28" fmla="*/ 235967 w 241645"/>
                <a:gd name="connsiteY28" fmla="*/ 78927 h 241872"/>
                <a:gd name="connsiteX29" fmla="*/ 231282 w 241645"/>
                <a:gd name="connsiteY29" fmla="*/ 74242 h 241872"/>
                <a:gd name="connsiteX30" fmla="*/ 9803 w 241645"/>
                <a:gd name="connsiteY30" fmla="*/ 389 h 241872"/>
                <a:gd name="connsiteX31" fmla="*/ 7381 w 241645"/>
                <a:gd name="connsiteY31" fmla="*/ 0 h 241872"/>
                <a:gd name="connsiteX0" fmla="*/ 9316 w 241645"/>
                <a:gd name="connsiteY0" fmla="*/ 9413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203172 w 241645"/>
                <a:gd name="connsiteY8" fmla="*/ 229661 h 241872"/>
                <a:gd name="connsiteX9" fmla="*/ 122138 w 241645"/>
                <a:gd name="connsiteY9" fmla="*/ 148605 h 241872"/>
                <a:gd name="connsiteX10" fmla="*/ 107928 w 241645"/>
                <a:gd name="connsiteY10" fmla="*/ 151783 h 241872"/>
                <a:gd name="connsiteX11" fmla="*/ 81269 w 241645"/>
                <a:gd name="connsiteY11" fmla="*/ 225740 h 241872"/>
                <a:gd name="connsiteX12" fmla="*/ 81215 w 241645"/>
                <a:gd name="connsiteY12" fmla="*/ 225768 h 241872"/>
                <a:gd name="connsiteX13" fmla="*/ 81187 w 241645"/>
                <a:gd name="connsiteY13" fmla="*/ 225740 h 241872"/>
                <a:gd name="connsiteX14" fmla="*/ 9316 w 241645"/>
                <a:gd name="connsiteY14" fmla="*/ 9413 h 241872"/>
                <a:gd name="connsiteX15" fmla="*/ 7381 w 241645"/>
                <a:gd name="connsiteY15" fmla="*/ 0 h 241872"/>
                <a:gd name="connsiteX16" fmla="*/ 7342 w 241645"/>
                <a:gd name="connsiteY16" fmla="*/ 0 h 241872"/>
                <a:gd name="connsiteX17" fmla="*/ 2 w 241645"/>
                <a:gd name="connsiteY17" fmla="*/ 7673 h 241872"/>
                <a:gd name="connsiteX18" fmla="*/ 399 w 241645"/>
                <a:gd name="connsiteY18" fmla="*/ 9936 h 241872"/>
                <a:gd name="connsiteX19" fmla="*/ 74058 w 241645"/>
                <a:gd name="connsiteY19" fmla="*/ 231677 h 241872"/>
                <a:gd name="connsiteX20" fmla="*/ 83701 w 241645"/>
                <a:gd name="connsiteY20" fmla="*/ 236284 h 241872"/>
                <a:gd name="connsiteX21" fmla="*/ 88307 w 241645"/>
                <a:gd name="connsiteY21" fmla="*/ 231677 h 241872"/>
                <a:gd name="connsiteX22" fmla="*/ 116033 w 241645"/>
                <a:gd name="connsiteY22" fmla="*/ 154711 h 241872"/>
                <a:gd name="connsiteX23" fmla="*/ 203172 w 241645"/>
                <a:gd name="connsiteY23" fmla="*/ 241872 h 241872"/>
                <a:gd name="connsiteX24" fmla="*/ 241645 w 241645"/>
                <a:gd name="connsiteY24" fmla="*/ 203442 h 241872"/>
                <a:gd name="connsiteX25" fmla="*/ 154423 w 241645"/>
                <a:gd name="connsiteY25" fmla="*/ 116221 h 241872"/>
                <a:gd name="connsiteX26" fmla="*/ 231282 w 241645"/>
                <a:gd name="connsiteY26" fmla="*/ 88539 h 241872"/>
                <a:gd name="connsiteX27" fmla="*/ 235967 w 241645"/>
                <a:gd name="connsiteY27" fmla="*/ 78927 h 241872"/>
                <a:gd name="connsiteX28" fmla="*/ 231282 w 241645"/>
                <a:gd name="connsiteY28" fmla="*/ 74242 h 241872"/>
                <a:gd name="connsiteX29" fmla="*/ 9803 w 241645"/>
                <a:gd name="connsiteY29" fmla="*/ 389 h 241872"/>
                <a:gd name="connsiteX30" fmla="*/ 7381 w 241645"/>
                <a:gd name="connsiteY30" fmla="*/ 0 h 241872"/>
                <a:gd name="connsiteX0" fmla="*/ 81187 w 241645"/>
                <a:gd name="connsiteY0" fmla="*/ 225740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203172 w 241645"/>
                <a:gd name="connsiteY8" fmla="*/ 229661 h 241872"/>
                <a:gd name="connsiteX9" fmla="*/ 122138 w 241645"/>
                <a:gd name="connsiteY9" fmla="*/ 148605 h 241872"/>
                <a:gd name="connsiteX10" fmla="*/ 107928 w 241645"/>
                <a:gd name="connsiteY10" fmla="*/ 151783 h 241872"/>
                <a:gd name="connsiteX11" fmla="*/ 81269 w 241645"/>
                <a:gd name="connsiteY11" fmla="*/ 225740 h 241872"/>
                <a:gd name="connsiteX12" fmla="*/ 81215 w 241645"/>
                <a:gd name="connsiteY12" fmla="*/ 225768 h 241872"/>
                <a:gd name="connsiteX13" fmla="*/ 81187 w 241645"/>
                <a:gd name="connsiteY13" fmla="*/ 225740 h 241872"/>
                <a:gd name="connsiteX14" fmla="*/ 7381 w 241645"/>
                <a:gd name="connsiteY14" fmla="*/ 0 h 241872"/>
                <a:gd name="connsiteX15" fmla="*/ 7342 w 241645"/>
                <a:gd name="connsiteY15" fmla="*/ 0 h 241872"/>
                <a:gd name="connsiteX16" fmla="*/ 2 w 241645"/>
                <a:gd name="connsiteY16" fmla="*/ 7673 h 241872"/>
                <a:gd name="connsiteX17" fmla="*/ 399 w 241645"/>
                <a:gd name="connsiteY17" fmla="*/ 9936 h 241872"/>
                <a:gd name="connsiteX18" fmla="*/ 74058 w 241645"/>
                <a:gd name="connsiteY18" fmla="*/ 231677 h 241872"/>
                <a:gd name="connsiteX19" fmla="*/ 83701 w 241645"/>
                <a:gd name="connsiteY19" fmla="*/ 236284 h 241872"/>
                <a:gd name="connsiteX20" fmla="*/ 88307 w 241645"/>
                <a:gd name="connsiteY20" fmla="*/ 231677 h 241872"/>
                <a:gd name="connsiteX21" fmla="*/ 116033 w 241645"/>
                <a:gd name="connsiteY21" fmla="*/ 154711 h 241872"/>
                <a:gd name="connsiteX22" fmla="*/ 203172 w 241645"/>
                <a:gd name="connsiteY22" fmla="*/ 241872 h 241872"/>
                <a:gd name="connsiteX23" fmla="*/ 241645 w 241645"/>
                <a:gd name="connsiteY23" fmla="*/ 203442 h 241872"/>
                <a:gd name="connsiteX24" fmla="*/ 154423 w 241645"/>
                <a:gd name="connsiteY24" fmla="*/ 116221 h 241872"/>
                <a:gd name="connsiteX25" fmla="*/ 231282 w 241645"/>
                <a:gd name="connsiteY25" fmla="*/ 88539 h 241872"/>
                <a:gd name="connsiteX26" fmla="*/ 235967 w 241645"/>
                <a:gd name="connsiteY26" fmla="*/ 78927 h 241872"/>
                <a:gd name="connsiteX27" fmla="*/ 231282 w 241645"/>
                <a:gd name="connsiteY27" fmla="*/ 74242 h 241872"/>
                <a:gd name="connsiteX28" fmla="*/ 9803 w 241645"/>
                <a:gd name="connsiteY28" fmla="*/ 389 h 241872"/>
                <a:gd name="connsiteX29" fmla="*/ 7381 w 241645"/>
                <a:gd name="connsiteY29" fmla="*/ 0 h 241872"/>
                <a:gd name="connsiteX0" fmla="*/ 81215 w 241645"/>
                <a:gd name="connsiteY0" fmla="*/ 225768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203172 w 241645"/>
                <a:gd name="connsiteY8" fmla="*/ 229661 h 241872"/>
                <a:gd name="connsiteX9" fmla="*/ 122138 w 241645"/>
                <a:gd name="connsiteY9" fmla="*/ 148605 h 241872"/>
                <a:gd name="connsiteX10" fmla="*/ 107928 w 241645"/>
                <a:gd name="connsiteY10" fmla="*/ 151783 h 241872"/>
                <a:gd name="connsiteX11" fmla="*/ 81269 w 241645"/>
                <a:gd name="connsiteY11" fmla="*/ 225740 h 241872"/>
                <a:gd name="connsiteX12" fmla="*/ 81215 w 241645"/>
                <a:gd name="connsiteY12" fmla="*/ 225768 h 241872"/>
                <a:gd name="connsiteX13" fmla="*/ 7381 w 241645"/>
                <a:gd name="connsiteY13" fmla="*/ 0 h 241872"/>
                <a:gd name="connsiteX14" fmla="*/ 7342 w 241645"/>
                <a:gd name="connsiteY14" fmla="*/ 0 h 241872"/>
                <a:gd name="connsiteX15" fmla="*/ 2 w 241645"/>
                <a:gd name="connsiteY15" fmla="*/ 7673 h 241872"/>
                <a:gd name="connsiteX16" fmla="*/ 399 w 241645"/>
                <a:gd name="connsiteY16" fmla="*/ 9936 h 241872"/>
                <a:gd name="connsiteX17" fmla="*/ 74058 w 241645"/>
                <a:gd name="connsiteY17" fmla="*/ 231677 h 241872"/>
                <a:gd name="connsiteX18" fmla="*/ 83701 w 241645"/>
                <a:gd name="connsiteY18" fmla="*/ 236284 h 241872"/>
                <a:gd name="connsiteX19" fmla="*/ 88307 w 241645"/>
                <a:gd name="connsiteY19" fmla="*/ 231677 h 241872"/>
                <a:gd name="connsiteX20" fmla="*/ 116033 w 241645"/>
                <a:gd name="connsiteY20" fmla="*/ 154711 h 241872"/>
                <a:gd name="connsiteX21" fmla="*/ 203172 w 241645"/>
                <a:gd name="connsiteY21" fmla="*/ 241872 h 241872"/>
                <a:gd name="connsiteX22" fmla="*/ 241645 w 241645"/>
                <a:gd name="connsiteY22" fmla="*/ 203442 h 241872"/>
                <a:gd name="connsiteX23" fmla="*/ 154423 w 241645"/>
                <a:gd name="connsiteY23" fmla="*/ 116221 h 241872"/>
                <a:gd name="connsiteX24" fmla="*/ 231282 w 241645"/>
                <a:gd name="connsiteY24" fmla="*/ 88539 h 241872"/>
                <a:gd name="connsiteX25" fmla="*/ 235967 w 241645"/>
                <a:gd name="connsiteY25" fmla="*/ 78927 h 241872"/>
                <a:gd name="connsiteX26" fmla="*/ 231282 w 241645"/>
                <a:gd name="connsiteY26" fmla="*/ 74242 h 241872"/>
                <a:gd name="connsiteX27" fmla="*/ 9803 w 241645"/>
                <a:gd name="connsiteY27" fmla="*/ 389 h 241872"/>
                <a:gd name="connsiteX28" fmla="*/ 7381 w 241645"/>
                <a:gd name="connsiteY28" fmla="*/ 0 h 241872"/>
                <a:gd name="connsiteX0" fmla="*/ 81269 w 241645"/>
                <a:gd name="connsiteY0" fmla="*/ 225740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203172 w 241645"/>
                <a:gd name="connsiteY8" fmla="*/ 229661 h 241872"/>
                <a:gd name="connsiteX9" fmla="*/ 122138 w 241645"/>
                <a:gd name="connsiteY9" fmla="*/ 148605 h 241872"/>
                <a:gd name="connsiteX10" fmla="*/ 107928 w 241645"/>
                <a:gd name="connsiteY10" fmla="*/ 151783 h 241872"/>
                <a:gd name="connsiteX11" fmla="*/ 81269 w 241645"/>
                <a:gd name="connsiteY11" fmla="*/ 225740 h 241872"/>
                <a:gd name="connsiteX12" fmla="*/ 7381 w 241645"/>
                <a:gd name="connsiteY12" fmla="*/ 0 h 241872"/>
                <a:gd name="connsiteX13" fmla="*/ 7342 w 241645"/>
                <a:gd name="connsiteY13" fmla="*/ 0 h 241872"/>
                <a:gd name="connsiteX14" fmla="*/ 2 w 241645"/>
                <a:gd name="connsiteY14" fmla="*/ 7673 h 241872"/>
                <a:gd name="connsiteX15" fmla="*/ 399 w 241645"/>
                <a:gd name="connsiteY15" fmla="*/ 9936 h 241872"/>
                <a:gd name="connsiteX16" fmla="*/ 74058 w 241645"/>
                <a:gd name="connsiteY16" fmla="*/ 231677 h 241872"/>
                <a:gd name="connsiteX17" fmla="*/ 83701 w 241645"/>
                <a:gd name="connsiteY17" fmla="*/ 236284 h 241872"/>
                <a:gd name="connsiteX18" fmla="*/ 88307 w 241645"/>
                <a:gd name="connsiteY18" fmla="*/ 231677 h 241872"/>
                <a:gd name="connsiteX19" fmla="*/ 116033 w 241645"/>
                <a:gd name="connsiteY19" fmla="*/ 154711 h 241872"/>
                <a:gd name="connsiteX20" fmla="*/ 203172 w 241645"/>
                <a:gd name="connsiteY20" fmla="*/ 241872 h 241872"/>
                <a:gd name="connsiteX21" fmla="*/ 241645 w 241645"/>
                <a:gd name="connsiteY21" fmla="*/ 203442 h 241872"/>
                <a:gd name="connsiteX22" fmla="*/ 154423 w 241645"/>
                <a:gd name="connsiteY22" fmla="*/ 116221 h 241872"/>
                <a:gd name="connsiteX23" fmla="*/ 231282 w 241645"/>
                <a:gd name="connsiteY23" fmla="*/ 88539 h 241872"/>
                <a:gd name="connsiteX24" fmla="*/ 235967 w 241645"/>
                <a:gd name="connsiteY24" fmla="*/ 78927 h 241872"/>
                <a:gd name="connsiteX25" fmla="*/ 231282 w 241645"/>
                <a:gd name="connsiteY25" fmla="*/ 74242 h 241872"/>
                <a:gd name="connsiteX26" fmla="*/ 9803 w 241645"/>
                <a:gd name="connsiteY26" fmla="*/ 389 h 241872"/>
                <a:gd name="connsiteX27" fmla="*/ 7381 w 241645"/>
                <a:gd name="connsiteY27" fmla="*/ 0 h 241872"/>
                <a:gd name="connsiteX0" fmla="*/ 107928 w 241645"/>
                <a:gd name="connsiteY0" fmla="*/ 151783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203172 w 241645"/>
                <a:gd name="connsiteY8" fmla="*/ 229661 h 241872"/>
                <a:gd name="connsiteX9" fmla="*/ 122138 w 241645"/>
                <a:gd name="connsiteY9" fmla="*/ 148605 h 241872"/>
                <a:gd name="connsiteX10" fmla="*/ 107928 w 241645"/>
                <a:gd name="connsiteY10" fmla="*/ 151783 h 241872"/>
                <a:gd name="connsiteX11" fmla="*/ 7381 w 241645"/>
                <a:gd name="connsiteY11" fmla="*/ 0 h 241872"/>
                <a:gd name="connsiteX12" fmla="*/ 7342 w 241645"/>
                <a:gd name="connsiteY12" fmla="*/ 0 h 241872"/>
                <a:gd name="connsiteX13" fmla="*/ 2 w 241645"/>
                <a:gd name="connsiteY13" fmla="*/ 7673 h 241872"/>
                <a:gd name="connsiteX14" fmla="*/ 399 w 241645"/>
                <a:gd name="connsiteY14" fmla="*/ 9936 h 241872"/>
                <a:gd name="connsiteX15" fmla="*/ 74058 w 241645"/>
                <a:gd name="connsiteY15" fmla="*/ 231677 h 241872"/>
                <a:gd name="connsiteX16" fmla="*/ 83701 w 241645"/>
                <a:gd name="connsiteY16" fmla="*/ 236284 h 241872"/>
                <a:gd name="connsiteX17" fmla="*/ 88307 w 241645"/>
                <a:gd name="connsiteY17" fmla="*/ 231677 h 241872"/>
                <a:gd name="connsiteX18" fmla="*/ 116033 w 241645"/>
                <a:gd name="connsiteY18" fmla="*/ 154711 h 241872"/>
                <a:gd name="connsiteX19" fmla="*/ 203172 w 241645"/>
                <a:gd name="connsiteY19" fmla="*/ 241872 h 241872"/>
                <a:gd name="connsiteX20" fmla="*/ 241645 w 241645"/>
                <a:gd name="connsiteY20" fmla="*/ 203442 h 241872"/>
                <a:gd name="connsiteX21" fmla="*/ 154423 w 241645"/>
                <a:gd name="connsiteY21" fmla="*/ 116221 h 241872"/>
                <a:gd name="connsiteX22" fmla="*/ 231282 w 241645"/>
                <a:gd name="connsiteY22" fmla="*/ 88539 h 241872"/>
                <a:gd name="connsiteX23" fmla="*/ 235967 w 241645"/>
                <a:gd name="connsiteY23" fmla="*/ 78927 h 241872"/>
                <a:gd name="connsiteX24" fmla="*/ 231282 w 241645"/>
                <a:gd name="connsiteY24" fmla="*/ 74242 h 241872"/>
                <a:gd name="connsiteX25" fmla="*/ 9803 w 241645"/>
                <a:gd name="connsiteY25" fmla="*/ 389 h 241872"/>
                <a:gd name="connsiteX26" fmla="*/ 7381 w 241645"/>
                <a:gd name="connsiteY26" fmla="*/ 0 h 241872"/>
                <a:gd name="connsiteX0" fmla="*/ 122138 w 241645"/>
                <a:gd name="connsiteY0" fmla="*/ 148605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203172 w 241645"/>
                <a:gd name="connsiteY8" fmla="*/ 229661 h 241872"/>
                <a:gd name="connsiteX9" fmla="*/ 122138 w 241645"/>
                <a:gd name="connsiteY9" fmla="*/ 148605 h 241872"/>
                <a:gd name="connsiteX10" fmla="*/ 7381 w 241645"/>
                <a:gd name="connsiteY10" fmla="*/ 0 h 241872"/>
                <a:gd name="connsiteX11" fmla="*/ 7342 w 241645"/>
                <a:gd name="connsiteY11" fmla="*/ 0 h 241872"/>
                <a:gd name="connsiteX12" fmla="*/ 2 w 241645"/>
                <a:gd name="connsiteY12" fmla="*/ 7673 h 241872"/>
                <a:gd name="connsiteX13" fmla="*/ 399 w 241645"/>
                <a:gd name="connsiteY13" fmla="*/ 9936 h 241872"/>
                <a:gd name="connsiteX14" fmla="*/ 74058 w 241645"/>
                <a:gd name="connsiteY14" fmla="*/ 231677 h 241872"/>
                <a:gd name="connsiteX15" fmla="*/ 83701 w 241645"/>
                <a:gd name="connsiteY15" fmla="*/ 236284 h 241872"/>
                <a:gd name="connsiteX16" fmla="*/ 88307 w 241645"/>
                <a:gd name="connsiteY16" fmla="*/ 231677 h 241872"/>
                <a:gd name="connsiteX17" fmla="*/ 116033 w 241645"/>
                <a:gd name="connsiteY17" fmla="*/ 154711 h 241872"/>
                <a:gd name="connsiteX18" fmla="*/ 203172 w 241645"/>
                <a:gd name="connsiteY18" fmla="*/ 241872 h 241872"/>
                <a:gd name="connsiteX19" fmla="*/ 241645 w 241645"/>
                <a:gd name="connsiteY19" fmla="*/ 203442 h 241872"/>
                <a:gd name="connsiteX20" fmla="*/ 154423 w 241645"/>
                <a:gd name="connsiteY20" fmla="*/ 116221 h 241872"/>
                <a:gd name="connsiteX21" fmla="*/ 231282 w 241645"/>
                <a:gd name="connsiteY21" fmla="*/ 88539 h 241872"/>
                <a:gd name="connsiteX22" fmla="*/ 235967 w 241645"/>
                <a:gd name="connsiteY22" fmla="*/ 78927 h 241872"/>
                <a:gd name="connsiteX23" fmla="*/ 231282 w 241645"/>
                <a:gd name="connsiteY23" fmla="*/ 74242 h 241872"/>
                <a:gd name="connsiteX24" fmla="*/ 9803 w 241645"/>
                <a:gd name="connsiteY24" fmla="*/ 389 h 241872"/>
                <a:gd name="connsiteX25" fmla="*/ 7381 w 241645"/>
                <a:gd name="connsiteY25" fmla="*/ 0 h 241872"/>
                <a:gd name="connsiteX0" fmla="*/ 203172 w 241645"/>
                <a:gd name="connsiteY0" fmla="*/ 229661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203172 w 241645"/>
                <a:gd name="connsiteY8" fmla="*/ 229661 h 241872"/>
                <a:gd name="connsiteX9" fmla="*/ 7381 w 241645"/>
                <a:gd name="connsiteY9" fmla="*/ 0 h 241872"/>
                <a:gd name="connsiteX10" fmla="*/ 7342 w 241645"/>
                <a:gd name="connsiteY10" fmla="*/ 0 h 241872"/>
                <a:gd name="connsiteX11" fmla="*/ 2 w 241645"/>
                <a:gd name="connsiteY11" fmla="*/ 7673 h 241872"/>
                <a:gd name="connsiteX12" fmla="*/ 399 w 241645"/>
                <a:gd name="connsiteY12" fmla="*/ 9936 h 241872"/>
                <a:gd name="connsiteX13" fmla="*/ 74058 w 241645"/>
                <a:gd name="connsiteY13" fmla="*/ 231677 h 241872"/>
                <a:gd name="connsiteX14" fmla="*/ 83701 w 241645"/>
                <a:gd name="connsiteY14" fmla="*/ 236284 h 241872"/>
                <a:gd name="connsiteX15" fmla="*/ 88307 w 241645"/>
                <a:gd name="connsiteY15" fmla="*/ 231677 h 241872"/>
                <a:gd name="connsiteX16" fmla="*/ 116033 w 241645"/>
                <a:gd name="connsiteY16" fmla="*/ 154711 h 241872"/>
                <a:gd name="connsiteX17" fmla="*/ 203172 w 241645"/>
                <a:gd name="connsiteY17" fmla="*/ 241872 h 241872"/>
                <a:gd name="connsiteX18" fmla="*/ 241645 w 241645"/>
                <a:gd name="connsiteY18" fmla="*/ 203442 h 241872"/>
                <a:gd name="connsiteX19" fmla="*/ 154423 w 241645"/>
                <a:gd name="connsiteY19" fmla="*/ 116221 h 241872"/>
                <a:gd name="connsiteX20" fmla="*/ 231282 w 241645"/>
                <a:gd name="connsiteY20" fmla="*/ 88539 h 241872"/>
                <a:gd name="connsiteX21" fmla="*/ 235967 w 241645"/>
                <a:gd name="connsiteY21" fmla="*/ 78927 h 241872"/>
                <a:gd name="connsiteX22" fmla="*/ 231282 w 241645"/>
                <a:gd name="connsiteY22" fmla="*/ 74242 h 241872"/>
                <a:gd name="connsiteX23" fmla="*/ 9803 w 241645"/>
                <a:gd name="connsiteY23" fmla="*/ 389 h 241872"/>
                <a:gd name="connsiteX24" fmla="*/ 7381 w 241645"/>
                <a:gd name="connsiteY24" fmla="*/ 0 h 241872"/>
                <a:gd name="connsiteX0" fmla="*/ 229429 w 241645"/>
                <a:gd name="connsiteY0" fmla="*/ 203430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229429 w 241645"/>
                <a:gd name="connsiteY7" fmla="*/ 203430 h 241872"/>
                <a:gd name="connsiteX8" fmla="*/ 7381 w 241645"/>
                <a:gd name="connsiteY8" fmla="*/ 0 h 241872"/>
                <a:gd name="connsiteX9" fmla="*/ 7342 w 241645"/>
                <a:gd name="connsiteY9" fmla="*/ 0 h 241872"/>
                <a:gd name="connsiteX10" fmla="*/ 2 w 241645"/>
                <a:gd name="connsiteY10" fmla="*/ 7673 h 241872"/>
                <a:gd name="connsiteX11" fmla="*/ 399 w 241645"/>
                <a:gd name="connsiteY11" fmla="*/ 9936 h 241872"/>
                <a:gd name="connsiteX12" fmla="*/ 74058 w 241645"/>
                <a:gd name="connsiteY12" fmla="*/ 231677 h 241872"/>
                <a:gd name="connsiteX13" fmla="*/ 83701 w 241645"/>
                <a:gd name="connsiteY13" fmla="*/ 236284 h 241872"/>
                <a:gd name="connsiteX14" fmla="*/ 88307 w 241645"/>
                <a:gd name="connsiteY14" fmla="*/ 231677 h 241872"/>
                <a:gd name="connsiteX15" fmla="*/ 116033 w 241645"/>
                <a:gd name="connsiteY15" fmla="*/ 154711 h 241872"/>
                <a:gd name="connsiteX16" fmla="*/ 203172 w 241645"/>
                <a:gd name="connsiteY16" fmla="*/ 241872 h 241872"/>
                <a:gd name="connsiteX17" fmla="*/ 241645 w 241645"/>
                <a:gd name="connsiteY17" fmla="*/ 203442 h 241872"/>
                <a:gd name="connsiteX18" fmla="*/ 154423 w 241645"/>
                <a:gd name="connsiteY18" fmla="*/ 116221 h 241872"/>
                <a:gd name="connsiteX19" fmla="*/ 231282 w 241645"/>
                <a:gd name="connsiteY19" fmla="*/ 88539 h 241872"/>
                <a:gd name="connsiteX20" fmla="*/ 235967 w 241645"/>
                <a:gd name="connsiteY20" fmla="*/ 78927 h 241872"/>
                <a:gd name="connsiteX21" fmla="*/ 231282 w 241645"/>
                <a:gd name="connsiteY21" fmla="*/ 74242 h 241872"/>
                <a:gd name="connsiteX22" fmla="*/ 9803 w 241645"/>
                <a:gd name="connsiteY22" fmla="*/ 389 h 241872"/>
                <a:gd name="connsiteX23" fmla="*/ 7381 w 241645"/>
                <a:gd name="connsiteY23" fmla="*/ 0 h 241872"/>
                <a:gd name="connsiteX0" fmla="*/ 148313 w 241645"/>
                <a:gd name="connsiteY0" fmla="*/ 122318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38689 w 241645"/>
                <a:gd name="connsiteY5" fmla="*/ 112697 h 241872"/>
                <a:gd name="connsiteX6" fmla="*/ 148313 w 241645"/>
                <a:gd name="connsiteY6" fmla="*/ 122318 h 241872"/>
                <a:gd name="connsiteX7" fmla="*/ 7381 w 241645"/>
                <a:gd name="connsiteY7" fmla="*/ 0 h 241872"/>
                <a:gd name="connsiteX8" fmla="*/ 7342 w 241645"/>
                <a:gd name="connsiteY8" fmla="*/ 0 h 241872"/>
                <a:gd name="connsiteX9" fmla="*/ 2 w 241645"/>
                <a:gd name="connsiteY9" fmla="*/ 7673 h 241872"/>
                <a:gd name="connsiteX10" fmla="*/ 399 w 241645"/>
                <a:gd name="connsiteY10" fmla="*/ 9936 h 241872"/>
                <a:gd name="connsiteX11" fmla="*/ 74058 w 241645"/>
                <a:gd name="connsiteY11" fmla="*/ 231677 h 241872"/>
                <a:gd name="connsiteX12" fmla="*/ 83701 w 241645"/>
                <a:gd name="connsiteY12" fmla="*/ 236284 h 241872"/>
                <a:gd name="connsiteX13" fmla="*/ 88307 w 241645"/>
                <a:gd name="connsiteY13" fmla="*/ 231677 h 241872"/>
                <a:gd name="connsiteX14" fmla="*/ 116033 w 241645"/>
                <a:gd name="connsiteY14" fmla="*/ 154711 h 241872"/>
                <a:gd name="connsiteX15" fmla="*/ 203172 w 241645"/>
                <a:gd name="connsiteY15" fmla="*/ 241872 h 241872"/>
                <a:gd name="connsiteX16" fmla="*/ 241645 w 241645"/>
                <a:gd name="connsiteY16" fmla="*/ 203442 h 241872"/>
                <a:gd name="connsiteX17" fmla="*/ 154423 w 241645"/>
                <a:gd name="connsiteY17" fmla="*/ 116221 h 241872"/>
                <a:gd name="connsiteX18" fmla="*/ 231282 w 241645"/>
                <a:gd name="connsiteY18" fmla="*/ 88539 h 241872"/>
                <a:gd name="connsiteX19" fmla="*/ 235967 w 241645"/>
                <a:gd name="connsiteY19" fmla="*/ 78927 h 241872"/>
                <a:gd name="connsiteX20" fmla="*/ 231282 w 241645"/>
                <a:gd name="connsiteY20" fmla="*/ 74242 h 241872"/>
                <a:gd name="connsiteX21" fmla="*/ 9803 w 241645"/>
                <a:gd name="connsiteY21" fmla="*/ 389 h 241872"/>
                <a:gd name="connsiteX22" fmla="*/ 7381 w 241645"/>
                <a:gd name="connsiteY22" fmla="*/ 0 h 241872"/>
                <a:gd name="connsiteX0" fmla="*/ 148313 w 241645"/>
                <a:gd name="connsiteY0" fmla="*/ 122318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51491 w 241645"/>
                <a:gd name="connsiteY4" fmla="*/ 108103 h 241872"/>
                <a:gd name="connsiteX5" fmla="*/ 148313 w 241645"/>
                <a:gd name="connsiteY5" fmla="*/ 122318 h 241872"/>
                <a:gd name="connsiteX6" fmla="*/ 7381 w 241645"/>
                <a:gd name="connsiteY6" fmla="*/ 0 h 241872"/>
                <a:gd name="connsiteX7" fmla="*/ 7342 w 241645"/>
                <a:gd name="connsiteY7" fmla="*/ 0 h 241872"/>
                <a:gd name="connsiteX8" fmla="*/ 2 w 241645"/>
                <a:gd name="connsiteY8" fmla="*/ 7673 h 241872"/>
                <a:gd name="connsiteX9" fmla="*/ 399 w 241645"/>
                <a:gd name="connsiteY9" fmla="*/ 9936 h 241872"/>
                <a:gd name="connsiteX10" fmla="*/ 74058 w 241645"/>
                <a:gd name="connsiteY10" fmla="*/ 231677 h 241872"/>
                <a:gd name="connsiteX11" fmla="*/ 83701 w 241645"/>
                <a:gd name="connsiteY11" fmla="*/ 236284 h 241872"/>
                <a:gd name="connsiteX12" fmla="*/ 88307 w 241645"/>
                <a:gd name="connsiteY12" fmla="*/ 231677 h 241872"/>
                <a:gd name="connsiteX13" fmla="*/ 116033 w 241645"/>
                <a:gd name="connsiteY13" fmla="*/ 154711 h 241872"/>
                <a:gd name="connsiteX14" fmla="*/ 203172 w 241645"/>
                <a:gd name="connsiteY14" fmla="*/ 241872 h 241872"/>
                <a:gd name="connsiteX15" fmla="*/ 241645 w 241645"/>
                <a:gd name="connsiteY15" fmla="*/ 203442 h 241872"/>
                <a:gd name="connsiteX16" fmla="*/ 154423 w 241645"/>
                <a:gd name="connsiteY16" fmla="*/ 116221 h 241872"/>
                <a:gd name="connsiteX17" fmla="*/ 231282 w 241645"/>
                <a:gd name="connsiteY17" fmla="*/ 88539 h 241872"/>
                <a:gd name="connsiteX18" fmla="*/ 235967 w 241645"/>
                <a:gd name="connsiteY18" fmla="*/ 78927 h 241872"/>
                <a:gd name="connsiteX19" fmla="*/ 231282 w 241645"/>
                <a:gd name="connsiteY19" fmla="*/ 74242 h 241872"/>
                <a:gd name="connsiteX20" fmla="*/ 9803 w 241645"/>
                <a:gd name="connsiteY20" fmla="*/ 389 h 241872"/>
                <a:gd name="connsiteX21" fmla="*/ 7381 w 241645"/>
                <a:gd name="connsiteY21" fmla="*/ 0 h 241872"/>
                <a:gd name="connsiteX0" fmla="*/ 148313 w 241645"/>
                <a:gd name="connsiteY0" fmla="*/ 122318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225418 w 241645"/>
                <a:gd name="connsiteY3" fmla="*/ 81475 h 241872"/>
                <a:gd name="connsiteX4" fmla="*/ 148313 w 241645"/>
                <a:gd name="connsiteY4" fmla="*/ 122318 h 241872"/>
                <a:gd name="connsiteX5" fmla="*/ 7381 w 241645"/>
                <a:gd name="connsiteY5" fmla="*/ 0 h 241872"/>
                <a:gd name="connsiteX6" fmla="*/ 7342 w 241645"/>
                <a:gd name="connsiteY6" fmla="*/ 0 h 241872"/>
                <a:gd name="connsiteX7" fmla="*/ 2 w 241645"/>
                <a:gd name="connsiteY7" fmla="*/ 7673 h 241872"/>
                <a:gd name="connsiteX8" fmla="*/ 399 w 241645"/>
                <a:gd name="connsiteY8" fmla="*/ 9936 h 241872"/>
                <a:gd name="connsiteX9" fmla="*/ 74058 w 241645"/>
                <a:gd name="connsiteY9" fmla="*/ 231677 h 241872"/>
                <a:gd name="connsiteX10" fmla="*/ 83701 w 241645"/>
                <a:gd name="connsiteY10" fmla="*/ 236284 h 241872"/>
                <a:gd name="connsiteX11" fmla="*/ 88307 w 241645"/>
                <a:gd name="connsiteY11" fmla="*/ 231677 h 241872"/>
                <a:gd name="connsiteX12" fmla="*/ 116033 w 241645"/>
                <a:gd name="connsiteY12" fmla="*/ 154711 h 241872"/>
                <a:gd name="connsiteX13" fmla="*/ 203172 w 241645"/>
                <a:gd name="connsiteY13" fmla="*/ 241872 h 241872"/>
                <a:gd name="connsiteX14" fmla="*/ 241645 w 241645"/>
                <a:gd name="connsiteY14" fmla="*/ 203442 h 241872"/>
                <a:gd name="connsiteX15" fmla="*/ 154423 w 241645"/>
                <a:gd name="connsiteY15" fmla="*/ 116221 h 241872"/>
                <a:gd name="connsiteX16" fmla="*/ 231282 w 241645"/>
                <a:gd name="connsiteY16" fmla="*/ 88539 h 241872"/>
                <a:gd name="connsiteX17" fmla="*/ 235967 w 241645"/>
                <a:gd name="connsiteY17" fmla="*/ 78927 h 241872"/>
                <a:gd name="connsiteX18" fmla="*/ 231282 w 241645"/>
                <a:gd name="connsiteY18" fmla="*/ 74242 h 241872"/>
                <a:gd name="connsiteX19" fmla="*/ 9803 w 241645"/>
                <a:gd name="connsiteY19" fmla="*/ 389 h 241872"/>
                <a:gd name="connsiteX20" fmla="*/ 7381 w 241645"/>
                <a:gd name="connsiteY20" fmla="*/ 0 h 241872"/>
                <a:gd name="connsiteX0" fmla="*/ 148313 w 241645"/>
                <a:gd name="connsiteY0" fmla="*/ 122318 h 241872"/>
                <a:gd name="connsiteX1" fmla="*/ 225418 w 241645"/>
                <a:gd name="connsiteY1" fmla="*/ 81393 h 241872"/>
                <a:gd name="connsiteX2" fmla="*/ 225446 w 241645"/>
                <a:gd name="connsiteY2" fmla="*/ 81447 h 241872"/>
                <a:gd name="connsiteX3" fmla="*/ 148313 w 241645"/>
                <a:gd name="connsiteY3" fmla="*/ 122318 h 241872"/>
                <a:gd name="connsiteX4" fmla="*/ 7381 w 241645"/>
                <a:gd name="connsiteY4" fmla="*/ 0 h 241872"/>
                <a:gd name="connsiteX5" fmla="*/ 7342 w 241645"/>
                <a:gd name="connsiteY5" fmla="*/ 0 h 241872"/>
                <a:gd name="connsiteX6" fmla="*/ 2 w 241645"/>
                <a:gd name="connsiteY6" fmla="*/ 7673 h 241872"/>
                <a:gd name="connsiteX7" fmla="*/ 399 w 241645"/>
                <a:gd name="connsiteY7" fmla="*/ 9936 h 241872"/>
                <a:gd name="connsiteX8" fmla="*/ 74058 w 241645"/>
                <a:gd name="connsiteY8" fmla="*/ 231677 h 241872"/>
                <a:gd name="connsiteX9" fmla="*/ 83701 w 241645"/>
                <a:gd name="connsiteY9" fmla="*/ 236284 h 241872"/>
                <a:gd name="connsiteX10" fmla="*/ 88307 w 241645"/>
                <a:gd name="connsiteY10" fmla="*/ 231677 h 241872"/>
                <a:gd name="connsiteX11" fmla="*/ 116033 w 241645"/>
                <a:gd name="connsiteY11" fmla="*/ 154711 h 241872"/>
                <a:gd name="connsiteX12" fmla="*/ 203172 w 241645"/>
                <a:gd name="connsiteY12" fmla="*/ 241872 h 241872"/>
                <a:gd name="connsiteX13" fmla="*/ 241645 w 241645"/>
                <a:gd name="connsiteY13" fmla="*/ 203442 h 241872"/>
                <a:gd name="connsiteX14" fmla="*/ 154423 w 241645"/>
                <a:gd name="connsiteY14" fmla="*/ 116221 h 241872"/>
                <a:gd name="connsiteX15" fmla="*/ 231282 w 241645"/>
                <a:gd name="connsiteY15" fmla="*/ 88539 h 241872"/>
                <a:gd name="connsiteX16" fmla="*/ 235967 w 241645"/>
                <a:gd name="connsiteY16" fmla="*/ 78927 h 241872"/>
                <a:gd name="connsiteX17" fmla="*/ 231282 w 241645"/>
                <a:gd name="connsiteY17" fmla="*/ 74242 h 241872"/>
                <a:gd name="connsiteX18" fmla="*/ 9803 w 241645"/>
                <a:gd name="connsiteY18" fmla="*/ 389 h 241872"/>
                <a:gd name="connsiteX19" fmla="*/ 7381 w 241645"/>
                <a:gd name="connsiteY19" fmla="*/ 0 h 241872"/>
                <a:gd name="connsiteX0" fmla="*/ 148313 w 241645"/>
                <a:gd name="connsiteY0" fmla="*/ 122318 h 241872"/>
                <a:gd name="connsiteX1" fmla="*/ 225418 w 241645"/>
                <a:gd name="connsiteY1" fmla="*/ 81393 h 241872"/>
                <a:gd name="connsiteX2" fmla="*/ 148313 w 241645"/>
                <a:gd name="connsiteY2" fmla="*/ 122318 h 241872"/>
                <a:gd name="connsiteX3" fmla="*/ 7381 w 241645"/>
                <a:gd name="connsiteY3" fmla="*/ 0 h 241872"/>
                <a:gd name="connsiteX4" fmla="*/ 7342 w 241645"/>
                <a:gd name="connsiteY4" fmla="*/ 0 h 241872"/>
                <a:gd name="connsiteX5" fmla="*/ 2 w 241645"/>
                <a:gd name="connsiteY5" fmla="*/ 7673 h 241872"/>
                <a:gd name="connsiteX6" fmla="*/ 399 w 241645"/>
                <a:gd name="connsiteY6" fmla="*/ 9936 h 241872"/>
                <a:gd name="connsiteX7" fmla="*/ 74058 w 241645"/>
                <a:gd name="connsiteY7" fmla="*/ 231677 h 241872"/>
                <a:gd name="connsiteX8" fmla="*/ 83701 w 241645"/>
                <a:gd name="connsiteY8" fmla="*/ 236284 h 241872"/>
                <a:gd name="connsiteX9" fmla="*/ 88307 w 241645"/>
                <a:gd name="connsiteY9" fmla="*/ 231677 h 241872"/>
                <a:gd name="connsiteX10" fmla="*/ 116033 w 241645"/>
                <a:gd name="connsiteY10" fmla="*/ 154711 h 241872"/>
                <a:gd name="connsiteX11" fmla="*/ 203172 w 241645"/>
                <a:gd name="connsiteY11" fmla="*/ 241872 h 241872"/>
                <a:gd name="connsiteX12" fmla="*/ 241645 w 241645"/>
                <a:gd name="connsiteY12" fmla="*/ 203442 h 241872"/>
                <a:gd name="connsiteX13" fmla="*/ 154423 w 241645"/>
                <a:gd name="connsiteY13" fmla="*/ 116221 h 241872"/>
                <a:gd name="connsiteX14" fmla="*/ 231282 w 241645"/>
                <a:gd name="connsiteY14" fmla="*/ 88539 h 241872"/>
                <a:gd name="connsiteX15" fmla="*/ 235967 w 241645"/>
                <a:gd name="connsiteY15" fmla="*/ 78927 h 241872"/>
                <a:gd name="connsiteX16" fmla="*/ 231282 w 241645"/>
                <a:gd name="connsiteY16" fmla="*/ 74242 h 241872"/>
                <a:gd name="connsiteX17" fmla="*/ 9803 w 241645"/>
                <a:gd name="connsiteY17" fmla="*/ 389 h 241872"/>
                <a:gd name="connsiteX18" fmla="*/ 7381 w 241645"/>
                <a:gd name="connsiteY18" fmla="*/ 0 h 241872"/>
                <a:gd name="connsiteX0" fmla="*/ 7381 w 241645"/>
                <a:gd name="connsiteY0" fmla="*/ 0 h 241872"/>
                <a:gd name="connsiteX1" fmla="*/ 7342 w 241645"/>
                <a:gd name="connsiteY1" fmla="*/ 0 h 241872"/>
                <a:gd name="connsiteX2" fmla="*/ 2 w 241645"/>
                <a:gd name="connsiteY2" fmla="*/ 7673 h 241872"/>
                <a:gd name="connsiteX3" fmla="*/ 399 w 241645"/>
                <a:gd name="connsiteY3" fmla="*/ 9936 h 241872"/>
                <a:gd name="connsiteX4" fmla="*/ 74058 w 241645"/>
                <a:gd name="connsiteY4" fmla="*/ 231677 h 241872"/>
                <a:gd name="connsiteX5" fmla="*/ 83701 w 241645"/>
                <a:gd name="connsiteY5" fmla="*/ 236284 h 241872"/>
                <a:gd name="connsiteX6" fmla="*/ 88307 w 241645"/>
                <a:gd name="connsiteY6" fmla="*/ 231677 h 241872"/>
                <a:gd name="connsiteX7" fmla="*/ 116033 w 241645"/>
                <a:gd name="connsiteY7" fmla="*/ 154711 h 241872"/>
                <a:gd name="connsiteX8" fmla="*/ 203172 w 241645"/>
                <a:gd name="connsiteY8" fmla="*/ 241872 h 241872"/>
                <a:gd name="connsiteX9" fmla="*/ 241645 w 241645"/>
                <a:gd name="connsiteY9" fmla="*/ 203442 h 241872"/>
                <a:gd name="connsiteX10" fmla="*/ 154423 w 241645"/>
                <a:gd name="connsiteY10" fmla="*/ 116221 h 241872"/>
                <a:gd name="connsiteX11" fmla="*/ 231282 w 241645"/>
                <a:gd name="connsiteY11" fmla="*/ 88539 h 241872"/>
                <a:gd name="connsiteX12" fmla="*/ 235967 w 241645"/>
                <a:gd name="connsiteY12" fmla="*/ 78927 h 241872"/>
                <a:gd name="connsiteX13" fmla="*/ 231282 w 241645"/>
                <a:gd name="connsiteY13" fmla="*/ 74242 h 241872"/>
                <a:gd name="connsiteX14" fmla="*/ 9803 w 241645"/>
                <a:gd name="connsiteY14" fmla="*/ 389 h 241872"/>
                <a:gd name="connsiteX15" fmla="*/ 7381 w 241645"/>
                <a:gd name="connsiteY15" fmla="*/ 0 h 24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1645" h="241872">
                  <a:moveTo>
                    <a:pt x="7381" y="0"/>
                  </a:moveTo>
                  <a:lnTo>
                    <a:pt x="7342" y="0"/>
                  </a:lnTo>
                  <a:cubicBezTo>
                    <a:pt x="3197" y="95"/>
                    <a:pt x="-88" y="3528"/>
                    <a:pt x="2" y="7673"/>
                  </a:cubicBezTo>
                  <a:cubicBezTo>
                    <a:pt x="19" y="8443"/>
                    <a:pt x="153" y="9206"/>
                    <a:pt x="399" y="9936"/>
                  </a:cubicBezTo>
                  <a:lnTo>
                    <a:pt x="74058" y="231677"/>
                  </a:lnTo>
                  <a:cubicBezTo>
                    <a:pt x="75449" y="235612"/>
                    <a:pt x="79766" y="237674"/>
                    <a:pt x="83701" y="236284"/>
                  </a:cubicBezTo>
                  <a:cubicBezTo>
                    <a:pt x="85853" y="235523"/>
                    <a:pt x="87546" y="233830"/>
                    <a:pt x="88307" y="231677"/>
                  </a:cubicBezTo>
                  <a:lnTo>
                    <a:pt x="116033" y="154711"/>
                  </a:lnTo>
                  <a:lnTo>
                    <a:pt x="203172" y="241872"/>
                  </a:lnTo>
                  <a:lnTo>
                    <a:pt x="241645" y="203442"/>
                  </a:lnTo>
                  <a:lnTo>
                    <a:pt x="154423" y="116221"/>
                  </a:lnTo>
                  <a:lnTo>
                    <a:pt x="231282" y="88539"/>
                  </a:lnTo>
                  <a:cubicBezTo>
                    <a:pt x="235230" y="87179"/>
                    <a:pt x="237327" y="82875"/>
                    <a:pt x="235967" y="78927"/>
                  </a:cubicBezTo>
                  <a:cubicBezTo>
                    <a:pt x="235209" y="76728"/>
                    <a:pt x="233481" y="75000"/>
                    <a:pt x="231282" y="74242"/>
                  </a:cubicBezTo>
                  <a:lnTo>
                    <a:pt x="9803" y="389"/>
                  </a:lnTo>
                  <a:cubicBezTo>
                    <a:pt x="9022" y="130"/>
                    <a:pt x="8204" y="-1"/>
                    <a:pt x="7381" y="0"/>
                  </a:cubicBezTo>
                  <a:close/>
                </a:path>
              </a:pathLst>
            </a:custGeom>
            <a:solidFill>
              <a:srgbClr val="C00000"/>
            </a:solidFill>
            <a:ln w="4266" cap="flat">
              <a:solidFill>
                <a:srgbClr val="FF0000"/>
              </a:solidFill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A75420-75C1-9D44-A97B-73D00CEA76E8}"/>
                </a:ext>
              </a:extLst>
            </p:cNvPr>
            <p:cNvCxnSpPr/>
            <p:nvPr/>
          </p:nvCxnSpPr>
          <p:spPr>
            <a:xfrm>
              <a:off x="2743200" y="2590800"/>
              <a:ext cx="363137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18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8753</TotalTime>
  <Words>11</Words>
  <Application>Microsoft Macintosh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Christopher</dc:creator>
  <cp:lastModifiedBy>Gates, Chris</cp:lastModifiedBy>
  <cp:revision>36</cp:revision>
  <dcterms:created xsi:type="dcterms:W3CDTF">2020-12-12T16:57:34Z</dcterms:created>
  <dcterms:modified xsi:type="dcterms:W3CDTF">2021-12-03T22:05:48Z</dcterms:modified>
</cp:coreProperties>
</file>