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300" r:id="rId3"/>
    <p:sldId id="29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DFBA"/>
    <a:srgbClr val="ADBBD6"/>
    <a:srgbClr val="FFA9A5"/>
    <a:srgbClr val="FBD3AB"/>
    <a:srgbClr val="A8C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571"/>
  </p:normalViewPr>
  <p:slideViewPr>
    <p:cSldViewPr snapToGrid="0" showGuides="1">
      <p:cViewPr>
        <p:scale>
          <a:sx n="117" d="100"/>
          <a:sy n="117" d="100"/>
        </p:scale>
        <p:origin x="904" y="-600"/>
      </p:cViewPr>
      <p:guideLst>
        <p:guide orient="horz" pos="1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B4A4E-4245-6241-B282-1EEDE73072D3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D3C60-A894-6949-B5F3-82B4EA89D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1. For each sequence in the FASTQ, read the barcode and UMI, and the transcript sequence.</a:t>
            </a:r>
          </a:p>
          <a:p>
            <a:r>
              <a:rPr lang="en-US" dirty="0"/>
              <a:t>  1. Align the transcript sequence to a genome reference.</a:t>
            </a:r>
          </a:p>
          <a:p>
            <a:r>
              <a:rPr lang="en-US" dirty="0"/>
              <a:t>  1. For each transcript that falls in a gene, count the pile-up of sequences </a:t>
            </a:r>
          </a:p>
          <a:p>
            <a:r>
              <a:rPr lang="en-US" dirty="0"/>
              <a:t>     aligned to each gene.</a:t>
            </a:r>
          </a:p>
          <a:p>
            <a:r>
              <a:rPr lang="en-US" dirty="0"/>
              <a:t>  1. Uses a cell-calling algorithm to distinguish putative cells from background [[3,4]](#References)</a:t>
            </a:r>
          </a:p>
          <a:p>
            <a:r>
              <a:rPr lang="en-US" dirty="0"/>
              <a:t>  1. Combine sample-gene counts into a matrix of feature x barcode x counts (AKA the</a:t>
            </a:r>
          </a:p>
          <a:p>
            <a:r>
              <a:rPr lang="en-US" dirty="0"/>
              <a:t>  count table or the count matrix).</a:t>
            </a:r>
          </a:p>
          <a:p>
            <a:r>
              <a:rPr lang="en-US" dirty="0"/>
              <a:t>  1. Clusters the called cells based on differential expression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3C60-A894-6949-B5F3-82B4EA89D6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feature barcode matrix</a:t>
            </a:r>
          </a:p>
        </p:txBody>
      </p:sp>
    </p:spTree>
    <p:extLst>
      <p:ext uri="{BB962C8B-B14F-4D97-AF65-F5344CB8AC3E}">
        <p14:creationId xmlns:p14="http://schemas.microsoft.com/office/powerpoint/2010/main" val="343471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0129-9DCE-2D7F-D0E2-A64C5F8D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22610-B970-ABAB-A6AC-90470CACB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F4E3-7889-CDE1-C4CD-3206C865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E0E-BC76-8245-8F7E-038FA38C5EA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882C-BD71-40CC-ACD3-97B71981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7DC1-52BA-5E05-A402-EB036DB1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496-6A4D-5C4F-A626-5C6320D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39C3-556C-97C4-FA06-4258FF9B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6ED83-8BCC-0BA3-EBBC-730D4A55D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8D7A-328B-3CF7-E458-1917861C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E0E-BC76-8245-8F7E-038FA38C5EA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BE43-6D24-3F3B-18CF-BFC2BBA2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48A7-C8E7-50B9-E637-4BA558C1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496-6A4D-5C4F-A626-5C6320D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1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FECBA-EDBE-C333-50A7-DFD2E8BC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7FE4F-D8FC-942E-33CB-82769BFA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478F-EDA1-6BF1-D6EB-3088AC28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E0E-BC76-8245-8F7E-038FA38C5EA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E6E0-6A2C-CA68-23C6-F24B3798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9E09-7422-0F09-499C-4AB9C7B0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496-6A4D-5C4F-A626-5C6320D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4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5EB-5D9B-737D-B62E-13FB0F10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178A-E8AA-B63B-A8A5-3EF514D2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3E018-4EB3-E2C7-FDBB-F23170DE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E0E-BC76-8245-8F7E-038FA38C5EA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664C8-0C6E-CEF6-3217-D5E755AB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DCB0D-0C65-31C3-B680-152B34F2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496-6A4D-5C4F-A626-5C6320D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3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1CA6-E89E-8902-ABFF-D0E7E248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58135-EB98-A3E7-FAB9-50D0D2DEC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7D3A-4E96-B9D5-5FCD-2065C4E0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E0E-BC76-8245-8F7E-038FA38C5EA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4FA4-6D3E-89BE-4627-1FFD8248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7AEEF-4927-DF86-3350-FC78CE71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496-6A4D-5C4F-A626-5C6320D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B31F-4BAF-8763-B81E-99AE9E61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1594-EEBE-3270-BEBE-F282083FB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74FF3-B441-AB5A-6F1C-4271C685F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ADB63-C068-B2EB-8C87-614DFAF0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E0E-BC76-8245-8F7E-038FA38C5EA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99C34-99C1-F44F-1B12-6E1039E4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FF3DF-7A0B-064C-0B6E-5B85E472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496-6A4D-5C4F-A626-5C6320D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B68E-5E74-1F89-799C-15C3B9D3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15260-9A3B-188E-2AB5-30056BBE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1A395-BF96-E95C-E89E-9315EAB0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389F3-2D5E-32A4-5741-A4E9B9C22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B8603-271D-71DE-D65E-CDED954BE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42FA3-CEBF-3DA9-E4C7-CC756B96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E0E-BC76-8245-8F7E-038FA38C5EA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1CBC8-1AF6-CFAC-409A-7EE2123C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B83EA-3CD8-BEFF-C6A7-7902D2AD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496-6A4D-5C4F-A626-5C6320D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9EB3-9AC9-F277-007C-13960D25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6FE68-084C-7BE3-181A-436027FF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E0E-BC76-8245-8F7E-038FA38C5EA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D34C8-A535-289C-FC58-AB1189CF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95F3-7123-8D34-0B34-841D3028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496-6A4D-5C4F-A626-5C6320D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06F65-413D-7002-85EC-0DA34B3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E0E-BC76-8245-8F7E-038FA38C5EA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BE614-E569-0C16-FDEF-FC0018AB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9CDEA-D1E1-E175-ADE3-7C990565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496-6A4D-5C4F-A626-5C6320D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E8C7-340E-20FF-39FE-76E1085E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0E69-2DE1-327E-C99D-617F2E01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523A6-C013-1EF5-447D-B61210F88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1E6A-7E4F-B5ED-E85D-BF476AF0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E0E-BC76-8245-8F7E-038FA38C5EA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B6883-8883-291A-988C-3096ADF9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7FB7-935A-0984-867B-75E0D7E4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496-6A4D-5C4F-A626-5C6320D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7A3A-87CD-2C65-78C2-A24971F6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74D2D-4C2F-EF75-49A4-CB008883E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DB987-23E2-3039-0088-88739BD05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156E8-ABFC-96DC-FD23-986CFD6F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4E0E-BC76-8245-8F7E-038FA38C5EA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2694F-D13B-3304-BBD0-3F122BC6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FFA02-1EA8-0525-78F6-FFFEBB2B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94496-6A4D-5C4F-A626-5C6320D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9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17CE6-7966-3E56-92FA-C89EB089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7D48E-E6B4-3FFA-570A-67DBFDF1C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12BD-E1C0-16A6-0F26-758F980D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4E0E-BC76-8245-8F7E-038FA38C5EAF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9FAB-B85B-C31F-F6D7-99CDF665D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4E7D-BB98-88A9-199F-A298D421E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94496-6A4D-5C4F-A626-5C6320DA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63B79AEE-1999-74C0-90C0-DE2B0312BBE5}"/>
              </a:ext>
            </a:extLst>
          </p:cNvPr>
          <p:cNvGrpSpPr/>
          <p:nvPr/>
        </p:nvGrpSpPr>
        <p:grpSpPr>
          <a:xfrm>
            <a:off x="270681" y="320128"/>
            <a:ext cx="11947368" cy="5982796"/>
            <a:chOff x="270681" y="320128"/>
            <a:chExt cx="11947368" cy="598279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775AB5C-BF1D-F293-6FEC-12225FF6257F}"/>
                </a:ext>
              </a:extLst>
            </p:cNvPr>
            <p:cNvGrpSpPr/>
            <p:nvPr/>
          </p:nvGrpSpPr>
          <p:grpSpPr>
            <a:xfrm>
              <a:off x="2074068" y="1290338"/>
              <a:ext cx="3268173" cy="3549992"/>
              <a:chOff x="3617845" y="2996184"/>
              <a:chExt cx="2750797" cy="2750797"/>
            </a:xfrm>
          </p:grpSpPr>
          <p:pic>
            <p:nvPicPr>
              <p:cNvPr id="36" name="Graphic 35" descr="Computer outline">
                <a:extLst>
                  <a:ext uri="{FF2B5EF4-FFF2-40B4-BE49-F238E27FC236}">
                    <a16:creationId xmlns:a16="http://schemas.microsoft.com/office/drawing/2014/main" id="{8833CD22-B325-D28F-88E0-12E84162E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17845" y="2996184"/>
                <a:ext cx="2750797" cy="2750797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CF1A1E-AFB7-F50B-D468-ED6BB8D9435D}"/>
                  </a:ext>
                </a:extLst>
              </p:cNvPr>
              <p:cNvSpPr txBox="1"/>
              <p:nvPr/>
            </p:nvSpPr>
            <p:spPr>
              <a:xfrm>
                <a:off x="3966036" y="4204297"/>
                <a:ext cx="1197690" cy="35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cellranger</a:t>
                </a:r>
                <a:endParaRPr lang="en-US" sz="2400" dirty="0"/>
              </a:p>
            </p:txBody>
          </p:sp>
          <p:pic>
            <p:nvPicPr>
              <p:cNvPr id="41" name="Graphic 40" descr="Gears with solid fill">
                <a:extLst>
                  <a:ext uri="{FF2B5EF4-FFF2-40B4-BE49-F238E27FC236}">
                    <a16:creationId xmlns:a16="http://schemas.microsoft.com/office/drawing/2014/main" id="{C08EB1ED-B6C4-FF58-59ED-E284E18C9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36764" y="4161865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54" name="Picture 53" descr="A blue hexagon with a bridge and text&#10;&#10;Description automatically generated">
              <a:extLst>
                <a:ext uri="{FF2B5EF4-FFF2-40B4-BE49-F238E27FC236}">
                  <a16:creationId xmlns:a16="http://schemas.microsoft.com/office/drawing/2014/main" id="{EBA2280A-5654-0C23-05DE-594EE798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2232" y="2160150"/>
              <a:ext cx="2855817" cy="2852961"/>
            </a:xfrm>
            <a:prstGeom prst="rect">
              <a:avLst/>
            </a:prstGeom>
          </p:spPr>
        </p:pic>
        <p:pic>
          <p:nvPicPr>
            <p:cNvPr id="70" name="Picture 69" descr="A logo with text on it&#10;&#10;Description automatically generated">
              <a:extLst>
                <a:ext uri="{FF2B5EF4-FFF2-40B4-BE49-F238E27FC236}">
                  <a16:creationId xmlns:a16="http://schemas.microsoft.com/office/drawing/2014/main" id="{7535FB77-5DBE-0FF8-8F02-8787E33B6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992" t="31334" r="12466" b="29577"/>
            <a:stretch/>
          </p:blipFill>
          <p:spPr>
            <a:xfrm>
              <a:off x="2521157" y="2326511"/>
              <a:ext cx="1219183" cy="468175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62E71A-7E89-E8C8-A172-9D735E687F5C}"/>
                </a:ext>
              </a:extLst>
            </p:cNvPr>
            <p:cNvGrpSpPr/>
            <p:nvPr/>
          </p:nvGrpSpPr>
          <p:grpSpPr>
            <a:xfrm>
              <a:off x="270681" y="816404"/>
              <a:ext cx="1345738" cy="1181189"/>
              <a:chOff x="2708048" y="1187669"/>
              <a:chExt cx="1345738" cy="1181189"/>
            </a:xfrm>
          </p:grpSpPr>
          <p:sp>
            <p:nvSpPr>
              <p:cNvPr id="6" name="Multidocument 5">
                <a:extLst>
                  <a:ext uri="{FF2B5EF4-FFF2-40B4-BE49-F238E27FC236}">
                    <a16:creationId xmlns:a16="http://schemas.microsoft.com/office/drawing/2014/main" id="{DDE4BBF7-1CDD-7C0C-4F86-756D5D5C8D30}"/>
                  </a:ext>
                </a:extLst>
              </p:cNvPr>
              <p:cNvSpPr/>
              <p:nvPr/>
            </p:nvSpPr>
            <p:spPr>
              <a:xfrm>
                <a:off x="2708048" y="1187669"/>
                <a:ext cx="1345738" cy="1181189"/>
              </a:xfrm>
              <a:prstGeom prst="flowChartMultidocumen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179411-34A4-0D9F-7DC5-97CC4C16E000}"/>
                  </a:ext>
                </a:extLst>
              </p:cNvPr>
              <p:cNvSpPr txBox="1"/>
              <p:nvPr/>
            </p:nvSpPr>
            <p:spPr>
              <a:xfrm>
                <a:off x="2843320" y="1467681"/>
                <a:ext cx="8656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(10x) </a:t>
                </a:r>
                <a:br>
                  <a:rPr lang="en-US" dirty="0"/>
                </a:br>
                <a:r>
                  <a:rPr lang="en-US" dirty="0"/>
                  <a:t>FASTQs</a:t>
                </a:r>
              </a:p>
            </p:txBody>
          </p:sp>
        </p:grpSp>
        <p:sp>
          <p:nvSpPr>
            <p:cNvPr id="13" name="Multidocument 12">
              <a:extLst>
                <a:ext uri="{FF2B5EF4-FFF2-40B4-BE49-F238E27FC236}">
                  <a16:creationId xmlns:a16="http://schemas.microsoft.com/office/drawing/2014/main" id="{7AAEE3EC-28DF-C3C2-6DF0-0E1249D0EEEA}"/>
                </a:ext>
              </a:extLst>
            </p:cNvPr>
            <p:cNvSpPr/>
            <p:nvPr/>
          </p:nvSpPr>
          <p:spPr>
            <a:xfrm>
              <a:off x="270681" y="4036246"/>
              <a:ext cx="1345738" cy="1181189"/>
            </a:xfrm>
            <a:prstGeom prst="flowChartMultidocumen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BE40D0-B466-2885-F415-FA2FDA9092E7}"/>
                </a:ext>
              </a:extLst>
            </p:cNvPr>
            <p:cNvSpPr txBox="1"/>
            <p:nvPr/>
          </p:nvSpPr>
          <p:spPr>
            <a:xfrm>
              <a:off x="270681" y="4354919"/>
              <a:ext cx="11267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Reference</a:t>
              </a:r>
            </a:p>
            <a:p>
              <a:pPr algn="ctr"/>
              <a:r>
                <a:rPr lang="en-US" dirty="0"/>
                <a:t>Files</a:t>
              </a: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DD21EF07-A32C-881E-332E-96F8DE57D04F}"/>
                </a:ext>
              </a:extLst>
            </p:cNvPr>
            <p:cNvCxnSpPr>
              <a:cxnSpLocks/>
              <a:stCxn id="34" idx="2"/>
              <a:endCxn id="22" idx="1"/>
            </p:cNvCxnSpPr>
            <p:nvPr/>
          </p:nvCxnSpPr>
          <p:spPr>
            <a:xfrm rot="16200000" flipH="1">
              <a:off x="1138967" y="1651124"/>
              <a:ext cx="699564" cy="1300479"/>
            </a:xfrm>
            <a:prstGeom prst="bentConnector2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6B0E941-3B24-B00A-EC3B-FE99BC541128}"/>
                </a:ext>
              </a:extLst>
            </p:cNvPr>
            <p:cNvSpPr/>
            <p:nvPr/>
          </p:nvSpPr>
          <p:spPr>
            <a:xfrm>
              <a:off x="2138989" y="2372608"/>
              <a:ext cx="557075" cy="55707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D3CEA3D-FFE2-B131-1AB7-6205465097CE}"/>
                </a:ext>
              </a:extLst>
            </p:cNvPr>
            <p:cNvSpPr/>
            <p:nvPr/>
          </p:nvSpPr>
          <p:spPr>
            <a:xfrm>
              <a:off x="2138988" y="2768862"/>
              <a:ext cx="557075" cy="55707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4F7B3ADD-1562-CAA2-6B5B-3F704A3225C3}"/>
                </a:ext>
              </a:extLst>
            </p:cNvPr>
            <p:cNvCxnSpPr>
              <a:cxnSpLocks/>
              <a:stCxn id="94" idx="0"/>
              <a:endCxn id="26" idx="1"/>
            </p:cNvCxnSpPr>
            <p:nvPr/>
          </p:nvCxnSpPr>
          <p:spPr>
            <a:xfrm rot="5400000" flipH="1" flipV="1">
              <a:off x="1004172" y="2881739"/>
              <a:ext cx="969155" cy="1300478"/>
            </a:xfrm>
            <a:prstGeom prst="bentConnector2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8027A3-7B44-4740-1C52-A60B0FBEB595}"/>
                </a:ext>
              </a:extLst>
            </p:cNvPr>
            <p:cNvSpPr/>
            <p:nvPr/>
          </p:nvSpPr>
          <p:spPr>
            <a:xfrm>
              <a:off x="650092" y="1630642"/>
              <a:ext cx="376836" cy="3209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C80C144-7AAE-BF4B-DFF2-E14821D203D5}"/>
                </a:ext>
              </a:extLst>
            </p:cNvPr>
            <p:cNvGrpSpPr/>
            <p:nvPr/>
          </p:nvGrpSpPr>
          <p:grpSpPr>
            <a:xfrm>
              <a:off x="6018846" y="2368754"/>
              <a:ext cx="2666782" cy="1893620"/>
              <a:chOff x="2292173" y="3329064"/>
              <a:chExt cx="1831800" cy="1004490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11D131D5-35DA-BEE2-F62F-0B1BDD5B8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2173" y="3329064"/>
                <a:ext cx="999105" cy="714292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B8871800-DB07-EFDF-A6B1-9F79A1457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124868" y="3619262"/>
                <a:ext cx="999105" cy="714292"/>
              </a:xfrm>
              <a:prstGeom prst="rect">
                <a:avLst/>
              </a:prstGeom>
            </p:spPr>
          </p:pic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F6C98D7-759F-F70D-52CC-75D12C158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22414"/>
            <a:stretch/>
          </p:blipFill>
          <p:spPr>
            <a:xfrm>
              <a:off x="6018844" y="320128"/>
              <a:ext cx="2666783" cy="16560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29CFC70-4122-7848-AD4E-DB7BE277831D}"/>
                </a:ext>
              </a:extLst>
            </p:cNvPr>
            <p:cNvGrpSpPr/>
            <p:nvPr/>
          </p:nvGrpSpPr>
          <p:grpSpPr>
            <a:xfrm>
              <a:off x="6018844" y="4646879"/>
              <a:ext cx="2666783" cy="1656045"/>
              <a:chOff x="2708048" y="1187669"/>
              <a:chExt cx="1345738" cy="1181189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3" name="Multidocument 52">
                <a:extLst>
                  <a:ext uri="{FF2B5EF4-FFF2-40B4-BE49-F238E27FC236}">
                    <a16:creationId xmlns:a16="http://schemas.microsoft.com/office/drawing/2014/main" id="{7DD99CFA-7899-5E55-96DE-2BCAE3EBECBF}"/>
                  </a:ext>
                </a:extLst>
              </p:cNvPr>
              <p:cNvSpPr/>
              <p:nvPr/>
            </p:nvSpPr>
            <p:spPr>
              <a:xfrm>
                <a:off x="2708048" y="1187669"/>
                <a:ext cx="1345738" cy="1181189"/>
              </a:xfrm>
              <a:prstGeom prst="flowChartMultidocumen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609771D-1702-C12C-A05E-57E2C4ECA927}"/>
                  </a:ext>
                </a:extLst>
              </p:cNvPr>
              <p:cNvSpPr txBox="1"/>
              <p:nvPr/>
            </p:nvSpPr>
            <p:spPr>
              <a:xfrm>
                <a:off x="2856010" y="1467681"/>
                <a:ext cx="840314" cy="46100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Supporting </a:t>
                </a:r>
              </a:p>
              <a:p>
                <a:pPr algn="ctr"/>
                <a:r>
                  <a:rPr lang="en-US" dirty="0"/>
                  <a:t>output files</a:t>
                </a:r>
              </a:p>
            </p:txBody>
          </p:sp>
        </p:grp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C4CD9FD6-CA8C-9DC5-117D-C271F1F672E4}"/>
                </a:ext>
              </a:extLst>
            </p:cNvPr>
            <p:cNvCxnSpPr>
              <a:cxnSpLocks/>
              <a:stCxn id="84" idx="3"/>
              <a:endCxn id="45" idx="1"/>
            </p:cNvCxnSpPr>
            <p:nvPr/>
          </p:nvCxnSpPr>
          <p:spPr>
            <a:xfrm flipV="1">
              <a:off x="5300601" y="3042030"/>
              <a:ext cx="718245" cy="217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AB6EA055-2072-18C2-0B62-2718A313821D}"/>
                </a:ext>
              </a:extLst>
            </p:cNvPr>
            <p:cNvCxnSpPr>
              <a:cxnSpLocks/>
              <a:stCxn id="84" idx="3"/>
              <a:endCxn id="48" idx="1"/>
            </p:cNvCxnSpPr>
            <p:nvPr/>
          </p:nvCxnSpPr>
          <p:spPr>
            <a:xfrm flipV="1">
              <a:off x="5300601" y="1148151"/>
              <a:ext cx="718243" cy="189605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82B6DFF6-71D4-3A6F-36D7-EBFEBB9288D9}"/>
                </a:ext>
              </a:extLst>
            </p:cNvPr>
            <p:cNvCxnSpPr>
              <a:cxnSpLocks/>
              <a:stCxn id="84" idx="3"/>
              <a:endCxn id="53" idx="1"/>
            </p:cNvCxnSpPr>
            <p:nvPr/>
          </p:nvCxnSpPr>
          <p:spPr>
            <a:xfrm>
              <a:off x="5300601" y="3044203"/>
              <a:ext cx="718243" cy="243069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3A9A4B2B-EF59-BACB-637F-5CC3F4F859B2}"/>
                </a:ext>
              </a:extLst>
            </p:cNvPr>
            <p:cNvCxnSpPr>
              <a:cxnSpLocks/>
              <a:stCxn id="46" idx="3"/>
              <a:endCxn id="82" idx="1"/>
            </p:cNvCxnSpPr>
            <p:nvPr/>
          </p:nvCxnSpPr>
          <p:spPr>
            <a:xfrm flipV="1">
              <a:off x="8685628" y="3587811"/>
              <a:ext cx="805213" cy="128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1749557-543C-E661-23CF-1D82A7E9A080}"/>
                </a:ext>
              </a:extLst>
            </p:cNvPr>
            <p:cNvSpPr/>
            <p:nvPr/>
          </p:nvSpPr>
          <p:spPr>
            <a:xfrm>
              <a:off x="9490841" y="3390409"/>
              <a:ext cx="725214" cy="3948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0705208-DC23-F40E-25BB-54C6093C36E6}"/>
                </a:ext>
              </a:extLst>
            </p:cNvPr>
            <p:cNvSpPr/>
            <p:nvPr/>
          </p:nvSpPr>
          <p:spPr>
            <a:xfrm>
              <a:off x="4889784" y="2847185"/>
              <a:ext cx="410817" cy="3940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E5716B-0C93-1A58-63F6-FAD1CC6681DC}"/>
                </a:ext>
              </a:extLst>
            </p:cNvPr>
            <p:cNvSpPr/>
            <p:nvPr/>
          </p:nvSpPr>
          <p:spPr>
            <a:xfrm>
              <a:off x="650092" y="4016555"/>
              <a:ext cx="376836" cy="3209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724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0D1C8201-D939-1795-A74D-25D849612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311" y="3412280"/>
            <a:ext cx="1582499" cy="100424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2FAFB84E-2039-2454-71F8-3A391FC46F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38"/>
          <a:stretch/>
        </p:blipFill>
        <p:spPr>
          <a:xfrm>
            <a:off x="5727144" y="3412280"/>
            <a:ext cx="1042264" cy="10042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D2B905-70EF-A7C6-F3C8-08095EE8A787}"/>
              </a:ext>
            </a:extLst>
          </p:cNvPr>
          <p:cNvGrpSpPr/>
          <p:nvPr/>
        </p:nvGrpSpPr>
        <p:grpSpPr>
          <a:xfrm>
            <a:off x="7400705" y="5889259"/>
            <a:ext cx="1000744" cy="938697"/>
            <a:chOff x="4471404" y="4145178"/>
            <a:chExt cx="1000744" cy="93869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1DF023-B8B8-8BC6-80E7-1709B547501C}"/>
                </a:ext>
              </a:extLst>
            </p:cNvPr>
            <p:cNvSpPr/>
            <p:nvPr/>
          </p:nvSpPr>
          <p:spPr>
            <a:xfrm>
              <a:off x="4471404" y="4145178"/>
              <a:ext cx="463895" cy="463895"/>
            </a:xfrm>
            <a:prstGeom prst="ellipse">
              <a:avLst/>
            </a:prstGeom>
            <a:solidFill>
              <a:srgbClr val="FFCBC2">
                <a:alpha val="69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914400" h="914400"/>
              <a:bevelB w="914400" h="914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C82E24-71EB-A3FF-4D12-535CEBE87ACC}"/>
                </a:ext>
              </a:extLst>
            </p:cNvPr>
            <p:cNvSpPr/>
            <p:nvPr/>
          </p:nvSpPr>
          <p:spPr>
            <a:xfrm>
              <a:off x="5008253" y="4147689"/>
              <a:ext cx="463895" cy="463895"/>
            </a:xfrm>
            <a:prstGeom prst="ellipse">
              <a:avLst/>
            </a:prstGeom>
            <a:solidFill>
              <a:srgbClr val="FFCBC2">
                <a:alpha val="69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914400" h="914400"/>
              <a:bevelB w="914400" h="914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9EC3DE-4166-FE7E-EEDB-D410680A71E8}"/>
                </a:ext>
              </a:extLst>
            </p:cNvPr>
            <p:cNvSpPr/>
            <p:nvPr/>
          </p:nvSpPr>
          <p:spPr>
            <a:xfrm>
              <a:off x="4724522" y="4619980"/>
              <a:ext cx="463895" cy="463895"/>
            </a:xfrm>
            <a:prstGeom prst="ellipse">
              <a:avLst/>
            </a:prstGeom>
            <a:solidFill>
              <a:srgbClr val="FFCBC2">
                <a:alpha val="69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914400" h="914400"/>
              <a:bevelB w="914400" h="914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0510CF-0EC9-6595-F75C-E8514A449FE8}"/>
              </a:ext>
            </a:extLst>
          </p:cNvPr>
          <p:cNvGrpSpPr/>
          <p:nvPr/>
        </p:nvGrpSpPr>
        <p:grpSpPr>
          <a:xfrm>
            <a:off x="7092178" y="4142970"/>
            <a:ext cx="1411925" cy="1359309"/>
            <a:chOff x="1801906" y="3773508"/>
            <a:chExt cx="1411925" cy="135930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023985-7C67-5E7F-3F79-667D679D2756}"/>
                </a:ext>
              </a:extLst>
            </p:cNvPr>
            <p:cNvSpPr/>
            <p:nvPr/>
          </p:nvSpPr>
          <p:spPr>
            <a:xfrm>
              <a:off x="1801906" y="4165848"/>
              <a:ext cx="463895" cy="463895"/>
            </a:xfrm>
            <a:prstGeom prst="ellipse">
              <a:avLst/>
            </a:prstGeom>
            <a:solidFill>
              <a:srgbClr val="AED8EA">
                <a:alpha val="69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914400" h="914400"/>
              <a:bevelB w="914400" h="914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896408-B293-9FCF-59D5-E5154072B326}"/>
                </a:ext>
              </a:extLst>
            </p:cNvPr>
            <p:cNvSpPr/>
            <p:nvPr/>
          </p:nvSpPr>
          <p:spPr>
            <a:xfrm>
              <a:off x="2572707" y="3849179"/>
              <a:ext cx="463895" cy="463895"/>
            </a:xfrm>
            <a:prstGeom prst="ellipse">
              <a:avLst/>
            </a:prstGeom>
            <a:solidFill>
              <a:srgbClr val="AED8EA">
                <a:alpha val="69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914400" h="914400"/>
              <a:bevelB w="914400" h="914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39E60E-1CE3-E898-0448-367E35D81D15}"/>
                </a:ext>
              </a:extLst>
            </p:cNvPr>
            <p:cNvSpPr/>
            <p:nvPr/>
          </p:nvSpPr>
          <p:spPr>
            <a:xfrm>
              <a:off x="2456268" y="4668922"/>
              <a:ext cx="463895" cy="463895"/>
            </a:xfrm>
            <a:prstGeom prst="ellipse">
              <a:avLst/>
            </a:prstGeom>
            <a:solidFill>
              <a:srgbClr val="AED8EA">
                <a:alpha val="69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914400" h="914400"/>
              <a:bevelB w="914400" h="914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DB4E05-2281-CC06-B003-CC550F587F01}"/>
                </a:ext>
              </a:extLst>
            </p:cNvPr>
            <p:cNvSpPr/>
            <p:nvPr/>
          </p:nvSpPr>
          <p:spPr>
            <a:xfrm>
              <a:off x="2265801" y="4224725"/>
              <a:ext cx="463895" cy="463895"/>
            </a:xfrm>
            <a:prstGeom prst="ellipse">
              <a:avLst/>
            </a:prstGeom>
            <a:solidFill>
              <a:srgbClr val="AED8EA">
                <a:alpha val="69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914400" h="914400"/>
              <a:bevelB w="914400" h="914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773EA8-AF63-0A9B-BE2F-BC7F6FDFBE87}"/>
                </a:ext>
              </a:extLst>
            </p:cNvPr>
            <p:cNvSpPr/>
            <p:nvPr/>
          </p:nvSpPr>
          <p:spPr>
            <a:xfrm>
              <a:off x="1958895" y="4600271"/>
              <a:ext cx="463895" cy="463895"/>
            </a:xfrm>
            <a:prstGeom prst="ellipse">
              <a:avLst/>
            </a:prstGeom>
            <a:solidFill>
              <a:srgbClr val="AED8EA">
                <a:alpha val="69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914400" h="914400"/>
              <a:bevelB w="914400" h="914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877F84-42E7-1454-4DEE-1DEB809E24B4}"/>
                </a:ext>
              </a:extLst>
            </p:cNvPr>
            <p:cNvSpPr/>
            <p:nvPr/>
          </p:nvSpPr>
          <p:spPr>
            <a:xfrm>
              <a:off x="2749936" y="4281986"/>
              <a:ext cx="463895" cy="463895"/>
            </a:xfrm>
            <a:prstGeom prst="ellipse">
              <a:avLst/>
            </a:prstGeom>
            <a:solidFill>
              <a:srgbClr val="AED8EA">
                <a:alpha val="69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914400" h="914400"/>
              <a:bevelB w="914400" h="914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715D85-DE88-C0B2-74DE-3A4B23138006}"/>
                </a:ext>
              </a:extLst>
            </p:cNvPr>
            <p:cNvSpPr/>
            <p:nvPr/>
          </p:nvSpPr>
          <p:spPr>
            <a:xfrm>
              <a:off x="2077685" y="3773508"/>
              <a:ext cx="463895" cy="463895"/>
            </a:xfrm>
            <a:prstGeom prst="ellipse">
              <a:avLst/>
            </a:prstGeom>
            <a:solidFill>
              <a:srgbClr val="AED8EA">
                <a:alpha val="69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914400" h="914400"/>
              <a:bevelB w="914400" h="914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5508DE-6461-9651-7277-8DA69344FECB}"/>
              </a:ext>
            </a:extLst>
          </p:cNvPr>
          <p:cNvGrpSpPr/>
          <p:nvPr/>
        </p:nvGrpSpPr>
        <p:grpSpPr>
          <a:xfrm rot="5127596">
            <a:off x="8208298" y="5471786"/>
            <a:ext cx="1400488" cy="423104"/>
            <a:chOff x="6766147" y="3256301"/>
            <a:chExt cx="1400488" cy="423104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D5C0D61B-C5BC-AD10-428D-878262F632F0}"/>
                </a:ext>
              </a:extLst>
            </p:cNvPr>
            <p:cNvSpPr/>
            <p:nvPr/>
          </p:nvSpPr>
          <p:spPr>
            <a:xfrm rot="2688211">
              <a:off x="7261169" y="3256301"/>
              <a:ext cx="905466" cy="41679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DDCBDE0A-7200-C55C-2915-9528394D82C8}"/>
                </a:ext>
              </a:extLst>
            </p:cNvPr>
            <p:cNvSpPr/>
            <p:nvPr/>
          </p:nvSpPr>
          <p:spPr>
            <a:xfrm rot="18911789" flipH="1">
              <a:off x="6766147" y="3262613"/>
              <a:ext cx="905466" cy="41679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BD7F8EC-7085-2ACD-0566-A9AA80036575}"/>
              </a:ext>
            </a:extLst>
          </p:cNvPr>
          <p:cNvGrpSpPr/>
          <p:nvPr/>
        </p:nvGrpSpPr>
        <p:grpSpPr>
          <a:xfrm>
            <a:off x="497480" y="623912"/>
            <a:ext cx="5291846" cy="2217488"/>
            <a:chOff x="497480" y="814412"/>
            <a:chExt cx="5291846" cy="221748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1178BAB-8551-8AF8-5CE3-A345E0450D53}"/>
                </a:ext>
              </a:extLst>
            </p:cNvPr>
            <p:cNvGrpSpPr/>
            <p:nvPr/>
          </p:nvGrpSpPr>
          <p:grpSpPr>
            <a:xfrm>
              <a:off x="497480" y="827564"/>
              <a:ext cx="3686619" cy="2162038"/>
              <a:chOff x="2080222" y="2705713"/>
              <a:chExt cx="3829078" cy="224557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64BC4FA-DEA8-14B1-8A4D-D55084DC9D02}"/>
                  </a:ext>
                </a:extLst>
              </p:cNvPr>
              <p:cNvGrpSpPr/>
              <p:nvPr/>
            </p:nvGrpSpPr>
            <p:grpSpPr>
              <a:xfrm>
                <a:off x="2120062" y="3238673"/>
                <a:ext cx="3789238" cy="182880"/>
                <a:chOff x="2120062" y="3238673"/>
                <a:chExt cx="3789238" cy="18288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19DB2D6-3FD9-140F-5253-830CA660E47F}"/>
                    </a:ext>
                  </a:extLst>
                </p:cNvPr>
                <p:cNvSpPr/>
                <p:nvPr/>
              </p:nvSpPr>
              <p:spPr>
                <a:xfrm>
                  <a:off x="2120062" y="3238673"/>
                  <a:ext cx="858416" cy="182880"/>
                </a:xfrm>
                <a:prstGeom prst="rect">
                  <a:avLst/>
                </a:prstGeom>
                <a:solidFill>
                  <a:srgbClr val="FBD3A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9701A12-434E-D0FE-BA81-193329D87858}"/>
                    </a:ext>
                  </a:extLst>
                </p:cNvPr>
                <p:cNvSpPr/>
                <p:nvPr/>
              </p:nvSpPr>
              <p:spPr>
                <a:xfrm>
                  <a:off x="2978478" y="3238673"/>
                  <a:ext cx="858416" cy="18288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71E2E39-D328-F3A4-54F6-B4CD077D5006}"/>
                    </a:ext>
                  </a:extLst>
                </p:cNvPr>
                <p:cNvSpPr/>
                <p:nvPr/>
              </p:nvSpPr>
              <p:spPr>
                <a:xfrm>
                  <a:off x="4247266" y="3238673"/>
                  <a:ext cx="1662034" cy="1828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F23999A-34A4-6E17-5CFF-F2B765EA913A}"/>
                    </a:ext>
                  </a:extLst>
                </p:cNvPr>
                <p:cNvCxnSpPr>
                  <a:stCxn id="52" idx="3"/>
                  <a:endCxn id="53" idx="1"/>
                </p:cNvCxnSpPr>
                <p:nvPr/>
              </p:nvCxnSpPr>
              <p:spPr>
                <a:xfrm>
                  <a:off x="3836893" y="3330114"/>
                  <a:ext cx="410373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ACCC12-163D-5116-957B-CEA13AF40421}"/>
                  </a:ext>
                </a:extLst>
              </p:cNvPr>
              <p:cNvSpPr txBox="1"/>
              <p:nvPr/>
            </p:nvSpPr>
            <p:spPr>
              <a:xfrm>
                <a:off x="2110774" y="2705713"/>
                <a:ext cx="858416" cy="47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Cell</a:t>
                </a:r>
              </a:p>
              <a:p>
                <a:pPr algn="ctr"/>
                <a:r>
                  <a:rPr lang="en-US" sz="1200" dirty="0"/>
                  <a:t>Barcode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B66B3A-FA62-C6A4-3C3F-23D9F5448758}"/>
                  </a:ext>
                </a:extLst>
              </p:cNvPr>
              <p:cNvSpPr txBox="1"/>
              <p:nvPr/>
            </p:nvSpPr>
            <p:spPr>
              <a:xfrm>
                <a:off x="2975411" y="2921156"/>
                <a:ext cx="858416" cy="28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UMI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20F2512-89D6-4938-F6DE-530D99ADC81E}"/>
                  </a:ext>
                </a:extLst>
              </p:cNvPr>
              <p:cNvGrpSpPr/>
              <p:nvPr/>
            </p:nvGrpSpPr>
            <p:grpSpPr>
              <a:xfrm>
                <a:off x="2112094" y="3544620"/>
                <a:ext cx="3789238" cy="182880"/>
                <a:chOff x="2120062" y="3238673"/>
                <a:chExt cx="3789238" cy="182880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C3A076F-F827-2177-F8A4-53400B1E6DC5}"/>
                    </a:ext>
                  </a:extLst>
                </p:cNvPr>
                <p:cNvSpPr/>
                <p:nvPr/>
              </p:nvSpPr>
              <p:spPr>
                <a:xfrm>
                  <a:off x="2120062" y="3238673"/>
                  <a:ext cx="858416" cy="182880"/>
                </a:xfrm>
                <a:prstGeom prst="rect">
                  <a:avLst/>
                </a:prstGeom>
                <a:solidFill>
                  <a:srgbClr val="FFA9A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75CE420-E5C7-3348-337F-210C5693444F}"/>
                    </a:ext>
                  </a:extLst>
                </p:cNvPr>
                <p:cNvSpPr/>
                <p:nvPr/>
              </p:nvSpPr>
              <p:spPr>
                <a:xfrm>
                  <a:off x="2978478" y="3238673"/>
                  <a:ext cx="858416" cy="18288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21DDCC0-9278-3351-50D2-E04157163DAA}"/>
                    </a:ext>
                  </a:extLst>
                </p:cNvPr>
                <p:cNvSpPr/>
                <p:nvPr/>
              </p:nvSpPr>
              <p:spPr>
                <a:xfrm>
                  <a:off x="4247266" y="3238673"/>
                  <a:ext cx="1662034" cy="1828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F0DA9A2-C893-7EB6-E950-C36D076352BC}"/>
                    </a:ext>
                  </a:extLst>
                </p:cNvPr>
                <p:cNvCxnSpPr>
                  <a:stCxn id="48" idx="3"/>
                  <a:endCxn id="49" idx="1"/>
                </p:cNvCxnSpPr>
                <p:nvPr/>
              </p:nvCxnSpPr>
              <p:spPr>
                <a:xfrm>
                  <a:off x="3836893" y="3330114"/>
                  <a:ext cx="410373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91DDF0A-48B4-A63C-85DA-FD21CCE3FE3F}"/>
                  </a:ext>
                </a:extLst>
              </p:cNvPr>
              <p:cNvGrpSpPr/>
              <p:nvPr/>
            </p:nvGrpSpPr>
            <p:grpSpPr>
              <a:xfrm>
                <a:off x="2104126" y="3850567"/>
                <a:ext cx="3789240" cy="182880"/>
                <a:chOff x="2120062" y="3238673"/>
                <a:chExt cx="3789240" cy="18288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DB5EB63-753C-6732-0C74-E7F0E5E96635}"/>
                    </a:ext>
                  </a:extLst>
                </p:cNvPr>
                <p:cNvSpPr/>
                <p:nvPr/>
              </p:nvSpPr>
              <p:spPr>
                <a:xfrm>
                  <a:off x="2120062" y="3238673"/>
                  <a:ext cx="858416" cy="182880"/>
                </a:xfrm>
                <a:prstGeom prst="rect">
                  <a:avLst/>
                </a:prstGeom>
                <a:solidFill>
                  <a:srgbClr val="ADBBD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D80F8BE-81EB-D150-E6D0-81A1B88E5A72}"/>
                    </a:ext>
                  </a:extLst>
                </p:cNvPr>
                <p:cNvSpPr/>
                <p:nvPr/>
              </p:nvSpPr>
              <p:spPr>
                <a:xfrm>
                  <a:off x="2978478" y="3238673"/>
                  <a:ext cx="858416" cy="18288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4118B32-6516-ACBA-2D70-3775A89D6700}"/>
                    </a:ext>
                  </a:extLst>
                </p:cNvPr>
                <p:cNvSpPr/>
                <p:nvPr/>
              </p:nvSpPr>
              <p:spPr>
                <a:xfrm>
                  <a:off x="4247267" y="3238673"/>
                  <a:ext cx="1662035" cy="1828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F05B9CC-0331-3F2F-C88A-2727467FB911}"/>
                    </a:ext>
                  </a:extLst>
                </p:cNvPr>
                <p:cNvCxnSpPr>
                  <a:stCxn id="44" idx="3"/>
                  <a:endCxn id="45" idx="1"/>
                </p:cNvCxnSpPr>
                <p:nvPr/>
              </p:nvCxnSpPr>
              <p:spPr>
                <a:xfrm>
                  <a:off x="3836894" y="3330114"/>
                  <a:ext cx="41037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C20A3AF-F380-3262-B87D-25D1654DE1A7}"/>
                  </a:ext>
                </a:extLst>
              </p:cNvPr>
              <p:cNvGrpSpPr/>
              <p:nvPr/>
            </p:nvGrpSpPr>
            <p:grpSpPr>
              <a:xfrm>
                <a:off x="2096158" y="4156514"/>
                <a:ext cx="3789240" cy="182880"/>
                <a:chOff x="2120062" y="3238673"/>
                <a:chExt cx="3789240" cy="182880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6623E53-E252-E57D-0949-7BBE0D9657ED}"/>
                    </a:ext>
                  </a:extLst>
                </p:cNvPr>
                <p:cNvSpPr/>
                <p:nvPr/>
              </p:nvSpPr>
              <p:spPr>
                <a:xfrm>
                  <a:off x="2120062" y="3238673"/>
                  <a:ext cx="858416" cy="182880"/>
                </a:xfrm>
                <a:prstGeom prst="rect">
                  <a:avLst/>
                </a:prstGeom>
                <a:solidFill>
                  <a:srgbClr val="FBD3A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34C710C-C14B-AA1C-9EE0-2637586F762A}"/>
                    </a:ext>
                  </a:extLst>
                </p:cNvPr>
                <p:cNvSpPr/>
                <p:nvPr/>
              </p:nvSpPr>
              <p:spPr>
                <a:xfrm>
                  <a:off x="2978478" y="3238673"/>
                  <a:ext cx="858416" cy="18288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10FDEC9-A3EB-8CAF-07E4-5B5311BBC9CC}"/>
                    </a:ext>
                  </a:extLst>
                </p:cNvPr>
                <p:cNvSpPr/>
                <p:nvPr/>
              </p:nvSpPr>
              <p:spPr>
                <a:xfrm>
                  <a:off x="4247267" y="3238673"/>
                  <a:ext cx="1662035" cy="1828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6058B3E-B863-8C31-C1D0-5120BEBF5974}"/>
                    </a:ext>
                  </a:extLst>
                </p:cNvPr>
                <p:cNvCxnSpPr>
                  <a:stCxn id="40" idx="3"/>
                  <a:endCxn id="41" idx="1"/>
                </p:cNvCxnSpPr>
                <p:nvPr/>
              </p:nvCxnSpPr>
              <p:spPr>
                <a:xfrm>
                  <a:off x="3836894" y="3330114"/>
                  <a:ext cx="410374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B479CE2-E868-75D2-F907-CA5DB194A632}"/>
                  </a:ext>
                </a:extLst>
              </p:cNvPr>
              <p:cNvGrpSpPr/>
              <p:nvPr/>
            </p:nvGrpSpPr>
            <p:grpSpPr>
              <a:xfrm>
                <a:off x="2088190" y="4462461"/>
                <a:ext cx="3789242" cy="182880"/>
                <a:chOff x="2120062" y="3238673"/>
                <a:chExt cx="3789242" cy="18288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798A1F7-B0EE-4E51-5E23-9CBAA47587E9}"/>
                    </a:ext>
                  </a:extLst>
                </p:cNvPr>
                <p:cNvSpPr/>
                <p:nvPr/>
              </p:nvSpPr>
              <p:spPr>
                <a:xfrm>
                  <a:off x="2120062" y="3238673"/>
                  <a:ext cx="858416" cy="182880"/>
                </a:xfrm>
                <a:prstGeom prst="rect">
                  <a:avLst/>
                </a:prstGeom>
                <a:solidFill>
                  <a:srgbClr val="AEDFB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E4FFB9-7ED6-0950-4692-C53839C6E4AE}"/>
                    </a:ext>
                  </a:extLst>
                </p:cNvPr>
                <p:cNvSpPr/>
                <p:nvPr/>
              </p:nvSpPr>
              <p:spPr>
                <a:xfrm>
                  <a:off x="2978478" y="3238673"/>
                  <a:ext cx="858416" cy="18288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3643BBC-1EEF-9B44-AAEF-9F3B3D1A29D8}"/>
                    </a:ext>
                  </a:extLst>
                </p:cNvPr>
                <p:cNvSpPr/>
                <p:nvPr/>
              </p:nvSpPr>
              <p:spPr>
                <a:xfrm>
                  <a:off x="4247269" y="3238673"/>
                  <a:ext cx="1662035" cy="1828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D2A9B0C-6185-28D9-FEEF-8CA92E89C794}"/>
                    </a:ext>
                  </a:extLst>
                </p:cNvPr>
                <p:cNvCxnSpPr>
                  <a:stCxn id="36" idx="3"/>
                  <a:endCxn id="37" idx="1"/>
                </p:cNvCxnSpPr>
                <p:nvPr/>
              </p:nvCxnSpPr>
              <p:spPr>
                <a:xfrm>
                  <a:off x="3836893" y="3330114"/>
                  <a:ext cx="410376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FBB087B-2790-5711-3F9C-D77FBABC3F5B}"/>
                  </a:ext>
                </a:extLst>
              </p:cNvPr>
              <p:cNvGrpSpPr/>
              <p:nvPr/>
            </p:nvGrpSpPr>
            <p:grpSpPr>
              <a:xfrm>
                <a:off x="2080222" y="4768408"/>
                <a:ext cx="3789242" cy="182880"/>
                <a:chOff x="2120062" y="3238673"/>
                <a:chExt cx="3789242" cy="18288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57FC407-47BE-70C1-9CC6-CC7E6AFD622C}"/>
                    </a:ext>
                  </a:extLst>
                </p:cNvPr>
                <p:cNvSpPr/>
                <p:nvPr/>
              </p:nvSpPr>
              <p:spPr>
                <a:xfrm>
                  <a:off x="2120062" y="3238673"/>
                  <a:ext cx="858416" cy="182880"/>
                </a:xfrm>
                <a:prstGeom prst="rect">
                  <a:avLst/>
                </a:prstGeom>
                <a:solidFill>
                  <a:srgbClr val="FFA9A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212E1BF-B5CC-CA4B-64FD-EA19BD1E1086}"/>
                    </a:ext>
                  </a:extLst>
                </p:cNvPr>
                <p:cNvSpPr/>
                <p:nvPr/>
              </p:nvSpPr>
              <p:spPr>
                <a:xfrm>
                  <a:off x="2978478" y="3238673"/>
                  <a:ext cx="858416" cy="182880"/>
                </a:xfrm>
                <a:prstGeom prst="rect">
                  <a:avLst/>
                </a:prstGeom>
                <a:pattFill prst="wdDnDiag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71BDACD-E604-C8F3-33A7-445848655BEE}"/>
                    </a:ext>
                  </a:extLst>
                </p:cNvPr>
                <p:cNvSpPr/>
                <p:nvPr/>
              </p:nvSpPr>
              <p:spPr>
                <a:xfrm>
                  <a:off x="4247269" y="3238673"/>
                  <a:ext cx="1662035" cy="18288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37EF3F9-1EE4-6A35-EF2B-6E04E133D6DB}"/>
                    </a:ext>
                  </a:extLst>
                </p:cNvPr>
                <p:cNvCxnSpPr>
                  <a:stCxn id="32" idx="3"/>
                  <a:endCxn id="33" idx="1"/>
                </p:cNvCxnSpPr>
                <p:nvPr/>
              </p:nvCxnSpPr>
              <p:spPr>
                <a:xfrm>
                  <a:off x="3836894" y="3330114"/>
                  <a:ext cx="410375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094AFFA-7BA6-9094-99BB-99A40B4C8C27}"/>
                </a:ext>
              </a:extLst>
            </p:cNvPr>
            <p:cNvGrpSpPr/>
            <p:nvPr/>
          </p:nvGrpSpPr>
          <p:grpSpPr>
            <a:xfrm>
              <a:off x="4824124" y="814412"/>
              <a:ext cx="965202" cy="2217488"/>
              <a:chOff x="7621842" y="2690417"/>
              <a:chExt cx="1002496" cy="230316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DAF0996-52AE-1CA3-CCED-6B2E44D7F2CB}"/>
                  </a:ext>
                </a:extLst>
              </p:cNvPr>
              <p:cNvGrpSpPr/>
              <p:nvPr/>
            </p:nvGrpSpPr>
            <p:grpSpPr>
              <a:xfrm>
                <a:off x="7705489" y="2853048"/>
                <a:ext cx="797100" cy="178465"/>
                <a:chOff x="427041" y="2403768"/>
                <a:chExt cx="797100" cy="198968"/>
              </a:xfrm>
            </p:grpSpPr>
            <p:cxnSp>
              <p:nvCxnSpPr>
                <p:cNvPr id="73" name="Google Shape;343;p38">
                  <a:extLst>
                    <a:ext uri="{FF2B5EF4-FFF2-40B4-BE49-F238E27FC236}">
                      <a16:creationId xmlns:a16="http://schemas.microsoft.com/office/drawing/2014/main" id="{F59DA023-3185-EEA7-E75D-F6AD274ACF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41" y="2503252"/>
                  <a:ext cx="79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343;p38">
                  <a:extLst>
                    <a:ext uri="{FF2B5EF4-FFF2-40B4-BE49-F238E27FC236}">
                      <a16:creationId xmlns:a16="http://schemas.microsoft.com/office/drawing/2014/main" id="{C9714CE1-27CA-CA0A-BFAE-0E6820385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41" y="2602736"/>
                  <a:ext cx="79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343;p38">
                  <a:extLst>
                    <a:ext uri="{FF2B5EF4-FFF2-40B4-BE49-F238E27FC236}">
                      <a16:creationId xmlns:a16="http://schemas.microsoft.com/office/drawing/2014/main" id="{EA90793C-C6F6-6B9C-17ED-9A5CD08FD5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41" y="2403768"/>
                  <a:ext cx="79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C3E3E97-9C3D-D4EF-0298-FCBD34985C7D}"/>
                  </a:ext>
                </a:extLst>
              </p:cNvPr>
              <p:cNvGrpSpPr/>
              <p:nvPr/>
            </p:nvGrpSpPr>
            <p:grpSpPr>
              <a:xfrm>
                <a:off x="7705489" y="3450210"/>
                <a:ext cx="797100" cy="178465"/>
                <a:chOff x="427041" y="3125335"/>
                <a:chExt cx="797100" cy="198968"/>
              </a:xfrm>
            </p:grpSpPr>
            <p:cxnSp>
              <p:nvCxnSpPr>
                <p:cNvPr id="70" name="Google Shape;343;p38">
                  <a:extLst>
                    <a:ext uri="{FF2B5EF4-FFF2-40B4-BE49-F238E27FC236}">
                      <a16:creationId xmlns:a16="http://schemas.microsoft.com/office/drawing/2014/main" id="{896252FB-2200-65FC-7B19-D896FE3AB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41" y="3224819"/>
                  <a:ext cx="79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" name="Google Shape;343;p38">
                  <a:extLst>
                    <a:ext uri="{FF2B5EF4-FFF2-40B4-BE49-F238E27FC236}">
                      <a16:creationId xmlns:a16="http://schemas.microsoft.com/office/drawing/2014/main" id="{58369B9E-C207-3466-5B68-FBDBC16B0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41" y="3324303"/>
                  <a:ext cx="79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" name="Google Shape;343;p38">
                  <a:extLst>
                    <a:ext uri="{FF2B5EF4-FFF2-40B4-BE49-F238E27FC236}">
                      <a16:creationId xmlns:a16="http://schemas.microsoft.com/office/drawing/2014/main" id="{943E510B-823C-2902-EAE4-D472E7DC3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41" y="3125335"/>
                  <a:ext cx="79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2FA0D6A-FB46-CA05-D0FA-575EEC22A85D}"/>
                  </a:ext>
                </a:extLst>
              </p:cNvPr>
              <p:cNvGrpSpPr/>
              <p:nvPr/>
            </p:nvGrpSpPr>
            <p:grpSpPr>
              <a:xfrm>
                <a:off x="7705489" y="4047372"/>
                <a:ext cx="797100" cy="178465"/>
                <a:chOff x="427041" y="3846902"/>
                <a:chExt cx="797100" cy="198968"/>
              </a:xfrm>
            </p:grpSpPr>
            <p:cxnSp>
              <p:nvCxnSpPr>
                <p:cNvPr id="67" name="Google Shape;343;p38">
                  <a:extLst>
                    <a:ext uri="{FF2B5EF4-FFF2-40B4-BE49-F238E27FC236}">
                      <a16:creationId xmlns:a16="http://schemas.microsoft.com/office/drawing/2014/main" id="{73703FA5-7002-6389-B706-7E9394AF5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41" y="3946386"/>
                  <a:ext cx="79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343;p38">
                  <a:extLst>
                    <a:ext uri="{FF2B5EF4-FFF2-40B4-BE49-F238E27FC236}">
                      <a16:creationId xmlns:a16="http://schemas.microsoft.com/office/drawing/2014/main" id="{18051ADA-BCC6-CEA6-1173-59451E1B75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41" y="4045870"/>
                  <a:ext cx="79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343;p38">
                  <a:extLst>
                    <a:ext uri="{FF2B5EF4-FFF2-40B4-BE49-F238E27FC236}">
                      <a16:creationId xmlns:a16="http://schemas.microsoft.com/office/drawing/2014/main" id="{1308E7F4-BC70-B164-710A-FB5579DB2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41" y="3846902"/>
                  <a:ext cx="79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5DC39F8-8482-144E-5510-038A2C818615}"/>
                  </a:ext>
                </a:extLst>
              </p:cNvPr>
              <p:cNvGrpSpPr/>
              <p:nvPr/>
            </p:nvGrpSpPr>
            <p:grpSpPr>
              <a:xfrm>
                <a:off x="7705489" y="4644535"/>
                <a:ext cx="797100" cy="178465"/>
                <a:chOff x="427041" y="4596461"/>
                <a:chExt cx="797100" cy="198968"/>
              </a:xfrm>
            </p:grpSpPr>
            <p:cxnSp>
              <p:nvCxnSpPr>
                <p:cNvPr id="64" name="Google Shape;343;p38">
                  <a:extLst>
                    <a:ext uri="{FF2B5EF4-FFF2-40B4-BE49-F238E27FC236}">
                      <a16:creationId xmlns:a16="http://schemas.microsoft.com/office/drawing/2014/main" id="{C1CC9653-F11B-A2F1-5F01-20A72893A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41" y="4695945"/>
                  <a:ext cx="79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343;p38">
                  <a:extLst>
                    <a:ext uri="{FF2B5EF4-FFF2-40B4-BE49-F238E27FC236}">
                      <a16:creationId xmlns:a16="http://schemas.microsoft.com/office/drawing/2014/main" id="{5521280D-5204-8338-7756-AAC248A64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41" y="4795429"/>
                  <a:ext cx="79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343;p38">
                  <a:extLst>
                    <a:ext uri="{FF2B5EF4-FFF2-40B4-BE49-F238E27FC236}">
                      <a16:creationId xmlns:a16="http://schemas.microsoft.com/office/drawing/2014/main" id="{0D0F5297-C791-C0D7-2989-9D3E65025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41" y="4596461"/>
                  <a:ext cx="79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C7E7FCE6-B927-4F6B-BCBA-CDD1FFF38693}"/>
                  </a:ext>
                </a:extLst>
              </p:cNvPr>
              <p:cNvSpPr/>
              <p:nvPr/>
            </p:nvSpPr>
            <p:spPr>
              <a:xfrm>
                <a:off x="7621842" y="2690417"/>
                <a:ext cx="985255" cy="503727"/>
              </a:xfrm>
              <a:prstGeom prst="roundRect">
                <a:avLst/>
              </a:prstGeom>
              <a:solidFill>
                <a:srgbClr val="F2911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82DC7213-B8B3-A7A5-C618-5E41BA3197C0}"/>
                  </a:ext>
                </a:extLst>
              </p:cNvPr>
              <p:cNvSpPr/>
              <p:nvPr/>
            </p:nvSpPr>
            <p:spPr>
              <a:xfrm>
                <a:off x="7639083" y="3292756"/>
                <a:ext cx="985255" cy="503727"/>
              </a:xfrm>
              <a:prstGeom prst="roundRect">
                <a:avLst/>
              </a:prstGeom>
              <a:solidFill>
                <a:schemeClr val="accent1">
                  <a:lumMod val="7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01B1EADB-B527-2356-A6A1-197C03314748}"/>
                  </a:ext>
                </a:extLst>
              </p:cNvPr>
              <p:cNvSpPr/>
              <p:nvPr/>
            </p:nvSpPr>
            <p:spPr>
              <a:xfrm>
                <a:off x="7625880" y="3896901"/>
                <a:ext cx="985255" cy="503727"/>
              </a:xfrm>
              <a:prstGeom prst="roundRect">
                <a:avLst/>
              </a:prstGeom>
              <a:solidFill>
                <a:srgbClr val="00B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9BCA3FA3-0AF8-FE08-EBEC-C3AB0CE4C841}"/>
                  </a:ext>
                </a:extLst>
              </p:cNvPr>
              <p:cNvSpPr/>
              <p:nvPr/>
            </p:nvSpPr>
            <p:spPr>
              <a:xfrm>
                <a:off x="7621859" y="4489859"/>
                <a:ext cx="985255" cy="503727"/>
              </a:xfrm>
              <a:prstGeom prst="roundRect">
                <a:avLst/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991E7ED-6D8B-E3D1-CFD7-6DB710A89929}"/>
                </a:ext>
              </a:extLst>
            </p:cNvPr>
            <p:cNvCxnSpPr>
              <a:cxnSpLocks/>
              <a:stCxn id="53" idx="3"/>
              <a:endCxn id="60" idx="1"/>
            </p:cNvCxnSpPr>
            <p:nvPr/>
          </p:nvCxnSpPr>
          <p:spPr>
            <a:xfrm flipV="1">
              <a:off x="4184099" y="1056906"/>
              <a:ext cx="640025" cy="3718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BC3E9A7-EE82-BA68-0B80-660B330DEA96}"/>
                </a:ext>
              </a:extLst>
            </p:cNvPr>
            <p:cNvCxnSpPr>
              <a:cxnSpLocks/>
              <a:stCxn id="41" idx="3"/>
              <a:endCxn id="60" idx="1"/>
            </p:cNvCxnSpPr>
            <p:nvPr/>
          </p:nvCxnSpPr>
          <p:spPr>
            <a:xfrm flipV="1">
              <a:off x="4161086" y="1056906"/>
              <a:ext cx="663038" cy="125552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E315E0F-0CD1-233F-D21A-6114F846240C}"/>
                </a:ext>
              </a:extLst>
            </p:cNvPr>
            <p:cNvCxnSpPr>
              <a:cxnSpLocks/>
              <a:stCxn id="45" idx="3"/>
              <a:endCxn id="61" idx="1"/>
            </p:cNvCxnSpPr>
            <p:nvPr/>
          </p:nvCxnSpPr>
          <p:spPr>
            <a:xfrm flipV="1">
              <a:off x="4168758" y="1636837"/>
              <a:ext cx="671966" cy="3810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A9E1D98-5D83-750F-2CA6-0B6D58A22451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4153417" y="2218507"/>
              <a:ext cx="674595" cy="388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ADD0916-A392-8F6C-D334-5552ADC116AC}"/>
                </a:ext>
              </a:extLst>
            </p:cNvPr>
            <p:cNvCxnSpPr>
              <a:cxnSpLocks/>
              <a:stCxn id="49" idx="3"/>
              <a:endCxn id="63" idx="1"/>
            </p:cNvCxnSpPr>
            <p:nvPr/>
          </p:nvCxnSpPr>
          <p:spPr>
            <a:xfrm>
              <a:off x="4176427" y="1723302"/>
              <a:ext cx="647713" cy="10661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E8564C-0348-F358-A240-8AC365492852}"/>
                </a:ext>
              </a:extLst>
            </p:cNvPr>
            <p:cNvCxnSpPr>
              <a:cxnSpLocks/>
              <a:stCxn id="33" idx="3"/>
              <a:endCxn id="63" idx="1"/>
            </p:cNvCxnSpPr>
            <p:nvPr/>
          </p:nvCxnSpPr>
          <p:spPr>
            <a:xfrm flipV="1">
              <a:off x="4145745" y="2789406"/>
              <a:ext cx="678395" cy="11215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428018AE-52AC-1A40-AFEE-D1599383C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69078"/>
              </p:ext>
            </p:extLst>
          </p:nvPr>
        </p:nvGraphicFramePr>
        <p:xfrm>
          <a:off x="9479865" y="3351051"/>
          <a:ext cx="2061475" cy="1813840"/>
        </p:xfrm>
        <a:graphic>
          <a:graphicData uri="http://schemas.openxmlformats.org/drawingml/2006/table">
            <a:tbl>
              <a:tblPr firstRow="1" bandRow="1"/>
              <a:tblGrid>
                <a:gridCol w="412295">
                  <a:extLst>
                    <a:ext uri="{9D8B030D-6E8A-4147-A177-3AD203B41FA5}">
                      <a16:colId xmlns:a16="http://schemas.microsoft.com/office/drawing/2014/main" val="3443068594"/>
                    </a:ext>
                  </a:extLst>
                </a:gridCol>
                <a:gridCol w="412295">
                  <a:extLst>
                    <a:ext uri="{9D8B030D-6E8A-4147-A177-3AD203B41FA5}">
                      <a16:colId xmlns:a16="http://schemas.microsoft.com/office/drawing/2014/main" val="24205326"/>
                    </a:ext>
                  </a:extLst>
                </a:gridCol>
                <a:gridCol w="412295">
                  <a:extLst>
                    <a:ext uri="{9D8B030D-6E8A-4147-A177-3AD203B41FA5}">
                      <a16:colId xmlns:a16="http://schemas.microsoft.com/office/drawing/2014/main" val="3937184846"/>
                    </a:ext>
                  </a:extLst>
                </a:gridCol>
                <a:gridCol w="412295">
                  <a:extLst>
                    <a:ext uri="{9D8B030D-6E8A-4147-A177-3AD203B41FA5}">
                      <a16:colId xmlns:a16="http://schemas.microsoft.com/office/drawing/2014/main" val="1185570958"/>
                    </a:ext>
                  </a:extLst>
                </a:gridCol>
                <a:gridCol w="412295">
                  <a:extLst>
                    <a:ext uri="{9D8B030D-6E8A-4147-A177-3AD203B41FA5}">
                      <a16:colId xmlns:a16="http://schemas.microsoft.com/office/drawing/2014/main" val="3756660424"/>
                    </a:ext>
                  </a:extLst>
                </a:gridCol>
              </a:tblGrid>
              <a:tr h="36276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14563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r>
                        <a:rPr lang="en-US" sz="1600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46963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r>
                        <a:rPr lang="en-US" sz="1600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88783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r>
                        <a:rPr lang="en-US" sz="1600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07252"/>
                  </a:ext>
                </a:extLst>
              </a:tr>
              <a:tr h="362768">
                <a:tc>
                  <a:txBody>
                    <a:bodyPr/>
                    <a:lstStyle/>
                    <a:p>
                      <a:r>
                        <a:rPr lang="en-US" sz="1600" dirty="0"/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10834"/>
                  </a:ext>
                </a:extLst>
              </a:tr>
            </a:tbl>
          </a:graphicData>
        </a:graphic>
      </p:graphicFrame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1643AC8-82B1-B874-4CBB-14402A7DFD2B}"/>
              </a:ext>
            </a:extLst>
          </p:cNvPr>
          <p:cNvSpPr/>
          <p:nvPr/>
        </p:nvSpPr>
        <p:spPr>
          <a:xfrm>
            <a:off x="9882515" y="3347964"/>
            <a:ext cx="411480" cy="1810512"/>
          </a:xfrm>
          <a:prstGeom prst="roundRect">
            <a:avLst/>
          </a:prstGeom>
          <a:solidFill>
            <a:srgbClr val="F2911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B12751E9-C5E1-711D-9854-7AAE20DC3AFC}"/>
              </a:ext>
            </a:extLst>
          </p:cNvPr>
          <p:cNvSpPr/>
          <p:nvPr/>
        </p:nvSpPr>
        <p:spPr>
          <a:xfrm>
            <a:off x="10300616" y="3347964"/>
            <a:ext cx="411480" cy="1810512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F5A48C2-6790-AD68-B0AF-5311149CB2D7}"/>
              </a:ext>
            </a:extLst>
          </p:cNvPr>
          <p:cNvSpPr/>
          <p:nvPr/>
        </p:nvSpPr>
        <p:spPr>
          <a:xfrm>
            <a:off x="10722342" y="3357201"/>
            <a:ext cx="411480" cy="1810512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FFEA341-1B06-8D82-EDD3-41EF6EE464A4}"/>
              </a:ext>
            </a:extLst>
          </p:cNvPr>
          <p:cNvSpPr/>
          <p:nvPr/>
        </p:nvSpPr>
        <p:spPr>
          <a:xfrm>
            <a:off x="11140443" y="3357201"/>
            <a:ext cx="411480" cy="181051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5D053179-39AE-C4B2-E483-58DF76958BD5}"/>
              </a:ext>
            </a:extLst>
          </p:cNvPr>
          <p:cNvSpPr/>
          <p:nvPr/>
        </p:nvSpPr>
        <p:spPr>
          <a:xfrm>
            <a:off x="5978755" y="1236966"/>
            <a:ext cx="936928" cy="47405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oogle Shape;520;g269a9d2219e_0_5">
            <a:extLst>
              <a:ext uri="{FF2B5EF4-FFF2-40B4-BE49-F238E27FC236}">
                <a16:creationId xmlns:a16="http://schemas.microsoft.com/office/drawing/2014/main" id="{487838CC-A39E-01DB-ECF4-FD6CBF1AE7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873"/>
          <a:stretch/>
        </p:blipFill>
        <p:spPr>
          <a:xfrm rot="10800000" flipH="1">
            <a:off x="7492576" y="1233257"/>
            <a:ext cx="3495598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521;g269a9d2219e_0_5">
            <a:extLst>
              <a:ext uri="{FF2B5EF4-FFF2-40B4-BE49-F238E27FC236}">
                <a16:creationId xmlns:a16="http://schemas.microsoft.com/office/drawing/2014/main" id="{4E22C0CE-2C76-B4AF-F162-D054D306F7B4}"/>
              </a:ext>
            </a:extLst>
          </p:cNvPr>
          <p:cNvSpPr/>
          <p:nvPr/>
        </p:nvSpPr>
        <p:spPr>
          <a:xfrm>
            <a:off x="10760340" y="1513279"/>
            <a:ext cx="203100" cy="5148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531;g269a9d2219e_0_5">
            <a:extLst>
              <a:ext uri="{FF2B5EF4-FFF2-40B4-BE49-F238E27FC236}">
                <a16:creationId xmlns:a16="http://schemas.microsoft.com/office/drawing/2014/main" id="{EA0D3593-252A-EBA8-AB0E-13003AF879A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6288" r="46063"/>
          <a:stretch/>
        </p:blipFill>
        <p:spPr>
          <a:xfrm rot="5400000" flipH="1">
            <a:off x="8975367" y="-765239"/>
            <a:ext cx="291275" cy="34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532;g269a9d2219e_0_5">
            <a:extLst>
              <a:ext uri="{FF2B5EF4-FFF2-40B4-BE49-F238E27FC236}">
                <a16:creationId xmlns:a16="http://schemas.microsoft.com/office/drawing/2014/main" id="{C728CFB1-08A7-41B6-BA3C-75669684237B}"/>
              </a:ext>
            </a:extLst>
          </p:cNvPr>
          <p:cNvCxnSpPr>
            <a:endCxn id="95" idx="2"/>
          </p:cNvCxnSpPr>
          <p:nvPr/>
        </p:nvCxnSpPr>
        <p:spPr>
          <a:xfrm rot="10800000" flipH="1">
            <a:off x="7492633" y="1089754"/>
            <a:ext cx="1930500" cy="3171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534;g269a9d2219e_0_5">
            <a:extLst>
              <a:ext uri="{FF2B5EF4-FFF2-40B4-BE49-F238E27FC236}">
                <a16:creationId xmlns:a16="http://schemas.microsoft.com/office/drawing/2014/main" id="{BA45E10E-31F2-3A42-F4A9-7F2CDE182AE2}"/>
              </a:ext>
            </a:extLst>
          </p:cNvPr>
          <p:cNvCxnSpPr>
            <a:endCxn id="95" idx="2"/>
          </p:cNvCxnSpPr>
          <p:nvPr/>
        </p:nvCxnSpPr>
        <p:spPr>
          <a:xfrm rot="10800000">
            <a:off x="9423133" y="1089754"/>
            <a:ext cx="1445700" cy="3171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533;g269a9d2219e_0_5">
            <a:extLst>
              <a:ext uri="{FF2B5EF4-FFF2-40B4-BE49-F238E27FC236}">
                <a16:creationId xmlns:a16="http://schemas.microsoft.com/office/drawing/2014/main" id="{506133D6-C8D1-470B-8B3D-65308D333571}"/>
              </a:ext>
            </a:extLst>
          </p:cNvPr>
          <p:cNvSpPr/>
          <p:nvPr/>
        </p:nvSpPr>
        <p:spPr>
          <a:xfrm>
            <a:off x="9395233" y="880354"/>
            <a:ext cx="55800" cy="209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536;g269a9d2219e_0_5">
            <a:extLst>
              <a:ext uri="{FF2B5EF4-FFF2-40B4-BE49-F238E27FC236}">
                <a16:creationId xmlns:a16="http://schemas.microsoft.com/office/drawing/2014/main" id="{873AC538-D730-8602-7FE8-D0592546EDB0}"/>
              </a:ext>
            </a:extLst>
          </p:cNvPr>
          <p:cNvSpPr/>
          <p:nvPr/>
        </p:nvSpPr>
        <p:spPr>
          <a:xfrm>
            <a:off x="8563965" y="1930435"/>
            <a:ext cx="445800" cy="1854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540;g269a9d2219e_0_5">
            <a:extLst>
              <a:ext uri="{FF2B5EF4-FFF2-40B4-BE49-F238E27FC236}">
                <a16:creationId xmlns:a16="http://schemas.microsoft.com/office/drawing/2014/main" id="{7C0AE920-E153-EFA3-C8E0-47612382114B}"/>
              </a:ext>
            </a:extLst>
          </p:cNvPr>
          <p:cNvSpPr/>
          <p:nvPr/>
        </p:nvSpPr>
        <p:spPr>
          <a:xfrm>
            <a:off x="7380298" y="430253"/>
            <a:ext cx="3488507" cy="394259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STAR*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546;g269a9d2219e_0_5">
            <a:extLst>
              <a:ext uri="{FF2B5EF4-FFF2-40B4-BE49-F238E27FC236}">
                <a16:creationId xmlns:a16="http://schemas.microsoft.com/office/drawing/2014/main" id="{9A4E3B37-C13D-B4B2-F1C6-462DAC546101}"/>
              </a:ext>
            </a:extLst>
          </p:cNvPr>
          <p:cNvGrpSpPr/>
          <p:nvPr/>
        </p:nvGrpSpPr>
        <p:grpSpPr>
          <a:xfrm>
            <a:off x="7497878" y="1333935"/>
            <a:ext cx="3384410" cy="146400"/>
            <a:chOff x="5187513" y="2021480"/>
            <a:chExt cx="3384410" cy="146400"/>
          </a:xfrm>
        </p:grpSpPr>
        <p:sp>
          <p:nvSpPr>
            <p:cNvPr id="99" name="Google Shape;547;g269a9d2219e_0_5">
              <a:extLst>
                <a:ext uri="{FF2B5EF4-FFF2-40B4-BE49-F238E27FC236}">
                  <a16:creationId xmlns:a16="http://schemas.microsoft.com/office/drawing/2014/main" id="{DC0585E1-CFB0-360A-FD51-A61CAEB9A248}"/>
                </a:ext>
              </a:extLst>
            </p:cNvPr>
            <p:cNvSpPr/>
            <p:nvPr/>
          </p:nvSpPr>
          <p:spPr>
            <a:xfrm>
              <a:off x="5187513" y="2021480"/>
              <a:ext cx="776400" cy="133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548;g269a9d2219e_0_5">
              <a:extLst>
                <a:ext uri="{FF2B5EF4-FFF2-40B4-BE49-F238E27FC236}">
                  <a16:creationId xmlns:a16="http://schemas.microsoft.com/office/drawing/2014/main" id="{A3AC3533-E8A8-D201-F092-097C8F3553C2}"/>
                </a:ext>
              </a:extLst>
            </p:cNvPr>
            <p:cNvSpPr/>
            <p:nvPr/>
          </p:nvSpPr>
          <p:spPr>
            <a:xfrm>
              <a:off x="6253600" y="2021480"/>
              <a:ext cx="831300" cy="14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549;g269a9d2219e_0_5">
              <a:extLst>
                <a:ext uri="{FF2B5EF4-FFF2-40B4-BE49-F238E27FC236}">
                  <a16:creationId xmlns:a16="http://schemas.microsoft.com/office/drawing/2014/main" id="{7B39BD7C-8358-675A-31D3-E7B5BBBA4352}"/>
                </a:ext>
              </a:extLst>
            </p:cNvPr>
            <p:cNvSpPr/>
            <p:nvPr/>
          </p:nvSpPr>
          <p:spPr>
            <a:xfrm>
              <a:off x="7740623" y="2021480"/>
              <a:ext cx="831300" cy="14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2" name="Google Shape;525;g269a9d2219e_0_5">
            <a:extLst>
              <a:ext uri="{FF2B5EF4-FFF2-40B4-BE49-F238E27FC236}">
                <a16:creationId xmlns:a16="http://schemas.microsoft.com/office/drawing/2014/main" id="{3E78477C-D7DD-45BC-41F6-F46FB93112F7}"/>
              </a:ext>
            </a:extLst>
          </p:cNvPr>
          <p:cNvCxnSpPr>
            <a:cxnSpLocks/>
            <a:stCxn id="91" idx="2"/>
            <a:endCxn id="106" idx="3"/>
          </p:cNvCxnSpPr>
          <p:nvPr/>
        </p:nvCxnSpPr>
        <p:spPr>
          <a:xfrm rot="10800000" flipV="1">
            <a:off x="10842892" y="1770679"/>
            <a:ext cx="120549" cy="2505114"/>
          </a:xfrm>
          <a:prstGeom prst="bentConnector5">
            <a:avLst>
              <a:gd name="adj1" fmla="val -740471"/>
              <a:gd name="adj2" fmla="val 49124"/>
              <a:gd name="adj3" fmla="val -739800"/>
            </a:avLst>
          </a:prstGeom>
          <a:noFill/>
          <a:ln w="28575" cap="flat" cmpd="sng">
            <a:solidFill>
              <a:srgbClr val="0C5394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B8BE77-D946-B2B5-E666-AAA94290862F}"/>
              </a:ext>
            </a:extLst>
          </p:cNvPr>
          <p:cNvSpPr/>
          <p:nvPr/>
        </p:nvSpPr>
        <p:spPr>
          <a:xfrm>
            <a:off x="10145983" y="3974511"/>
            <a:ext cx="696908" cy="60256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F60DB3-392D-39A2-B65E-C0FE185639F4}"/>
              </a:ext>
            </a:extLst>
          </p:cNvPr>
          <p:cNvSpPr txBox="1"/>
          <p:nvPr/>
        </p:nvSpPr>
        <p:spPr>
          <a:xfrm>
            <a:off x="8510500" y="4625530"/>
            <a:ext cx="4219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✅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9D0A1F-7FAE-E149-7103-649EA9E7D0BD}"/>
              </a:ext>
            </a:extLst>
          </p:cNvPr>
          <p:cNvSpPr txBox="1"/>
          <p:nvPr/>
        </p:nvSpPr>
        <p:spPr>
          <a:xfrm>
            <a:off x="8484480" y="6353154"/>
            <a:ext cx="44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❌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CA876CC5-D947-E2A8-A887-74415B111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01" y="5281575"/>
            <a:ext cx="1225219" cy="11912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405DDDA-0202-30FC-22EB-2957634CDC65}"/>
              </a:ext>
            </a:extLst>
          </p:cNvPr>
          <p:cNvSpPr txBox="1"/>
          <p:nvPr/>
        </p:nvSpPr>
        <p:spPr>
          <a:xfrm>
            <a:off x="459777" y="490073"/>
            <a:ext cx="3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809B1D-090B-2E66-292B-F732BB123631}"/>
              </a:ext>
            </a:extLst>
          </p:cNvPr>
          <p:cNvSpPr txBox="1"/>
          <p:nvPr/>
        </p:nvSpPr>
        <p:spPr>
          <a:xfrm>
            <a:off x="6990641" y="490073"/>
            <a:ext cx="3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C3CCD97-8150-ADA7-05EA-5428303186A3}"/>
              </a:ext>
            </a:extLst>
          </p:cNvPr>
          <p:cNvSpPr txBox="1"/>
          <p:nvPr/>
        </p:nvSpPr>
        <p:spPr>
          <a:xfrm>
            <a:off x="9284291" y="2853881"/>
            <a:ext cx="3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72A0A65-C907-6582-82A4-E5EA83527520}"/>
              </a:ext>
            </a:extLst>
          </p:cNvPr>
          <p:cNvSpPr txBox="1"/>
          <p:nvPr/>
        </p:nvSpPr>
        <p:spPr>
          <a:xfrm>
            <a:off x="8447686" y="5503274"/>
            <a:ext cx="3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43A6DA-23BB-05F5-127E-CB6474BC1CB3}"/>
              </a:ext>
            </a:extLst>
          </p:cNvPr>
          <p:cNvSpPr txBox="1"/>
          <p:nvPr/>
        </p:nvSpPr>
        <p:spPr>
          <a:xfrm>
            <a:off x="4130527" y="3037550"/>
            <a:ext cx="3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D338A9E4-E015-ECBF-FC18-A9F1436510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2414"/>
          <a:stretch/>
        </p:blipFill>
        <p:spPr>
          <a:xfrm>
            <a:off x="502171" y="3459298"/>
            <a:ext cx="2351622" cy="16560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8" name="Right Arrow 127">
            <a:extLst>
              <a:ext uri="{FF2B5EF4-FFF2-40B4-BE49-F238E27FC236}">
                <a16:creationId xmlns:a16="http://schemas.microsoft.com/office/drawing/2014/main" id="{DAF5047D-4262-F50A-F6BE-9C52D1D9DA22}"/>
              </a:ext>
            </a:extLst>
          </p:cNvPr>
          <p:cNvSpPr/>
          <p:nvPr/>
        </p:nvSpPr>
        <p:spPr>
          <a:xfrm rot="5400000">
            <a:off x="11385801" y="2417959"/>
            <a:ext cx="936928" cy="47405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Google Shape;525;g269a9d2219e_0_5">
            <a:extLst>
              <a:ext uri="{FF2B5EF4-FFF2-40B4-BE49-F238E27FC236}">
                <a16:creationId xmlns:a16="http://schemas.microsoft.com/office/drawing/2014/main" id="{11E4D1D1-896C-4FBF-DF46-098943A61B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84296" y="5292731"/>
            <a:ext cx="1239683" cy="332012"/>
          </a:xfrm>
          <a:prstGeom prst="bentConnector3">
            <a:avLst>
              <a:gd name="adj1" fmla="val -52"/>
            </a:avLst>
          </a:prstGeom>
          <a:noFill/>
          <a:ln w="28575" cap="flat" cmpd="sng">
            <a:solidFill>
              <a:srgbClr val="0C5394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4" name="Google Shape;525;g269a9d2219e_0_5">
            <a:extLst>
              <a:ext uri="{FF2B5EF4-FFF2-40B4-BE49-F238E27FC236}">
                <a16:creationId xmlns:a16="http://schemas.microsoft.com/office/drawing/2014/main" id="{9ECD2E48-AFDF-5751-CF4D-2F5F8E13A7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9408" y="3619716"/>
            <a:ext cx="2681630" cy="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C5394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7" name="Google Shape;525;g269a9d2219e_0_5">
            <a:extLst>
              <a:ext uri="{FF2B5EF4-FFF2-40B4-BE49-F238E27FC236}">
                <a16:creationId xmlns:a16="http://schemas.microsoft.com/office/drawing/2014/main" id="{584E7AFA-93E3-C7AC-2D17-B14098192F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2209" y="4788352"/>
            <a:ext cx="1127650" cy="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C5394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6E4278F-855D-1EA3-8424-51827DCC5CBD}"/>
              </a:ext>
            </a:extLst>
          </p:cNvPr>
          <p:cNvCxnSpPr/>
          <p:nvPr/>
        </p:nvCxnSpPr>
        <p:spPr>
          <a:xfrm>
            <a:off x="9479865" y="5263809"/>
            <a:ext cx="2061475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Multidocument 155">
            <a:extLst>
              <a:ext uri="{FF2B5EF4-FFF2-40B4-BE49-F238E27FC236}">
                <a16:creationId xmlns:a16="http://schemas.microsoft.com/office/drawing/2014/main" id="{E47CCA27-8286-689C-F012-8B5A88DE4CB0}"/>
              </a:ext>
            </a:extLst>
          </p:cNvPr>
          <p:cNvSpPr/>
          <p:nvPr/>
        </p:nvSpPr>
        <p:spPr>
          <a:xfrm>
            <a:off x="1926300" y="5281575"/>
            <a:ext cx="958464" cy="1226382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7A2D128-D853-8C33-3E37-BD81073A11E5}"/>
              </a:ext>
            </a:extLst>
          </p:cNvPr>
          <p:cNvSpPr txBox="1"/>
          <p:nvPr/>
        </p:nvSpPr>
        <p:spPr>
          <a:xfrm>
            <a:off x="459777" y="3037550"/>
            <a:ext cx="33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2C5BC485-54AA-5D88-E2EB-BC6B9B1129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19311" y="4427753"/>
            <a:ext cx="1582499" cy="100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FC9A5F-2F89-C6CB-9F7B-3CDE5E9912D3}"/>
              </a:ext>
            </a:extLst>
          </p:cNvPr>
          <p:cNvGraphicFramePr>
            <a:graphicFrameLocks noGrp="1"/>
          </p:cNvGraphicFramePr>
          <p:nvPr/>
        </p:nvGraphicFramePr>
        <p:xfrm>
          <a:off x="5843372" y="2894456"/>
          <a:ext cx="4294662" cy="2472265"/>
        </p:xfrm>
        <a:graphic>
          <a:graphicData uri="http://schemas.openxmlformats.org/drawingml/2006/table">
            <a:tbl>
              <a:tblPr firstRow="1" bandRow="1"/>
              <a:tblGrid>
                <a:gridCol w="715777">
                  <a:extLst>
                    <a:ext uri="{9D8B030D-6E8A-4147-A177-3AD203B41FA5}">
                      <a16:colId xmlns:a16="http://schemas.microsoft.com/office/drawing/2014/main" val="3280910226"/>
                    </a:ext>
                  </a:extLst>
                </a:gridCol>
                <a:gridCol w="715777">
                  <a:extLst>
                    <a:ext uri="{9D8B030D-6E8A-4147-A177-3AD203B41FA5}">
                      <a16:colId xmlns:a16="http://schemas.microsoft.com/office/drawing/2014/main" val="379640006"/>
                    </a:ext>
                  </a:extLst>
                </a:gridCol>
                <a:gridCol w="715777">
                  <a:extLst>
                    <a:ext uri="{9D8B030D-6E8A-4147-A177-3AD203B41FA5}">
                      <a16:colId xmlns:a16="http://schemas.microsoft.com/office/drawing/2014/main" val="385021119"/>
                    </a:ext>
                  </a:extLst>
                </a:gridCol>
                <a:gridCol w="715777">
                  <a:extLst>
                    <a:ext uri="{9D8B030D-6E8A-4147-A177-3AD203B41FA5}">
                      <a16:colId xmlns:a16="http://schemas.microsoft.com/office/drawing/2014/main" val="2931171863"/>
                    </a:ext>
                  </a:extLst>
                </a:gridCol>
                <a:gridCol w="715777">
                  <a:extLst>
                    <a:ext uri="{9D8B030D-6E8A-4147-A177-3AD203B41FA5}">
                      <a16:colId xmlns:a16="http://schemas.microsoft.com/office/drawing/2014/main" val="1781309207"/>
                    </a:ext>
                  </a:extLst>
                </a:gridCol>
                <a:gridCol w="715777">
                  <a:extLst>
                    <a:ext uri="{9D8B030D-6E8A-4147-A177-3AD203B41FA5}">
                      <a16:colId xmlns:a16="http://schemas.microsoft.com/office/drawing/2014/main" val="42389177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8350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259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3874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316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525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42719C-87F1-A160-8ED1-9A810D6BE0FB}"/>
              </a:ext>
            </a:extLst>
          </p:cNvPr>
          <p:cNvSpPr txBox="1"/>
          <p:nvPr/>
        </p:nvSpPr>
        <p:spPr>
          <a:xfrm>
            <a:off x="5843371" y="326997"/>
            <a:ext cx="429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barcodes.tsv.gz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6F7CE-45B3-2B6F-7491-45B126031F0E}"/>
              </a:ext>
            </a:extLst>
          </p:cNvPr>
          <p:cNvSpPr txBox="1"/>
          <p:nvPr/>
        </p:nvSpPr>
        <p:spPr>
          <a:xfrm rot="16200000">
            <a:off x="3350101" y="3715088"/>
            <a:ext cx="2472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features.tsv.gz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6A612C-A4D4-CDAE-4A06-8C58A127E28A}"/>
              </a:ext>
            </a:extLst>
          </p:cNvPr>
          <p:cNvGrpSpPr/>
          <p:nvPr/>
        </p:nvGrpSpPr>
        <p:grpSpPr>
          <a:xfrm>
            <a:off x="6248471" y="3560756"/>
            <a:ext cx="2330848" cy="830997"/>
            <a:chOff x="4813569" y="2710320"/>
            <a:chExt cx="1748136" cy="6232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F02198-6354-3ECE-E6B3-63EBF7B3CFD1}"/>
                </a:ext>
              </a:extLst>
            </p:cNvPr>
            <p:cNvSpPr/>
            <p:nvPr/>
          </p:nvSpPr>
          <p:spPr>
            <a:xfrm>
              <a:off x="4905955" y="2718271"/>
              <a:ext cx="1566408" cy="307777"/>
            </a:xfrm>
            <a:prstGeom prst="rect">
              <a:avLst/>
            </a:prstGeom>
            <a:solidFill>
              <a:srgbClr val="B3E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303AA5-AE0A-5E3A-2972-7EAC9FD5C697}"/>
                </a:ext>
              </a:extLst>
            </p:cNvPr>
            <p:cNvSpPr txBox="1"/>
            <p:nvPr/>
          </p:nvSpPr>
          <p:spPr>
            <a:xfrm>
              <a:off x="4813569" y="2710320"/>
              <a:ext cx="174813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matrix.mtx.gz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7FEF13-275D-0DD0-06D4-EC3919392B8F}"/>
              </a:ext>
            </a:extLst>
          </p:cNvPr>
          <p:cNvGraphicFramePr>
            <a:graphicFrameLocks noGrp="1"/>
          </p:cNvGraphicFramePr>
          <p:nvPr/>
        </p:nvGraphicFramePr>
        <p:xfrm>
          <a:off x="5843371" y="737367"/>
          <a:ext cx="4294662" cy="2039027"/>
        </p:xfrm>
        <a:graphic>
          <a:graphicData uri="http://schemas.openxmlformats.org/drawingml/2006/table">
            <a:tbl>
              <a:tblPr firstRow="1" bandRow="1"/>
              <a:tblGrid>
                <a:gridCol w="715777">
                  <a:extLst>
                    <a:ext uri="{9D8B030D-6E8A-4147-A177-3AD203B41FA5}">
                      <a16:colId xmlns:a16="http://schemas.microsoft.com/office/drawing/2014/main" val="3280910226"/>
                    </a:ext>
                  </a:extLst>
                </a:gridCol>
                <a:gridCol w="715777">
                  <a:extLst>
                    <a:ext uri="{9D8B030D-6E8A-4147-A177-3AD203B41FA5}">
                      <a16:colId xmlns:a16="http://schemas.microsoft.com/office/drawing/2014/main" val="379640006"/>
                    </a:ext>
                  </a:extLst>
                </a:gridCol>
                <a:gridCol w="715777">
                  <a:extLst>
                    <a:ext uri="{9D8B030D-6E8A-4147-A177-3AD203B41FA5}">
                      <a16:colId xmlns:a16="http://schemas.microsoft.com/office/drawing/2014/main" val="385021119"/>
                    </a:ext>
                  </a:extLst>
                </a:gridCol>
                <a:gridCol w="715777">
                  <a:extLst>
                    <a:ext uri="{9D8B030D-6E8A-4147-A177-3AD203B41FA5}">
                      <a16:colId xmlns:a16="http://schemas.microsoft.com/office/drawing/2014/main" val="2931171863"/>
                    </a:ext>
                  </a:extLst>
                </a:gridCol>
                <a:gridCol w="715777">
                  <a:extLst>
                    <a:ext uri="{9D8B030D-6E8A-4147-A177-3AD203B41FA5}">
                      <a16:colId xmlns:a16="http://schemas.microsoft.com/office/drawing/2014/main" val="1781309207"/>
                    </a:ext>
                  </a:extLst>
                </a:gridCol>
                <a:gridCol w="715777">
                  <a:extLst>
                    <a:ext uri="{9D8B030D-6E8A-4147-A177-3AD203B41FA5}">
                      <a16:colId xmlns:a16="http://schemas.microsoft.com/office/drawing/2014/main" val="423891773"/>
                    </a:ext>
                  </a:extLst>
                </a:gridCol>
              </a:tblGrid>
              <a:tr h="2039027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CCTGAGAGAACAG</a:t>
                      </a:r>
                    </a:p>
                  </a:txBody>
                  <a:tcPr marL="121920" marR="121920" marT="60960" marB="60960"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CCTGGTCATGCAT</a:t>
                      </a:r>
                    </a:p>
                  </a:txBody>
                  <a:tcPr marL="121920" marR="121920" marT="60960" marB="60960" vert="vert270" anchor="ctr" anchorCtr="1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CCTGTCAGAGCTT</a:t>
                      </a:r>
                    </a:p>
                  </a:txBody>
                  <a:tcPr marL="121920" marR="121920" marT="60960" marB="60960"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GGGAGAGACTTA</a:t>
                      </a:r>
                    </a:p>
                  </a:txBody>
                  <a:tcPr marL="121920" marR="121920" marT="60960" marB="60960"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121920" marR="121920" marT="60960" marB="60960"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GTCACATGACATC</a:t>
                      </a:r>
                    </a:p>
                  </a:txBody>
                  <a:tcPr marL="121920" marR="121920" marT="60960" marB="60960"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350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E66147-AD10-DDDE-5ABB-F870732F8908}"/>
              </a:ext>
            </a:extLst>
          </p:cNvPr>
          <p:cNvGraphicFramePr>
            <a:graphicFrameLocks noGrp="1"/>
          </p:cNvGraphicFramePr>
          <p:nvPr/>
        </p:nvGraphicFramePr>
        <p:xfrm>
          <a:off x="4701555" y="2894451"/>
          <a:ext cx="1042963" cy="2831252"/>
        </p:xfrm>
        <a:graphic>
          <a:graphicData uri="http://schemas.openxmlformats.org/drawingml/2006/table">
            <a:tbl>
              <a:tblPr firstRow="1" bandRow="1"/>
              <a:tblGrid>
                <a:gridCol w="1042963">
                  <a:extLst>
                    <a:ext uri="{9D8B030D-6E8A-4147-A177-3AD203B41FA5}">
                      <a16:colId xmlns:a16="http://schemas.microsoft.com/office/drawing/2014/main" val="328091022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gene1</a:t>
                      </a: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350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gene2</a:t>
                      </a: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5259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gene3</a:t>
                      </a: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3874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83160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gene X</a:t>
                      </a:r>
                    </a:p>
                  </a:txBody>
                  <a:tcPr marL="121920" marR="121920" marT="60960" marB="6096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525649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CC962CF-4088-7028-72B0-B48BE489490E}"/>
              </a:ext>
            </a:extLst>
          </p:cNvPr>
          <p:cNvSpPr/>
          <p:nvPr/>
        </p:nvSpPr>
        <p:spPr>
          <a:xfrm>
            <a:off x="5744518" y="4471742"/>
            <a:ext cx="4492373" cy="288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BF050B-1679-B92A-B2B7-7E58E09E56A0}"/>
              </a:ext>
            </a:extLst>
          </p:cNvPr>
          <p:cNvSpPr/>
          <p:nvPr/>
        </p:nvSpPr>
        <p:spPr>
          <a:xfrm>
            <a:off x="8984417" y="2776394"/>
            <a:ext cx="281503" cy="271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017D32-4860-BDF6-5502-E268EEDF9900}"/>
              </a:ext>
            </a:extLst>
          </p:cNvPr>
          <p:cNvGrpSpPr/>
          <p:nvPr/>
        </p:nvGrpSpPr>
        <p:grpSpPr>
          <a:xfrm>
            <a:off x="1843773" y="1055871"/>
            <a:ext cx="3106673" cy="1225720"/>
            <a:chOff x="1263558" y="731052"/>
            <a:chExt cx="2330005" cy="91929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6525A7-C827-8AE7-C372-A46492178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449" r="21036"/>
            <a:stretch/>
          </p:blipFill>
          <p:spPr>
            <a:xfrm>
              <a:off x="1327128" y="822814"/>
              <a:ext cx="2266435" cy="70433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FFA08E-A356-61B3-BF4E-ECB6FEE191DB}"/>
                </a:ext>
              </a:extLst>
            </p:cNvPr>
            <p:cNvSpPr/>
            <p:nvPr/>
          </p:nvSpPr>
          <p:spPr>
            <a:xfrm>
              <a:off x="1263558" y="731052"/>
              <a:ext cx="2266435" cy="919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BD44D9-E9A5-0BD3-1171-8626EFC68516}"/>
                </a:ext>
              </a:extLst>
            </p:cNvPr>
            <p:cNvSpPr/>
            <p:nvPr/>
          </p:nvSpPr>
          <p:spPr>
            <a:xfrm>
              <a:off x="1733384" y="1017767"/>
              <a:ext cx="1383527" cy="143124"/>
            </a:xfrm>
            <a:prstGeom prst="rect">
              <a:avLst/>
            </a:prstGeom>
            <a:solidFill>
              <a:srgbClr val="4285F4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F40D4B-DCC6-2DF7-966D-F8A89ECBA15F}"/>
                </a:ext>
              </a:extLst>
            </p:cNvPr>
            <p:cNvSpPr/>
            <p:nvPr/>
          </p:nvSpPr>
          <p:spPr>
            <a:xfrm>
              <a:off x="1733384" y="1201971"/>
              <a:ext cx="1383527" cy="143124"/>
            </a:xfrm>
            <a:prstGeom prst="rect">
              <a:avLst/>
            </a:prstGeom>
            <a:solidFill>
              <a:srgbClr val="C00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CCA5DD-E2F7-9F8C-94C0-6EB5675C3360}"/>
                </a:ext>
              </a:extLst>
            </p:cNvPr>
            <p:cNvSpPr/>
            <p:nvPr/>
          </p:nvSpPr>
          <p:spPr>
            <a:xfrm>
              <a:off x="1733384" y="1378224"/>
              <a:ext cx="1383527" cy="143124"/>
            </a:xfrm>
            <a:prstGeom prst="rect">
              <a:avLst/>
            </a:prstGeom>
            <a:solidFill>
              <a:srgbClr val="00B05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0193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CE65233-C022-7CD5-8FFE-4A5A2C757581}"/>
              </a:ext>
            </a:extLst>
          </p:cNvPr>
          <p:cNvGrpSpPr/>
          <p:nvPr/>
        </p:nvGrpSpPr>
        <p:grpSpPr>
          <a:xfrm>
            <a:off x="1267130" y="0"/>
            <a:ext cx="9657739" cy="6858000"/>
            <a:chOff x="307450" y="0"/>
            <a:chExt cx="9657739" cy="6858000"/>
          </a:xfrm>
        </p:grpSpPr>
        <p:pic>
          <p:nvPicPr>
            <p:cNvPr id="7" name="Picture 6" descr="A graph of barcode rank plot&#10;&#10;Description automatically generated">
              <a:extLst>
                <a:ext uri="{FF2B5EF4-FFF2-40B4-BE49-F238E27FC236}">
                  <a16:creationId xmlns:a16="http://schemas.microsoft.com/office/drawing/2014/main" id="{87DF8102-FDCA-BB93-B0D7-81C96341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7739"/>
            <a:stretch/>
          </p:blipFill>
          <p:spPr>
            <a:xfrm>
              <a:off x="307450" y="0"/>
              <a:ext cx="7099335" cy="6858000"/>
            </a:xfrm>
            <a:prstGeom prst="rect">
              <a:avLst/>
            </a:prstGeom>
          </p:spPr>
        </p:pic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FA7B6A9F-46CD-DBEF-E349-76AA321297F7}"/>
                </a:ext>
              </a:extLst>
            </p:cNvPr>
            <p:cNvSpPr/>
            <p:nvPr/>
          </p:nvSpPr>
          <p:spPr>
            <a:xfrm>
              <a:off x="7406785" y="800743"/>
              <a:ext cx="742672" cy="4544740"/>
            </a:xfrm>
            <a:prstGeom prst="rightBrac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8F1D5CC0-B3C3-49DB-9DD9-E78441613188}"/>
                </a:ext>
              </a:extLst>
            </p:cNvPr>
            <p:cNvSpPr/>
            <p:nvPr/>
          </p:nvSpPr>
          <p:spPr>
            <a:xfrm>
              <a:off x="5219718" y="713060"/>
              <a:ext cx="742671" cy="2067718"/>
            </a:xfrm>
            <a:prstGeom prst="rightBrace">
              <a:avLst>
                <a:gd name="adj1" fmla="val 8333"/>
                <a:gd name="adj2" fmla="val 65145"/>
              </a:avLst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0337F2-6A8E-43CD-43E5-29017CF421D3}"/>
                </a:ext>
              </a:extLst>
            </p:cNvPr>
            <p:cNvSpPr txBox="1"/>
            <p:nvPr/>
          </p:nvSpPr>
          <p:spPr>
            <a:xfrm>
              <a:off x="5962389" y="1512517"/>
              <a:ext cx="1815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Filtered matrices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476DAC-2366-5A39-03FE-12E3A9459B4A}"/>
                </a:ext>
              </a:extLst>
            </p:cNvPr>
            <p:cNvSpPr txBox="1"/>
            <p:nvPr/>
          </p:nvSpPr>
          <p:spPr>
            <a:xfrm>
              <a:off x="8149457" y="2596059"/>
              <a:ext cx="1815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Unfiltered matrices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45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184</Words>
  <Application>Microsoft Macintosh PowerPoint</Application>
  <PresentationFormat>Widescreen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Doherty, Matt</dc:creator>
  <cp:lastModifiedBy>Gates, Chris</cp:lastModifiedBy>
  <cp:revision>11</cp:revision>
  <dcterms:created xsi:type="dcterms:W3CDTF">2024-02-19T21:42:12Z</dcterms:created>
  <dcterms:modified xsi:type="dcterms:W3CDTF">2024-02-24T06:14:02Z</dcterms:modified>
</cp:coreProperties>
</file>