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4" r:id="rId5"/>
    <p:sldId id="266" r:id="rId6"/>
    <p:sldId id="260" r:id="rId7"/>
    <p:sldId id="259" r:id="rId8"/>
    <p:sldId id="263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C07167"/>
    <a:srgbClr val="DEE1E6"/>
    <a:srgbClr val="3F0D40"/>
    <a:srgbClr val="FFFFFF"/>
    <a:srgbClr val="1B1B1B"/>
    <a:srgbClr val="0A213B"/>
    <a:srgbClr val="0A1F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30"/>
    <p:restoredTop sz="90884"/>
  </p:normalViewPr>
  <p:slideViewPr>
    <p:cSldViewPr snapToGrid="0" snapToObjects="1">
      <p:cViewPr varScale="1">
        <p:scale>
          <a:sx n="116" d="100"/>
          <a:sy n="116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1340B-8758-3F43-8A2E-AB0BE0E71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B75037-827A-FE4E-B5FD-476A6A762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B5B23-7E30-BC43-A96C-B14F92B3A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7CC8-08C5-7742-9EBA-6299A8367D78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F7169-F6C7-7647-B193-F5FB459EE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4D9F5-9A07-B642-A5D4-AAA5CB571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C03C-14C3-7E40-953E-99AF22110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7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7EB76-9E62-1744-937D-C6CCF578E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33B927-0D5F-B445-A780-F9A9FAAFC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0A8CD-58D0-A64E-88B2-09F939FF6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7CC8-08C5-7742-9EBA-6299A8367D78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3FBF8-7B4F-D648-9D8F-89428F1F0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4D871-876A-A44D-90FC-2B38C220C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C03C-14C3-7E40-953E-99AF22110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29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049E4D-229E-3848-BF2F-EA79C7CCCC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B5DCA2-1D66-0447-BC38-C8F22A8B2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62F58-1C40-A740-8945-8BC455010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7CC8-08C5-7742-9EBA-6299A8367D78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3942A-9EA5-E54F-B730-1A346C20D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A89B6-EC76-294E-8DB9-5A2120FE0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C03C-14C3-7E40-953E-99AF22110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63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2D670-080D-F740-A0C0-D14C386E6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9F0A7-24A6-E640-A898-983733B73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63A95-2BFC-F446-A229-9F7287BC6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7CC8-08C5-7742-9EBA-6299A8367D78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42542-EE4F-9844-88E4-65C0BC071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0E54F-7821-D04D-9F2C-B0F59C5B4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C03C-14C3-7E40-953E-99AF22110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192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5630E-7A7B-8A46-807C-B22175849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7991A-3BC4-5F43-ABA4-BEC2E17EA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885B9-6F55-C242-A1FA-6A0746B88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7CC8-08C5-7742-9EBA-6299A8367D78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ACA63-13F5-B74F-8964-7B028A9ED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A9353-9FBD-3F41-B80F-E9CFA76BE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C03C-14C3-7E40-953E-99AF22110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53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4DAD3-E566-5A4F-BB0E-72842B866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0A1A8-0DE3-5447-8664-3E44B56738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933C1-9B7B-2F48-9E05-32CF11A8C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4369F-CFA4-354C-908A-D46156958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7CC8-08C5-7742-9EBA-6299A8367D78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AFBFA-C35C-4C4E-AC95-34BCEC27E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8026A-7F1C-6F46-A66D-847682A4B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C03C-14C3-7E40-953E-99AF22110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60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21FA7-EB59-D64C-854E-3A8E211F9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2251F-6454-1141-8B01-D29566501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4FBCFA-7938-F747-8626-B020CED65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3D852A-FA81-E54B-9553-8B2E56DF95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A0E399-6B90-5946-A88E-BD0546F13C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B09E4E-1854-FC4F-A28E-3EFDB94AE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7CC8-08C5-7742-9EBA-6299A8367D78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127064-BBF6-B34A-A75E-7B6868FBB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7951AB-E5E0-F842-9E5C-E76CD1D7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C03C-14C3-7E40-953E-99AF22110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89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32B94-EAC4-8545-A517-DDDFC71F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3E7E18-5E7F-5D46-A147-ADF24AD83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7CC8-08C5-7742-9EBA-6299A8367D78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B0C791-8ACA-B94F-833A-1B0785B74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FFBCF2-B227-244C-A25E-04530F2A8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C03C-14C3-7E40-953E-99AF22110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37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63E1E2-F426-CA48-90BA-39C135ED3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7CC8-08C5-7742-9EBA-6299A8367D78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4DA5BC-02D4-664E-97B4-D47EF9678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4414DC-C612-8F46-8288-D18B9112C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C03C-14C3-7E40-953E-99AF22110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69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D243E-D7D7-084C-BBF5-9B26A306F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9AC71-BE4C-D647-9076-D359EBBC9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F4EB28-ADF5-7D42-993A-275323CE9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757CD7-0F2B-0449-943D-C2F4C1F72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7CC8-08C5-7742-9EBA-6299A8367D78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F0BA1-6D42-B74E-81C1-8A9DAED70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94961-E842-A949-BFF2-0BA85EB29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C03C-14C3-7E40-953E-99AF22110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67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64FC9-97F1-0340-A121-A17EB9EF7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1B2A24-8717-C642-A3AC-854277C6A2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9B83DE-BBF1-A14E-92E9-335001CC3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B6FA1-799E-C342-B9AE-13F411AC6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7CC8-08C5-7742-9EBA-6299A8367D78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CA462-1BB9-6347-9D5A-A0344E139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2AA169-BB46-C64D-8C69-AA8CB67E9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C03C-14C3-7E40-953E-99AF22110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457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FD1A59-196D-1A4B-86A0-BFAF00C6C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CCFCD-64B0-7545-8EAC-B7D4A47DC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5BADE-B1A7-1349-B00B-54E5F3E78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87CC8-08C5-7742-9EBA-6299A8367D78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9E507-2859-D849-81ED-7BF6F629EE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613A5-E9A2-3E4F-903E-17A791AEFB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DC03C-14C3-7E40-953E-99AF22110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862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jpeg"/><Relationship Id="rId7" Type="http://schemas.openxmlformats.org/officeDocument/2006/relationships/image" Target="../media/image19.tif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10" Type="http://schemas.openxmlformats.org/officeDocument/2006/relationships/image" Target="../media/image22.png"/><Relationship Id="rId4" Type="http://schemas.openxmlformats.org/officeDocument/2006/relationships/image" Target="../media/image16.tiff"/><Relationship Id="rId9" Type="http://schemas.openxmlformats.org/officeDocument/2006/relationships/image" Target="../media/image21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image" Target="../media/image24.jpeg"/><Relationship Id="rId7" Type="http://schemas.openxmlformats.org/officeDocument/2006/relationships/image" Target="../media/image27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7143C7B-F5FC-D64F-8B6F-2B5234CD53C3}"/>
              </a:ext>
            </a:extLst>
          </p:cNvPr>
          <p:cNvSpPr/>
          <p:nvPr/>
        </p:nvSpPr>
        <p:spPr>
          <a:xfrm>
            <a:off x="1523999" y="141112"/>
            <a:ext cx="9143999" cy="1057067"/>
          </a:xfrm>
          <a:prstGeom prst="rect">
            <a:avLst/>
          </a:prstGeom>
          <a:solidFill>
            <a:srgbClr val="0A21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339CD6-57C5-CB42-A8C8-408FA54A5F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CC637E4-A9AA-8540-A999-DCD92E456D48}"/>
              </a:ext>
            </a:extLst>
          </p:cNvPr>
          <p:cNvGrpSpPr/>
          <p:nvPr/>
        </p:nvGrpSpPr>
        <p:grpSpPr>
          <a:xfrm>
            <a:off x="1524000" y="201005"/>
            <a:ext cx="9144000" cy="2228283"/>
            <a:chOff x="1524000" y="201005"/>
            <a:chExt cx="9144000" cy="222828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A900B87-5E48-9441-B5D8-4CCC75A9E6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6939" y="1210646"/>
              <a:ext cx="7431061" cy="1218642"/>
            </a:xfrm>
            <a:prstGeom prst="rect">
              <a:avLst/>
            </a:prstGeom>
            <a:solidFill>
              <a:srgbClr val="0A1F3B"/>
            </a:solidFill>
          </p:spPr>
        </p:pic>
        <p:pic>
          <p:nvPicPr>
            <p:cNvPr id="6" name="Picture 5" descr="Logo&#10;&#10;Description automatically generated">
              <a:extLst>
                <a:ext uri="{FF2B5EF4-FFF2-40B4-BE49-F238E27FC236}">
                  <a16:creationId xmlns:a16="http://schemas.microsoft.com/office/drawing/2014/main" id="{E6000FE6-0B2C-854B-85EC-CEA51E616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4000" y="1216953"/>
              <a:ext cx="1147055" cy="1212335"/>
            </a:xfrm>
            <a:prstGeom prst="rect">
              <a:avLst/>
            </a:prstGeom>
          </p:spPr>
        </p:pic>
        <p:pic>
          <p:nvPicPr>
            <p:cNvPr id="1028" name="Picture 4" descr="U-M Biomedical Research Core Facilities">
              <a:extLst>
                <a:ext uri="{FF2B5EF4-FFF2-40B4-BE49-F238E27FC236}">
                  <a16:creationId xmlns:a16="http://schemas.microsoft.com/office/drawing/2014/main" id="{1887A49F-6EDD-C34C-9095-CD6E85E919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9100" y="201005"/>
              <a:ext cx="8897038" cy="822976"/>
            </a:xfrm>
            <a:prstGeom prst="rect">
              <a:avLst/>
            </a:prstGeom>
            <a:solidFill>
              <a:srgbClr val="0A1F3B"/>
            </a:solidFill>
          </p:spPr>
        </p:pic>
      </p:grpSp>
    </p:spTree>
    <p:extLst>
      <p:ext uri="{BB962C8B-B14F-4D97-AF65-F5344CB8AC3E}">
        <p14:creationId xmlns:p14="http://schemas.microsoft.com/office/powerpoint/2010/main" val="3077443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FC5B734-CF31-1D3F-8903-E7E2A717E2B6}"/>
              </a:ext>
            </a:extLst>
          </p:cNvPr>
          <p:cNvGrpSpPr/>
          <p:nvPr/>
        </p:nvGrpSpPr>
        <p:grpSpPr>
          <a:xfrm>
            <a:off x="1927510" y="834837"/>
            <a:ext cx="9369929" cy="4526088"/>
            <a:chOff x="1927510" y="834837"/>
            <a:chExt cx="9369929" cy="452608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021A4D9-8035-72E9-9284-AF285873F7FD}"/>
                </a:ext>
              </a:extLst>
            </p:cNvPr>
            <p:cNvGrpSpPr/>
            <p:nvPr/>
          </p:nvGrpSpPr>
          <p:grpSpPr>
            <a:xfrm>
              <a:off x="1927510" y="834837"/>
              <a:ext cx="3858855" cy="4526087"/>
              <a:chOff x="-77136" y="695908"/>
              <a:chExt cx="3858855" cy="4526087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D31AB405-CF6A-5B20-9643-D0157949988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-77136" y="1001802"/>
                <a:ext cx="3833888" cy="4220193"/>
              </a:xfrm>
              <a:prstGeom prst="rect">
                <a:avLst/>
              </a:prstGeom>
              <a:ln>
                <a:noFill/>
              </a:ln>
              <a:effectLst/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1E788166-1290-602F-B192-748CFF86999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-77136" y="695908"/>
                <a:ext cx="3833888" cy="321590"/>
              </a:xfrm>
              <a:prstGeom prst="rect">
                <a:avLst/>
              </a:prstGeom>
              <a:ln>
                <a:noFill/>
              </a:ln>
              <a:effectLst/>
            </p:spPr>
          </p:pic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4AF64B0-6FE5-0175-9F8D-BA003BBF2B1F}"/>
                  </a:ext>
                </a:extLst>
              </p:cNvPr>
              <p:cNvSpPr/>
              <p:nvPr/>
            </p:nvSpPr>
            <p:spPr>
              <a:xfrm>
                <a:off x="-27201" y="695908"/>
                <a:ext cx="3783954" cy="4526087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099D63B0-059B-7D42-8096-F8AD4DFF6E9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3088066" y="717637"/>
                <a:ext cx="644882" cy="4474030"/>
              </a:xfrm>
              <a:prstGeom prst="rect">
                <a:avLst/>
              </a:prstGeom>
              <a:ln w="28575">
                <a:noFill/>
              </a:ln>
            </p:spPr>
          </p:pic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DA75420-75C1-9D44-A97B-73D00CEA76E8}"/>
                  </a:ext>
                </a:extLst>
              </p:cNvPr>
              <p:cNvCxnSpPr/>
              <p:nvPr/>
            </p:nvCxnSpPr>
            <p:spPr>
              <a:xfrm>
                <a:off x="56454" y="3273846"/>
                <a:ext cx="3631372" cy="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Graphic 9" descr="Cursor outline">
                <a:extLst>
                  <a:ext uri="{FF2B5EF4-FFF2-40B4-BE49-F238E27FC236}">
                    <a16:creationId xmlns:a16="http://schemas.microsoft.com/office/drawing/2014/main" id="{B7E34146-C917-7443-A1FA-1B974D47CEEB}"/>
                  </a:ext>
                </a:extLst>
              </p:cNvPr>
              <p:cNvSpPr/>
              <p:nvPr/>
            </p:nvSpPr>
            <p:spPr>
              <a:xfrm>
                <a:off x="3540075" y="1140732"/>
                <a:ext cx="241644" cy="241871"/>
              </a:xfrm>
              <a:custGeom>
                <a:avLst/>
                <a:gdLst>
                  <a:gd name="connsiteX0" fmla="*/ 9367 w 241644"/>
                  <a:gd name="connsiteY0" fmla="*/ 9348 h 241871"/>
                  <a:gd name="connsiteX1" fmla="*/ 225418 w 241644"/>
                  <a:gd name="connsiteY1" fmla="*/ 81393 h 241871"/>
                  <a:gd name="connsiteX2" fmla="*/ 225446 w 241644"/>
                  <a:gd name="connsiteY2" fmla="*/ 81447 h 241871"/>
                  <a:gd name="connsiteX3" fmla="*/ 225418 w 241644"/>
                  <a:gd name="connsiteY3" fmla="*/ 81475 h 241871"/>
                  <a:gd name="connsiteX4" fmla="*/ 151491 w 241644"/>
                  <a:gd name="connsiteY4" fmla="*/ 108103 h 241871"/>
                  <a:gd name="connsiteX5" fmla="*/ 138689 w 241644"/>
                  <a:gd name="connsiteY5" fmla="*/ 112697 h 241871"/>
                  <a:gd name="connsiteX6" fmla="*/ 148313 w 241644"/>
                  <a:gd name="connsiteY6" fmla="*/ 122318 h 241871"/>
                  <a:gd name="connsiteX7" fmla="*/ 229429 w 241644"/>
                  <a:gd name="connsiteY7" fmla="*/ 203430 h 241871"/>
                  <a:gd name="connsiteX8" fmla="*/ 203172 w 241644"/>
                  <a:gd name="connsiteY8" fmla="*/ 229661 h 241871"/>
                  <a:gd name="connsiteX9" fmla="*/ 122138 w 241644"/>
                  <a:gd name="connsiteY9" fmla="*/ 148605 h 241871"/>
                  <a:gd name="connsiteX10" fmla="*/ 112539 w 241644"/>
                  <a:gd name="connsiteY10" fmla="*/ 138985 h 241871"/>
                  <a:gd name="connsiteX11" fmla="*/ 107928 w 241644"/>
                  <a:gd name="connsiteY11" fmla="*/ 151783 h 241871"/>
                  <a:gd name="connsiteX12" fmla="*/ 81269 w 241644"/>
                  <a:gd name="connsiteY12" fmla="*/ 225740 h 241871"/>
                  <a:gd name="connsiteX13" fmla="*/ 81215 w 241644"/>
                  <a:gd name="connsiteY13" fmla="*/ 225768 h 241871"/>
                  <a:gd name="connsiteX14" fmla="*/ 81187 w 241644"/>
                  <a:gd name="connsiteY14" fmla="*/ 225740 h 241871"/>
                  <a:gd name="connsiteX15" fmla="*/ 9316 w 241644"/>
                  <a:gd name="connsiteY15" fmla="*/ 9413 h 241871"/>
                  <a:gd name="connsiteX16" fmla="*/ 9309 w 241644"/>
                  <a:gd name="connsiteY16" fmla="*/ 9355 h 241871"/>
                  <a:gd name="connsiteX17" fmla="*/ 9367 w 241644"/>
                  <a:gd name="connsiteY17" fmla="*/ 9348 h 241871"/>
                  <a:gd name="connsiteX18" fmla="*/ 7381 w 241644"/>
                  <a:gd name="connsiteY18" fmla="*/ 0 h 241871"/>
                  <a:gd name="connsiteX19" fmla="*/ 7342 w 241644"/>
                  <a:gd name="connsiteY19" fmla="*/ 0 h 241871"/>
                  <a:gd name="connsiteX20" fmla="*/ 2 w 241644"/>
                  <a:gd name="connsiteY20" fmla="*/ 7673 h 241871"/>
                  <a:gd name="connsiteX21" fmla="*/ 399 w 241644"/>
                  <a:gd name="connsiteY21" fmla="*/ 9936 h 241871"/>
                  <a:gd name="connsiteX22" fmla="*/ 74058 w 241644"/>
                  <a:gd name="connsiteY22" fmla="*/ 231677 h 241871"/>
                  <a:gd name="connsiteX23" fmla="*/ 83701 w 241644"/>
                  <a:gd name="connsiteY23" fmla="*/ 236284 h 241871"/>
                  <a:gd name="connsiteX24" fmla="*/ 88307 w 241644"/>
                  <a:gd name="connsiteY24" fmla="*/ 231677 h 241871"/>
                  <a:gd name="connsiteX25" fmla="*/ 116033 w 241644"/>
                  <a:gd name="connsiteY25" fmla="*/ 154711 h 241871"/>
                  <a:gd name="connsiteX26" fmla="*/ 203172 w 241644"/>
                  <a:gd name="connsiteY26" fmla="*/ 241872 h 241871"/>
                  <a:gd name="connsiteX27" fmla="*/ 241645 w 241644"/>
                  <a:gd name="connsiteY27" fmla="*/ 203442 h 241871"/>
                  <a:gd name="connsiteX28" fmla="*/ 154423 w 241644"/>
                  <a:gd name="connsiteY28" fmla="*/ 116221 h 241871"/>
                  <a:gd name="connsiteX29" fmla="*/ 231282 w 241644"/>
                  <a:gd name="connsiteY29" fmla="*/ 88539 h 241871"/>
                  <a:gd name="connsiteX30" fmla="*/ 235967 w 241644"/>
                  <a:gd name="connsiteY30" fmla="*/ 78927 h 241871"/>
                  <a:gd name="connsiteX31" fmla="*/ 231282 w 241644"/>
                  <a:gd name="connsiteY31" fmla="*/ 74242 h 241871"/>
                  <a:gd name="connsiteX32" fmla="*/ 9803 w 241644"/>
                  <a:gd name="connsiteY32" fmla="*/ 389 h 241871"/>
                  <a:gd name="connsiteX33" fmla="*/ 7381 w 241644"/>
                  <a:gd name="connsiteY33" fmla="*/ 0 h 241871"/>
                  <a:gd name="connsiteX0" fmla="*/ 9367 w 241645"/>
                  <a:gd name="connsiteY0" fmla="*/ 9348 h 241872"/>
                  <a:gd name="connsiteX1" fmla="*/ 225418 w 241645"/>
                  <a:gd name="connsiteY1" fmla="*/ 81393 h 241872"/>
                  <a:gd name="connsiteX2" fmla="*/ 225446 w 241645"/>
                  <a:gd name="connsiteY2" fmla="*/ 81447 h 241872"/>
                  <a:gd name="connsiteX3" fmla="*/ 225418 w 241645"/>
                  <a:gd name="connsiteY3" fmla="*/ 81475 h 241872"/>
                  <a:gd name="connsiteX4" fmla="*/ 151491 w 241645"/>
                  <a:gd name="connsiteY4" fmla="*/ 108103 h 241872"/>
                  <a:gd name="connsiteX5" fmla="*/ 138689 w 241645"/>
                  <a:gd name="connsiteY5" fmla="*/ 112697 h 241872"/>
                  <a:gd name="connsiteX6" fmla="*/ 148313 w 241645"/>
                  <a:gd name="connsiteY6" fmla="*/ 122318 h 241872"/>
                  <a:gd name="connsiteX7" fmla="*/ 229429 w 241645"/>
                  <a:gd name="connsiteY7" fmla="*/ 203430 h 241872"/>
                  <a:gd name="connsiteX8" fmla="*/ 203172 w 241645"/>
                  <a:gd name="connsiteY8" fmla="*/ 229661 h 241872"/>
                  <a:gd name="connsiteX9" fmla="*/ 122138 w 241645"/>
                  <a:gd name="connsiteY9" fmla="*/ 148605 h 241872"/>
                  <a:gd name="connsiteX10" fmla="*/ 107928 w 241645"/>
                  <a:gd name="connsiteY10" fmla="*/ 151783 h 241872"/>
                  <a:gd name="connsiteX11" fmla="*/ 81269 w 241645"/>
                  <a:gd name="connsiteY11" fmla="*/ 225740 h 241872"/>
                  <a:gd name="connsiteX12" fmla="*/ 81215 w 241645"/>
                  <a:gd name="connsiteY12" fmla="*/ 225768 h 241872"/>
                  <a:gd name="connsiteX13" fmla="*/ 81187 w 241645"/>
                  <a:gd name="connsiteY13" fmla="*/ 225740 h 241872"/>
                  <a:gd name="connsiteX14" fmla="*/ 9316 w 241645"/>
                  <a:gd name="connsiteY14" fmla="*/ 9413 h 241872"/>
                  <a:gd name="connsiteX15" fmla="*/ 9309 w 241645"/>
                  <a:gd name="connsiteY15" fmla="*/ 9355 h 241872"/>
                  <a:gd name="connsiteX16" fmla="*/ 9367 w 241645"/>
                  <a:gd name="connsiteY16" fmla="*/ 9348 h 241872"/>
                  <a:gd name="connsiteX17" fmla="*/ 7381 w 241645"/>
                  <a:gd name="connsiteY17" fmla="*/ 0 h 241872"/>
                  <a:gd name="connsiteX18" fmla="*/ 7342 w 241645"/>
                  <a:gd name="connsiteY18" fmla="*/ 0 h 241872"/>
                  <a:gd name="connsiteX19" fmla="*/ 2 w 241645"/>
                  <a:gd name="connsiteY19" fmla="*/ 7673 h 241872"/>
                  <a:gd name="connsiteX20" fmla="*/ 399 w 241645"/>
                  <a:gd name="connsiteY20" fmla="*/ 9936 h 241872"/>
                  <a:gd name="connsiteX21" fmla="*/ 74058 w 241645"/>
                  <a:gd name="connsiteY21" fmla="*/ 231677 h 241872"/>
                  <a:gd name="connsiteX22" fmla="*/ 83701 w 241645"/>
                  <a:gd name="connsiteY22" fmla="*/ 236284 h 241872"/>
                  <a:gd name="connsiteX23" fmla="*/ 88307 w 241645"/>
                  <a:gd name="connsiteY23" fmla="*/ 231677 h 241872"/>
                  <a:gd name="connsiteX24" fmla="*/ 116033 w 241645"/>
                  <a:gd name="connsiteY24" fmla="*/ 154711 h 241872"/>
                  <a:gd name="connsiteX25" fmla="*/ 203172 w 241645"/>
                  <a:gd name="connsiteY25" fmla="*/ 241872 h 241872"/>
                  <a:gd name="connsiteX26" fmla="*/ 241645 w 241645"/>
                  <a:gd name="connsiteY26" fmla="*/ 203442 h 241872"/>
                  <a:gd name="connsiteX27" fmla="*/ 154423 w 241645"/>
                  <a:gd name="connsiteY27" fmla="*/ 116221 h 241872"/>
                  <a:gd name="connsiteX28" fmla="*/ 231282 w 241645"/>
                  <a:gd name="connsiteY28" fmla="*/ 88539 h 241872"/>
                  <a:gd name="connsiteX29" fmla="*/ 235967 w 241645"/>
                  <a:gd name="connsiteY29" fmla="*/ 78927 h 241872"/>
                  <a:gd name="connsiteX30" fmla="*/ 231282 w 241645"/>
                  <a:gd name="connsiteY30" fmla="*/ 74242 h 241872"/>
                  <a:gd name="connsiteX31" fmla="*/ 9803 w 241645"/>
                  <a:gd name="connsiteY31" fmla="*/ 389 h 241872"/>
                  <a:gd name="connsiteX32" fmla="*/ 7381 w 241645"/>
                  <a:gd name="connsiteY32" fmla="*/ 0 h 241872"/>
                  <a:gd name="connsiteX0" fmla="*/ 9309 w 241645"/>
                  <a:gd name="connsiteY0" fmla="*/ 9355 h 241872"/>
                  <a:gd name="connsiteX1" fmla="*/ 225418 w 241645"/>
                  <a:gd name="connsiteY1" fmla="*/ 81393 h 241872"/>
                  <a:gd name="connsiteX2" fmla="*/ 225446 w 241645"/>
                  <a:gd name="connsiteY2" fmla="*/ 81447 h 241872"/>
                  <a:gd name="connsiteX3" fmla="*/ 225418 w 241645"/>
                  <a:gd name="connsiteY3" fmla="*/ 81475 h 241872"/>
                  <a:gd name="connsiteX4" fmla="*/ 151491 w 241645"/>
                  <a:gd name="connsiteY4" fmla="*/ 108103 h 241872"/>
                  <a:gd name="connsiteX5" fmla="*/ 138689 w 241645"/>
                  <a:gd name="connsiteY5" fmla="*/ 112697 h 241872"/>
                  <a:gd name="connsiteX6" fmla="*/ 148313 w 241645"/>
                  <a:gd name="connsiteY6" fmla="*/ 122318 h 241872"/>
                  <a:gd name="connsiteX7" fmla="*/ 229429 w 241645"/>
                  <a:gd name="connsiteY7" fmla="*/ 203430 h 241872"/>
                  <a:gd name="connsiteX8" fmla="*/ 203172 w 241645"/>
                  <a:gd name="connsiteY8" fmla="*/ 229661 h 241872"/>
                  <a:gd name="connsiteX9" fmla="*/ 122138 w 241645"/>
                  <a:gd name="connsiteY9" fmla="*/ 148605 h 241872"/>
                  <a:gd name="connsiteX10" fmla="*/ 107928 w 241645"/>
                  <a:gd name="connsiteY10" fmla="*/ 151783 h 241872"/>
                  <a:gd name="connsiteX11" fmla="*/ 81269 w 241645"/>
                  <a:gd name="connsiteY11" fmla="*/ 225740 h 241872"/>
                  <a:gd name="connsiteX12" fmla="*/ 81215 w 241645"/>
                  <a:gd name="connsiteY12" fmla="*/ 225768 h 241872"/>
                  <a:gd name="connsiteX13" fmla="*/ 81187 w 241645"/>
                  <a:gd name="connsiteY13" fmla="*/ 225740 h 241872"/>
                  <a:gd name="connsiteX14" fmla="*/ 9316 w 241645"/>
                  <a:gd name="connsiteY14" fmla="*/ 9413 h 241872"/>
                  <a:gd name="connsiteX15" fmla="*/ 9309 w 241645"/>
                  <a:gd name="connsiteY15" fmla="*/ 9355 h 241872"/>
                  <a:gd name="connsiteX16" fmla="*/ 7381 w 241645"/>
                  <a:gd name="connsiteY16" fmla="*/ 0 h 241872"/>
                  <a:gd name="connsiteX17" fmla="*/ 7342 w 241645"/>
                  <a:gd name="connsiteY17" fmla="*/ 0 h 241872"/>
                  <a:gd name="connsiteX18" fmla="*/ 2 w 241645"/>
                  <a:gd name="connsiteY18" fmla="*/ 7673 h 241872"/>
                  <a:gd name="connsiteX19" fmla="*/ 399 w 241645"/>
                  <a:gd name="connsiteY19" fmla="*/ 9936 h 241872"/>
                  <a:gd name="connsiteX20" fmla="*/ 74058 w 241645"/>
                  <a:gd name="connsiteY20" fmla="*/ 231677 h 241872"/>
                  <a:gd name="connsiteX21" fmla="*/ 83701 w 241645"/>
                  <a:gd name="connsiteY21" fmla="*/ 236284 h 241872"/>
                  <a:gd name="connsiteX22" fmla="*/ 88307 w 241645"/>
                  <a:gd name="connsiteY22" fmla="*/ 231677 h 241872"/>
                  <a:gd name="connsiteX23" fmla="*/ 116033 w 241645"/>
                  <a:gd name="connsiteY23" fmla="*/ 154711 h 241872"/>
                  <a:gd name="connsiteX24" fmla="*/ 203172 w 241645"/>
                  <a:gd name="connsiteY24" fmla="*/ 241872 h 241872"/>
                  <a:gd name="connsiteX25" fmla="*/ 241645 w 241645"/>
                  <a:gd name="connsiteY25" fmla="*/ 203442 h 241872"/>
                  <a:gd name="connsiteX26" fmla="*/ 154423 w 241645"/>
                  <a:gd name="connsiteY26" fmla="*/ 116221 h 241872"/>
                  <a:gd name="connsiteX27" fmla="*/ 231282 w 241645"/>
                  <a:gd name="connsiteY27" fmla="*/ 88539 h 241872"/>
                  <a:gd name="connsiteX28" fmla="*/ 235967 w 241645"/>
                  <a:gd name="connsiteY28" fmla="*/ 78927 h 241872"/>
                  <a:gd name="connsiteX29" fmla="*/ 231282 w 241645"/>
                  <a:gd name="connsiteY29" fmla="*/ 74242 h 241872"/>
                  <a:gd name="connsiteX30" fmla="*/ 9803 w 241645"/>
                  <a:gd name="connsiteY30" fmla="*/ 389 h 241872"/>
                  <a:gd name="connsiteX31" fmla="*/ 7381 w 241645"/>
                  <a:gd name="connsiteY31" fmla="*/ 0 h 241872"/>
                  <a:gd name="connsiteX0" fmla="*/ 9316 w 241645"/>
                  <a:gd name="connsiteY0" fmla="*/ 9413 h 241872"/>
                  <a:gd name="connsiteX1" fmla="*/ 225418 w 241645"/>
                  <a:gd name="connsiteY1" fmla="*/ 81393 h 241872"/>
                  <a:gd name="connsiteX2" fmla="*/ 225446 w 241645"/>
                  <a:gd name="connsiteY2" fmla="*/ 81447 h 241872"/>
                  <a:gd name="connsiteX3" fmla="*/ 225418 w 241645"/>
                  <a:gd name="connsiteY3" fmla="*/ 81475 h 241872"/>
                  <a:gd name="connsiteX4" fmla="*/ 151491 w 241645"/>
                  <a:gd name="connsiteY4" fmla="*/ 108103 h 241872"/>
                  <a:gd name="connsiteX5" fmla="*/ 138689 w 241645"/>
                  <a:gd name="connsiteY5" fmla="*/ 112697 h 241872"/>
                  <a:gd name="connsiteX6" fmla="*/ 148313 w 241645"/>
                  <a:gd name="connsiteY6" fmla="*/ 122318 h 241872"/>
                  <a:gd name="connsiteX7" fmla="*/ 229429 w 241645"/>
                  <a:gd name="connsiteY7" fmla="*/ 203430 h 241872"/>
                  <a:gd name="connsiteX8" fmla="*/ 203172 w 241645"/>
                  <a:gd name="connsiteY8" fmla="*/ 229661 h 241872"/>
                  <a:gd name="connsiteX9" fmla="*/ 122138 w 241645"/>
                  <a:gd name="connsiteY9" fmla="*/ 148605 h 241872"/>
                  <a:gd name="connsiteX10" fmla="*/ 107928 w 241645"/>
                  <a:gd name="connsiteY10" fmla="*/ 151783 h 241872"/>
                  <a:gd name="connsiteX11" fmla="*/ 81269 w 241645"/>
                  <a:gd name="connsiteY11" fmla="*/ 225740 h 241872"/>
                  <a:gd name="connsiteX12" fmla="*/ 81215 w 241645"/>
                  <a:gd name="connsiteY12" fmla="*/ 225768 h 241872"/>
                  <a:gd name="connsiteX13" fmla="*/ 81187 w 241645"/>
                  <a:gd name="connsiteY13" fmla="*/ 225740 h 241872"/>
                  <a:gd name="connsiteX14" fmla="*/ 9316 w 241645"/>
                  <a:gd name="connsiteY14" fmla="*/ 9413 h 241872"/>
                  <a:gd name="connsiteX15" fmla="*/ 7381 w 241645"/>
                  <a:gd name="connsiteY15" fmla="*/ 0 h 241872"/>
                  <a:gd name="connsiteX16" fmla="*/ 7342 w 241645"/>
                  <a:gd name="connsiteY16" fmla="*/ 0 h 241872"/>
                  <a:gd name="connsiteX17" fmla="*/ 2 w 241645"/>
                  <a:gd name="connsiteY17" fmla="*/ 7673 h 241872"/>
                  <a:gd name="connsiteX18" fmla="*/ 399 w 241645"/>
                  <a:gd name="connsiteY18" fmla="*/ 9936 h 241872"/>
                  <a:gd name="connsiteX19" fmla="*/ 74058 w 241645"/>
                  <a:gd name="connsiteY19" fmla="*/ 231677 h 241872"/>
                  <a:gd name="connsiteX20" fmla="*/ 83701 w 241645"/>
                  <a:gd name="connsiteY20" fmla="*/ 236284 h 241872"/>
                  <a:gd name="connsiteX21" fmla="*/ 88307 w 241645"/>
                  <a:gd name="connsiteY21" fmla="*/ 231677 h 241872"/>
                  <a:gd name="connsiteX22" fmla="*/ 116033 w 241645"/>
                  <a:gd name="connsiteY22" fmla="*/ 154711 h 241872"/>
                  <a:gd name="connsiteX23" fmla="*/ 203172 w 241645"/>
                  <a:gd name="connsiteY23" fmla="*/ 241872 h 241872"/>
                  <a:gd name="connsiteX24" fmla="*/ 241645 w 241645"/>
                  <a:gd name="connsiteY24" fmla="*/ 203442 h 241872"/>
                  <a:gd name="connsiteX25" fmla="*/ 154423 w 241645"/>
                  <a:gd name="connsiteY25" fmla="*/ 116221 h 241872"/>
                  <a:gd name="connsiteX26" fmla="*/ 231282 w 241645"/>
                  <a:gd name="connsiteY26" fmla="*/ 88539 h 241872"/>
                  <a:gd name="connsiteX27" fmla="*/ 235967 w 241645"/>
                  <a:gd name="connsiteY27" fmla="*/ 78927 h 241872"/>
                  <a:gd name="connsiteX28" fmla="*/ 231282 w 241645"/>
                  <a:gd name="connsiteY28" fmla="*/ 74242 h 241872"/>
                  <a:gd name="connsiteX29" fmla="*/ 9803 w 241645"/>
                  <a:gd name="connsiteY29" fmla="*/ 389 h 241872"/>
                  <a:gd name="connsiteX30" fmla="*/ 7381 w 241645"/>
                  <a:gd name="connsiteY30" fmla="*/ 0 h 241872"/>
                  <a:gd name="connsiteX0" fmla="*/ 81187 w 241645"/>
                  <a:gd name="connsiteY0" fmla="*/ 225740 h 241872"/>
                  <a:gd name="connsiteX1" fmla="*/ 225418 w 241645"/>
                  <a:gd name="connsiteY1" fmla="*/ 81393 h 241872"/>
                  <a:gd name="connsiteX2" fmla="*/ 225446 w 241645"/>
                  <a:gd name="connsiteY2" fmla="*/ 81447 h 241872"/>
                  <a:gd name="connsiteX3" fmla="*/ 225418 w 241645"/>
                  <a:gd name="connsiteY3" fmla="*/ 81475 h 241872"/>
                  <a:gd name="connsiteX4" fmla="*/ 151491 w 241645"/>
                  <a:gd name="connsiteY4" fmla="*/ 108103 h 241872"/>
                  <a:gd name="connsiteX5" fmla="*/ 138689 w 241645"/>
                  <a:gd name="connsiteY5" fmla="*/ 112697 h 241872"/>
                  <a:gd name="connsiteX6" fmla="*/ 148313 w 241645"/>
                  <a:gd name="connsiteY6" fmla="*/ 122318 h 241872"/>
                  <a:gd name="connsiteX7" fmla="*/ 229429 w 241645"/>
                  <a:gd name="connsiteY7" fmla="*/ 203430 h 241872"/>
                  <a:gd name="connsiteX8" fmla="*/ 203172 w 241645"/>
                  <a:gd name="connsiteY8" fmla="*/ 229661 h 241872"/>
                  <a:gd name="connsiteX9" fmla="*/ 122138 w 241645"/>
                  <a:gd name="connsiteY9" fmla="*/ 148605 h 241872"/>
                  <a:gd name="connsiteX10" fmla="*/ 107928 w 241645"/>
                  <a:gd name="connsiteY10" fmla="*/ 151783 h 241872"/>
                  <a:gd name="connsiteX11" fmla="*/ 81269 w 241645"/>
                  <a:gd name="connsiteY11" fmla="*/ 225740 h 241872"/>
                  <a:gd name="connsiteX12" fmla="*/ 81215 w 241645"/>
                  <a:gd name="connsiteY12" fmla="*/ 225768 h 241872"/>
                  <a:gd name="connsiteX13" fmla="*/ 81187 w 241645"/>
                  <a:gd name="connsiteY13" fmla="*/ 225740 h 241872"/>
                  <a:gd name="connsiteX14" fmla="*/ 7381 w 241645"/>
                  <a:gd name="connsiteY14" fmla="*/ 0 h 241872"/>
                  <a:gd name="connsiteX15" fmla="*/ 7342 w 241645"/>
                  <a:gd name="connsiteY15" fmla="*/ 0 h 241872"/>
                  <a:gd name="connsiteX16" fmla="*/ 2 w 241645"/>
                  <a:gd name="connsiteY16" fmla="*/ 7673 h 241872"/>
                  <a:gd name="connsiteX17" fmla="*/ 399 w 241645"/>
                  <a:gd name="connsiteY17" fmla="*/ 9936 h 241872"/>
                  <a:gd name="connsiteX18" fmla="*/ 74058 w 241645"/>
                  <a:gd name="connsiteY18" fmla="*/ 231677 h 241872"/>
                  <a:gd name="connsiteX19" fmla="*/ 83701 w 241645"/>
                  <a:gd name="connsiteY19" fmla="*/ 236284 h 241872"/>
                  <a:gd name="connsiteX20" fmla="*/ 88307 w 241645"/>
                  <a:gd name="connsiteY20" fmla="*/ 231677 h 241872"/>
                  <a:gd name="connsiteX21" fmla="*/ 116033 w 241645"/>
                  <a:gd name="connsiteY21" fmla="*/ 154711 h 241872"/>
                  <a:gd name="connsiteX22" fmla="*/ 203172 w 241645"/>
                  <a:gd name="connsiteY22" fmla="*/ 241872 h 241872"/>
                  <a:gd name="connsiteX23" fmla="*/ 241645 w 241645"/>
                  <a:gd name="connsiteY23" fmla="*/ 203442 h 241872"/>
                  <a:gd name="connsiteX24" fmla="*/ 154423 w 241645"/>
                  <a:gd name="connsiteY24" fmla="*/ 116221 h 241872"/>
                  <a:gd name="connsiteX25" fmla="*/ 231282 w 241645"/>
                  <a:gd name="connsiteY25" fmla="*/ 88539 h 241872"/>
                  <a:gd name="connsiteX26" fmla="*/ 235967 w 241645"/>
                  <a:gd name="connsiteY26" fmla="*/ 78927 h 241872"/>
                  <a:gd name="connsiteX27" fmla="*/ 231282 w 241645"/>
                  <a:gd name="connsiteY27" fmla="*/ 74242 h 241872"/>
                  <a:gd name="connsiteX28" fmla="*/ 9803 w 241645"/>
                  <a:gd name="connsiteY28" fmla="*/ 389 h 241872"/>
                  <a:gd name="connsiteX29" fmla="*/ 7381 w 241645"/>
                  <a:gd name="connsiteY29" fmla="*/ 0 h 241872"/>
                  <a:gd name="connsiteX0" fmla="*/ 81215 w 241645"/>
                  <a:gd name="connsiteY0" fmla="*/ 225768 h 241872"/>
                  <a:gd name="connsiteX1" fmla="*/ 225418 w 241645"/>
                  <a:gd name="connsiteY1" fmla="*/ 81393 h 241872"/>
                  <a:gd name="connsiteX2" fmla="*/ 225446 w 241645"/>
                  <a:gd name="connsiteY2" fmla="*/ 81447 h 241872"/>
                  <a:gd name="connsiteX3" fmla="*/ 225418 w 241645"/>
                  <a:gd name="connsiteY3" fmla="*/ 81475 h 241872"/>
                  <a:gd name="connsiteX4" fmla="*/ 151491 w 241645"/>
                  <a:gd name="connsiteY4" fmla="*/ 108103 h 241872"/>
                  <a:gd name="connsiteX5" fmla="*/ 138689 w 241645"/>
                  <a:gd name="connsiteY5" fmla="*/ 112697 h 241872"/>
                  <a:gd name="connsiteX6" fmla="*/ 148313 w 241645"/>
                  <a:gd name="connsiteY6" fmla="*/ 122318 h 241872"/>
                  <a:gd name="connsiteX7" fmla="*/ 229429 w 241645"/>
                  <a:gd name="connsiteY7" fmla="*/ 203430 h 241872"/>
                  <a:gd name="connsiteX8" fmla="*/ 203172 w 241645"/>
                  <a:gd name="connsiteY8" fmla="*/ 229661 h 241872"/>
                  <a:gd name="connsiteX9" fmla="*/ 122138 w 241645"/>
                  <a:gd name="connsiteY9" fmla="*/ 148605 h 241872"/>
                  <a:gd name="connsiteX10" fmla="*/ 107928 w 241645"/>
                  <a:gd name="connsiteY10" fmla="*/ 151783 h 241872"/>
                  <a:gd name="connsiteX11" fmla="*/ 81269 w 241645"/>
                  <a:gd name="connsiteY11" fmla="*/ 225740 h 241872"/>
                  <a:gd name="connsiteX12" fmla="*/ 81215 w 241645"/>
                  <a:gd name="connsiteY12" fmla="*/ 225768 h 241872"/>
                  <a:gd name="connsiteX13" fmla="*/ 7381 w 241645"/>
                  <a:gd name="connsiteY13" fmla="*/ 0 h 241872"/>
                  <a:gd name="connsiteX14" fmla="*/ 7342 w 241645"/>
                  <a:gd name="connsiteY14" fmla="*/ 0 h 241872"/>
                  <a:gd name="connsiteX15" fmla="*/ 2 w 241645"/>
                  <a:gd name="connsiteY15" fmla="*/ 7673 h 241872"/>
                  <a:gd name="connsiteX16" fmla="*/ 399 w 241645"/>
                  <a:gd name="connsiteY16" fmla="*/ 9936 h 241872"/>
                  <a:gd name="connsiteX17" fmla="*/ 74058 w 241645"/>
                  <a:gd name="connsiteY17" fmla="*/ 231677 h 241872"/>
                  <a:gd name="connsiteX18" fmla="*/ 83701 w 241645"/>
                  <a:gd name="connsiteY18" fmla="*/ 236284 h 241872"/>
                  <a:gd name="connsiteX19" fmla="*/ 88307 w 241645"/>
                  <a:gd name="connsiteY19" fmla="*/ 231677 h 241872"/>
                  <a:gd name="connsiteX20" fmla="*/ 116033 w 241645"/>
                  <a:gd name="connsiteY20" fmla="*/ 154711 h 241872"/>
                  <a:gd name="connsiteX21" fmla="*/ 203172 w 241645"/>
                  <a:gd name="connsiteY21" fmla="*/ 241872 h 241872"/>
                  <a:gd name="connsiteX22" fmla="*/ 241645 w 241645"/>
                  <a:gd name="connsiteY22" fmla="*/ 203442 h 241872"/>
                  <a:gd name="connsiteX23" fmla="*/ 154423 w 241645"/>
                  <a:gd name="connsiteY23" fmla="*/ 116221 h 241872"/>
                  <a:gd name="connsiteX24" fmla="*/ 231282 w 241645"/>
                  <a:gd name="connsiteY24" fmla="*/ 88539 h 241872"/>
                  <a:gd name="connsiteX25" fmla="*/ 235967 w 241645"/>
                  <a:gd name="connsiteY25" fmla="*/ 78927 h 241872"/>
                  <a:gd name="connsiteX26" fmla="*/ 231282 w 241645"/>
                  <a:gd name="connsiteY26" fmla="*/ 74242 h 241872"/>
                  <a:gd name="connsiteX27" fmla="*/ 9803 w 241645"/>
                  <a:gd name="connsiteY27" fmla="*/ 389 h 241872"/>
                  <a:gd name="connsiteX28" fmla="*/ 7381 w 241645"/>
                  <a:gd name="connsiteY28" fmla="*/ 0 h 241872"/>
                  <a:gd name="connsiteX0" fmla="*/ 81269 w 241645"/>
                  <a:gd name="connsiteY0" fmla="*/ 225740 h 241872"/>
                  <a:gd name="connsiteX1" fmla="*/ 225418 w 241645"/>
                  <a:gd name="connsiteY1" fmla="*/ 81393 h 241872"/>
                  <a:gd name="connsiteX2" fmla="*/ 225446 w 241645"/>
                  <a:gd name="connsiteY2" fmla="*/ 81447 h 241872"/>
                  <a:gd name="connsiteX3" fmla="*/ 225418 w 241645"/>
                  <a:gd name="connsiteY3" fmla="*/ 81475 h 241872"/>
                  <a:gd name="connsiteX4" fmla="*/ 151491 w 241645"/>
                  <a:gd name="connsiteY4" fmla="*/ 108103 h 241872"/>
                  <a:gd name="connsiteX5" fmla="*/ 138689 w 241645"/>
                  <a:gd name="connsiteY5" fmla="*/ 112697 h 241872"/>
                  <a:gd name="connsiteX6" fmla="*/ 148313 w 241645"/>
                  <a:gd name="connsiteY6" fmla="*/ 122318 h 241872"/>
                  <a:gd name="connsiteX7" fmla="*/ 229429 w 241645"/>
                  <a:gd name="connsiteY7" fmla="*/ 203430 h 241872"/>
                  <a:gd name="connsiteX8" fmla="*/ 203172 w 241645"/>
                  <a:gd name="connsiteY8" fmla="*/ 229661 h 241872"/>
                  <a:gd name="connsiteX9" fmla="*/ 122138 w 241645"/>
                  <a:gd name="connsiteY9" fmla="*/ 148605 h 241872"/>
                  <a:gd name="connsiteX10" fmla="*/ 107928 w 241645"/>
                  <a:gd name="connsiteY10" fmla="*/ 151783 h 241872"/>
                  <a:gd name="connsiteX11" fmla="*/ 81269 w 241645"/>
                  <a:gd name="connsiteY11" fmla="*/ 225740 h 241872"/>
                  <a:gd name="connsiteX12" fmla="*/ 7381 w 241645"/>
                  <a:gd name="connsiteY12" fmla="*/ 0 h 241872"/>
                  <a:gd name="connsiteX13" fmla="*/ 7342 w 241645"/>
                  <a:gd name="connsiteY13" fmla="*/ 0 h 241872"/>
                  <a:gd name="connsiteX14" fmla="*/ 2 w 241645"/>
                  <a:gd name="connsiteY14" fmla="*/ 7673 h 241872"/>
                  <a:gd name="connsiteX15" fmla="*/ 399 w 241645"/>
                  <a:gd name="connsiteY15" fmla="*/ 9936 h 241872"/>
                  <a:gd name="connsiteX16" fmla="*/ 74058 w 241645"/>
                  <a:gd name="connsiteY16" fmla="*/ 231677 h 241872"/>
                  <a:gd name="connsiteX17" fmla="*/ 83701 w 241645"/>
                  <a:gd name="connsiteY17" fmla="*/ 236284 h 241872"/>
                  <a:gd name="connsiteX18" fmla="*/ 88307 w 241645"/>
                  <a:gd name="connsiteY18" fmla="*/ 231677 h 241872"/>
                  <a:gd name="connsiteX19" fmla="*/ 116033 w 241645"/>
                  <a:gd name="connsiteY19" fmla="*/ 154711 h 241872"/>
                  <a:gd name="connsiteX20" fmla="*/ 203172 w 241645"/>
                  <a:gd name="connsiteY20" fmla="*/ 241872 h 241872"/>
                  <a:gd name="connsiteX21" fmla="*/ 241645 w 241645"/>
                  <a:gd name="connsiteY21" fmla="*/ 203442 h 241872"/>
                  <a:gd name="connsiteX22" fmla="*/ 154423 w 241645"/>
                  <a:gd name="connsiteY22" fmla="*/ 116221 h 241872"/>
                  <a:gd name="connsiteX23" fmla="*/ 231282 w 241645"/>
                  <a:gd name="connsiteY23" fmla="*/ 88539 h 241872"/>
                  <a:gd name="connsiteX24" fmla="*/ 235967 w 241645"/>
                  <a:gd name="connsiteY24" fmla="*/ 78927 h 241872"/>
                  <a:gd name="connsiteX25" fmla="*/ 231282 w 241645"/>
                  <a:gd name="connsiteY25" fmla="*/ 74242 h 241872"/>
                  <a:gd name="connsiteX26" fmla="*/ 9803 w 241645"/>
                  <a:gd name="connsiteY26" fmla="*/ 389 h 241872"/>
                  <a:gd name="connsiteX27" fmla="*/ 7381 w 241645"/>
                  <a:gd name="connsiteY27" fmla="*/ 0 h 241872"/>
                  <a:gd name="connsiteX0" fmla="*/ 107928 w 241645"/>
                  <a:gd name="connsiteY0" fmla="*/ 151783 h 241872"/>
                  <a:gd name="connsiteX1" fmla="*/ 225418 w 241645"/>
                  <a:gd name="connsiteY1" fmla="*/ 81393 h 241872"/>
                  <a:gd name="connsiteX2" fmla="*/ 225446 w 241645"/>
                  <a:gd name="connsiteY2" fmla="*/ 81447 h 241872"/>
                  <a:gd name="connsiteX3" fmla="*/ 225418 w 241645"/>
                  <a:gd name="connsiteY3" fmla="*/ 81475 h 241872"/>
                  <a:gd name="connsiteX4" fmla="*/ 151491 w 241645"/>
                  <a:gd name="connsiteY4" fmla="*/ 108103 h 241872"/>
                  <a:gd name="connsiteX5" fmla="*/ 138689 w 241645"/>
                  <a:gd name="connsiteY5" fmla="*/ 112697 h 241872"/>
                  <a:gd name="connsiteX6" fmla="*/ 148313 w 241645"/>
                  <a:gd name="connsiteY6" fmla="*/ 122318 h 241872"/>
                  <a:gd name="connsiteX7" fmla="*/ 229429 w 241645"/>
                  <a:gd name="connsiteY7" fmla="*/ 203430 h 241872"/>
                  <a:gd name="connsiteX8" fmla="*/ 203172 w 241645"/>
                  <a:gd name="connsiteY8" fmla="*/ 229661 h 241872"/>
                  <a:gd name="connsiteX9" fmla="*/ 122138 w 241645"/>
                  <a:gd name="connsiteY9" fmla="*/ 148605 h 241872"/>
                  <a:gd name="connsiteX10" fmla="*/ 107928 w 241645"/>
                  <a:gd name="connsiteY10" fmla="*/ 151783 h 241872"/>
                  <a:gd name="connsiteX11" fmla="*/ 7381 w 241645"/>
                  <a:gd name="connsiteY11" fmla="*/ 0 h 241872"/>
                  <a:gd name="connsiteX12" fmla="*/ 7342 w 241645"/>
                  <a:gd name="connsiteY12" fmla="*/ 0 h 241872"/>
                  <a:gd name="connsiteX13" fmla="*/ 2 w 241645"/>
                  <a:gd name="connsiteY13" fmla="*/ 7673 h 241872"/>
                  <a:gd name="connsiteX14" fmla="*/ 399 w 241645"/>
                  <a:gd name="connsiteY14" fmla="*/ 9936 h 241872"/>
                  <a:gd name="connsiteX15" fmla="*/ 74058 w 241645"/>
                  <a:gd name="connsiteY15" fmla="*/ 231677 h 241872"/>
                  <a:gd name="connsiteX16" fmla="*/ 83701 w 241645"/>
                  <a:gd name="connsiteY16" fmla="*/ 236284 h 241872"/>
                  <a:gd name="connsiteX17" fmla="*/ 88307 w 241645"/>
                  <a:gd name="connsiteY17" fmla="*/ 231677 h 241872"/>
                  <a:gd name="connsiteX18" fmla="*/ 116033 w 241645"/>
                  <a:gd name="connsiteY18" fmla="*/ 154711 h 241872"/>
                  <a:gd name="connsiteX19" fmla="*/ 203172 w 241645"/>
                  <a:gd name="connsiteY19" fmla="*/ 241872 h 241872"/>
                  <a:gd name="connsiteX20" fmla="*/ 241645 w 241645"/>
                  <a:gd name="connsiteY20" fmla="*/ 203442 h 241872"/>
                  <a:gd name="connsiteX21" fmla="*/ 154423 w 241645"/>
                  <a:gd name="connsiteY21" fmla="*/ 116221 h 241872"/>
                  <a:gd name="connsiteX22" fmla="*/ 231282 w 241645"/>
                  <a:gd name="connsiteY22" fmla="*/ 88539 h 241872"/>
                  <a:gd name="connsiteX23" fmla="*/ 235967 w 241645"/>
                  <a:gd name="connsiteY23" fmla="*/ 78927 h 241872"/>
                  <a:gd name="connsiteX24" fmla="*/ 231282 w 241645"/>
                  <a:gd name="connsiteY24" fmla="*/ 74242 h 241872"/>
                  <a:gd name="connsiteX25" fmla="*/ 9803 w 241645"/>
                  <a:gd name="connsiteY25" fmla="*/ 389 h 241872"/>
                  <a:gd name="connsiteX26" fmla="*/ 7381 w 241645"/>
                  <a:gd name="connsiteY26" fmla="*/ 0 h 241872"/>
                  <a:gd name="connsiteX0" fmla="*/ 122138 w 241645"/>
                  <a:gd name="connsiteY0" fmla="*/ 148605 h 241872"/>
                  <a:gd name="connsiteX1" fmla="*/ 225418 w 241645"/>
                  <a:gd name="connsiteY1" fmla="*/ 81393 h 241872"/>
                  <a:gd name="connsiteX2" fmla="*/ 225446 w 241645"/>
                  <a:gd name="connsiteY2" fmla="*/ 81447 h 241872"/>
                  <a:gd name="connsiteX3" fmla="*/ 225418 w 241645"/>
                  <a:gd name="connsiteY3" fmla="*/ 81475 h 241872"/>
                  <a:gd name="connsiteX4" fmla="*/ 151491 w 241645"/>
                  <a:gd name="connsiteY4" fmla="*/ 108103 h 241872"/>
                  <a:gd name="connsiteX5" fmla="*/ 138689 w 241645"/>
                  <a:gd name="connsiteY5" fmla="*/ 112697 h 241872"/>
                  <a:gd name="connsiteX6" fmla="*/ 148313 w 241645"/>
                  <a:gd name="connsiteY6" fmla="*/ 122318 h 241872"/>
                  <a:gd name="connsiteX7" fmla="*/ 229429 w 241645"/>
                  <a:gd name="connsiteY7" fmla="*/ 203430 h 241872"/>
                  <a:gd name="connsiteX8" fmla="*/ 203172 w 241645"/>
                  <a:gd name="connsiteY8" fmla="*/ 229661 h 241872"/>
                  <a:gd name="connsiteX9" fmla="*/ 122138 w 241645"/>
                  <a:gd name="connsiteY9" fmla="*/ 148605 h 241872"/>
                  <a:gd name="connsiteX10" fmla="*/ 7381 w 241645"/>
                  <a:gd name="connsiteY10" fmla="*/ 0 h 241872"/>
                  <a:gd name="connsiteX11" fmla="*/ 7342 w 241645"/>
                  <a:gd name="connsiteY11" fmla="*/ 0 h 241872"/>
                  <a:gd name="connsiteX12" fmla="*/ 2 w 241645"/>
                  <a:gd name="connsiteY12" fmla="*/ 7673 h 241872"/>
                  <a:gd name="connsiteX13" fmla="*/ 399 w 241645"/>
                  <a:gd name="connsiteY13" fmla="*/ 9936 h 241872"/>
                  <a:gd name="connsiteX14" fmla="*/ 74058 w 241645"/>
                  <a:gd name="connsiteY14" fmla="*/ 231677 h 241872"/>
                  <a:gd name="connsiteX15" fmla="*/ 83701 w 241645"/>
                  <a:gd name="connsiteY15" fmla="*/ 236284 h 241872"/>
                  <a:gd name="connsiteX16" fmla="*/ 88307 w 241645"/>
                  <a:gd name="connsiteY16" fmla="*/ 231677 h 241872"/>
                  <a:gd name="connsiteX17" fmla="*/ 116033 w 241645"/>
                  <a:gd name="connsiteY17" fmla="*/ 154711 h 241872"/>
                  <a:gd name="connsiteX18" fmla="*/ 203172 w 241645"/>
                  <a:gd name="connsiteY18" fmla="*/ 241872 h 241872"/>
                  <a:gd name="connsiteX19" fmla="*/ 241645 w 241645"/>
                  <a:gd name="connsiteY19" fmla="*/ 203442 h 241872"/>
                  <a:gd name="connsiteX20" fmla="*/ 154423 w 241645"/>
                  <a:gd name="connsiteY20" fmla="*/ 116221 h 241872"/>
                  <a:gd name="connsiteX21" fmla="*/ 231282 w 241645"/>
                  <a:gd name="connsiteY21" fmla="*/ 88539 h 241872"/>
                  <a:gd name="connsiteX22" fmla="*/ 235967 w 241645"/>
                  <a:gd name="connsiteY22" fmla="*/ 78927 h 241872"/>
                  <a:gd name="connsiteX23" fmla="*/ 231282 w 241645"/>
                  <a:gd name="connsiteY23" fmla="*/ 74242 h 241872"/>
                  <a:gd name="connsiteX24" fmla="*/ 9803 w 241645"/>
                  <a:gd name="connsiteY24" fmla="*/ 389 h 241872"/>
                  <a:gd name="connsiteX25" fmla="*/ 7381 w 241645"/>
                  <a:gd name="connsiteY25" fmla="*/ 0 h 241872"/>
                  <a:gd name="connsiteX0" fmla="*/ 203172 w 241645"/>
                  <a:gd name="connsiteY0" fmla="*/ 229661 h 241872"/>
                  <a:gd name="connsiteX1" fmla="*/ 225418 w 241645"/>
                  <a:gd name="connsiteY1" fmla="*/ 81393 h 241872"/>
                  <a:gd name="connsiteX2" fmla="*/ 225446 w 241645"/>
                  <a:gd name="connsiteY2" fmla="*/ 81447 h 241872"/>
                  <a:gd name="connsiteX3" fmla="*/ 225418 w 241645"/>
                  <a:gd name="connsiteY3" fmla="*/ 81475 h 241872"/>
                  <a:gd name="connsiteX4" fmla="*/ 151491 w 241645"/>
                  <a:gd name="connsiteY4" fmla="*/ 108103 h 241872"/>
                  <a:gd name="connsiteX5" fmla="*/ 138689 w 241645"/>
                  <a:gd name="connsiteY5" fmla="*/ 112697 h 241872"/>
                  <a:gd name="connsiteX6" fmla="*/ 148313 w 241645"/>
                  <a:gd name="connsiteY6" fmla="*/ 122318 h 241872"/>
                  <a:gd name="connsiteX7" fmla="*/ 229429 w 241645"/>
                  <a:gd name="connsiteY7" fmla="*/ 203430 h 241872"/>
                  <a:gd name="connsiteX8" fmla="*/ 203172 w 241645"/>
                  <a:gd name="connsiteY8" fmla="*/ 229661 h 241872"/>
                  <a:gd name="connsiteX9" fmla="*/ 7381 w 241645"/>
                  <a:gd name="connsiteY9" fmla="*/ 0 h 241872"/>
                  <a:gd name="connsiteX10" fmla="*/ 7342 w 241645"/>
                  <a:gd name="connsiteY10" fmla="*/ 0 h 241872"/>
                  <a:gd name="connsiteX11" fmla="*/ 2 w 241645"/>
                  <a:gd name="connsiteY11" fmla="*/ 7673 h 241872"/>
                  <a:gd name="connsiteX12" fmla="*/ 399 w 241645"/>
                  <a:gd name="connsiteY12" fmla="*/ 9936 h 241872"/>
                  <a:gd name="connsiteX13" fmla="*/ 74058 w 241645"/>
                  <a:gd name="connsiteY13" fmla="*/ 231677 h 241872"/>
                  <a:gd name="connsiteX14" fmla="*/ 83701 w 241645"/>
                  <a:gd name="connsiteY14" fmla="*/ 236284 h 241872"/>
                  <a:gd name="connsiteX15" fmla="*/ 88307 w 241645"/>
                  <a:gd name="connsiteY15" fmla="*/ 231677 h 241872"/>
                  <a:gd name="connsiteX16" fmla="*/ 116033 w 241645"/>
                  <a:gd name="connsiteY16" fmla="*/ 154711 h 241872"/>
                  <a:gd name="connsiteX17" fmla="*/ 203172 w 241645"/>
                  <a:gd name="connsiteY17" fmla="*/ 241872 h 241872"/>
                  <a:gd name="connsiteX18" fmla="*/ 241645 w 241645"/>
                  <a:gd name="connsiteY18" fmla="*/ 203442 h 241872"/>
                  <a:gd name="connsiteX19" fmla="*/ 154423 w 241645"/>
                  <a:gd name="connsiteY19" fmla="*/ 116221 h 241872"/>
                  <a:gd name="connsiteX20" fmla="*/ 231282 w 241645"/>
                  <a:gd name="connsiteY20" fmla="*/ 88539 h 241872"/>
                  <a:gd name="connsiteX21" fmla="*/ 235967 w 241645"/>
                  <a:gd name="connsiteY21" fmla="*/ 78927 h 241872"/>
                  <a:gd name="connsiteX22" fmla="*/ 231282 w 241645"/>
                  <a:gd name="connsiteY22" fmla="*/ 74242 h 241872"/>
                  <a:gd name="connsiteX23" fmla="*/ 9803 w 241645"/>
                  <a:gd name="connsiteY23" fmla="*/ 389 h 241872"/>
                  <a:gd name="connsiteX24" fmla="*/ 7381 w 241645"/>
                  <a:gd name="connsiteY24" fmla="*/ 0 h 241872"/>
                  <a:gd name="connsiteX0" fmla="*/ 229429 w 241645"/>
                  <a:gd name="connsiteY0" fmla="*/ 203430 h 241872"/>
                  <a:gd name="connsiteX1" fmla="*/ 225418 w 241645"/>
                  <a:gd name="connsiteY1" fmla="*/ 81393 h 241872"/>
                  <a:gd name="connsiteX2" fmla="*/ 225446 w 241645"/>
                  <a:gd name="connsiteY2" fmla="*/ 81447 h 241872"/>
                  <a:gd name="connsiteX3" fmla="*/ 225418 w 241645"/>
                  <a:gd name="connsiteY3" fmla="*/ 81475 h 241872"/>
                  <a:gd name="connsiteX4" fmla="*/ 151491 w 241645"/>
                  <a:gd name="connsiteY4" fmla="*/ 108103 h 241872"/>
                  <a:gd name="connsiteX5" fmla="*/ 138689 w 241645"/>
                  <a:gd name="connsiteY5" fmla="*/ 112697 h 241872"/>
                  <a:gd name="connsiteX6" fmla="*/ 148313 w 241645"/>
                  <a:gd name="connsiteY6" fmla="*/ 122318 h 241872"/>
                  <a:gd name="connsiteX7" fmla="*/ 229429 w 241645"/>
                  <a:gd name="connsiteY7" fmla="*/ 203430 h 241872"/>
                  <a:gd name="connsiteX8" fmla="*/ 7381 w 241645"/>
                  <a:gd name="connsiteY8" fmla="*/ 0 h 241872"/>
                  <a:gd name="connsiteX9" fmla="*/ 7342 w 241645"/>
                  <a:gd name="connsiteY9" fmla="*/ 0 h 241872"/>
                  <a:gd name="connsiteX10" fmla="*/ 2 w 241645"/>
                  <a:gd name="connsiteY10" fmla="*/ 7673 h 241872"/>
                  <a:gd name="connsiteX11" fmla="*/ 399 w 241645"/>
                  <a:gd name="connsiteY11" fmla="*/ 9936 h 241872"/>
                  <a:gd name="connsiteX12" fmla="*/ 74058 w 241645"/>
                  <a:gd name="connsiteY12" fmla="*/ 231677 h 241872"/>
                  <a:gd name="connsiteX13" fmla="*/ 83701 w 241645"/>
                  <a:gd name="connsiteY13" fmla="*/ 236284 h 241872"/>
                  <a:gd name="connsiteX14" fmla="*/ 88307 w 241645"/>
                  <a:gd name="connsiteY14" fmla="*/ 231677 h 241872"/>
                  <a:gd name="connsiteX15" fmla="*/ 116033 w 241645"/>
                  <a:gd name="connsiteY15" fmla="*/ 154711 h 241872"/>
                  <a:gd name="connsiteX16" fmla="*/ 203172 w 241645"/>
                  <a:gd name="connsiteY16" fmla="*/ 241872 h 241872"/>
                  <a:gd name="connsiteX17" fmla="*/ 241645 w 241645"/>
                  <a:gd name="connsiteY17" fmla="*/ 203442 h 241872"/>
                  <a:gd name="connsiteX18" fmla="*/ 154423 w 241645"/>
                  <a:gd name="connsiteY18" fmla="*/ 116221 h 241872"/>
                  <a:gd name="connsiteX19" fmla="*/ 231282 w 241645"/>
                  <a:gd name="connsiteY19" fmla="*/ 88539 h 241872"/>
                  <a:gd name="connsiteX20" fmla="*/ 235967 w 241645"/>
                  <a:gd name="connsiteY20" fmla="*/ 78927 h 241872"/>
                  <a:gd name="connsiteX21" fmla="*/ 231282 w 241645"/>
                  <a:gd name="connsiteY21" fmla="*/ 74242 h 241872"/>
                  <a:gd name="connsiteX22" fmla="*/ 9803 w 241645"/>
                  <a:gd name="connsiteY22" fmla="*/ 389 h 241872"/>
                  <a:gd name="connsiteX23" fmla="*/ 7381 w 241645"/>
                  <a:gd name="connsiteY23" fmla="*/ 0 h 241872"/>
                  <a:gd name="connsiteX0" fmla="*/ 148313 w 241645"/>
                  <a:gd name="connsiteY0" fmla="*/ 122318 h 241872"/>
                  <a:gd name="connsiteX1" fmla="*/ 225418 w 241645"/>
                  <a:gd name="connsiteY1" fmla="*/ 81393 h 241872"/>
                  <a:gd name="connsiteX2" fmla="*/ 225446 w 241645"/>
                  <a:gd name="connsiteY2" fmla="*/ 81447 h 241872"/>
                  <a:gd name="connsiteX3" fmla="*/ 225418 w 241645"/>
                  <a:gd name="connsiteY3" fmla="*/ 81475 h 241872"/>
                  <a:gd name="connsiteX4" fmla="*/ 151491 w 241645"/>
                  <a:gd name="connsiteY4" fmla="*/ 108103 h 241872"/>
                  <a:gd name="connsiteX5" fmla="*/ 138689 w 241645"/>
                  <a:gd name="connsiteY5" fmla="*/ 112697 h 241872"/>
                  <a:gd name="connsiteX6" fmla="*/ 148313 w 241645"/>
                  <a:gd name="connsiteY6" fmla="*/ 122318 h 241872"/>
                  <a:gd name="connsiteX7" fmla="*/ 7381 w 241645"/>
                  <a:gd name="connsiteY7" fmla="*/ 0 h 241872"/>
                  <a:gd name="connsiteX8" fmla="*/ 7342 w 241645"/>
                  <a:gd name="connsiteY8" fmla="*/ 0 h 241872"/>
                  <a:gd name="connsiteX9" fmla="*/ 2 w 241645"/>
                  <a:gd name="connsiteY9" fmla="*/ 7673 h 241872"/>
                  <a:gd name="connsiteX10" fmla="*/ 399 w 241645"/>
                  <a:gd name="connsiteY10" fmla="*/ 9936 h 241872"/>
                  <a:gd name="connsiteX11" fmla="*/ 74058 w 241645"/>
                  <a:gd name="connsiteY11" fmla="*/ 231677 h 241872"/>
                  <a:gd name="connsiteX12" fmla="*/ 83701 w 241645"/>
                  <a:gd name="connsiteY12" fmla="*/ 236284 h 241872"/>
                  <a:gd name="connsiteX13" fmla="*/ 88307 w 241645"/>
                  <a:gd name="connsiteY13" fmla="*/ 231677 h 241872"/>
                  <a:gd name="connsiteX14" fmla="*/ 116033 w 241645"/>
                  <a:gd name="connsiteY14" fmla="*/ 154711 h 241872"/>
                  <a:gd name="connsiteX15" fmla="*/ 203172 w 241645"/>
                  <a:gd name="connsiteY15" fmla="*/ 241872 h 241872"/>
                  <a:gd name="connsiteX16" fmla="*/ 241645 w 241645"/>
                  <a:gd name="connsiteY16" fmla="*/ 203442 h 241872"/>
                  <a:gd name="connsiteX17" fmla="*/ 154423 w 241645"/>
                  <a:gd name="connsiteY17" fmla="*/ 116221 h 241872"/>
                  <a:gd name="connsiteX18" fmla="*/ 231282 w 241645"/>
                  <a:gd name="connsiteY18" fmla="*/ 88539 h 241872"/>
                  <a:gd name="connsiteX19" fmla="*/ 235967 w 241645"/>
                  <a:gd name="connsiteY19" fmla="*/ 78927 h 241872"/>
                  <a:gd name="connsiteX20" fmla="*/ 231282 w 241645"/>
                  <a:gd name="connsiteY20" fmla="*/ 74242 h 241872"/>
                  <a:gd name="connsiteX21" fmla="*/ 9803 w 241645"/>
                  <a:gd name="connsiteY21" fmla="*/ 389 h 241872"/>
                  <a:gd name="connsiteX22" fmla="*/ 7381 w 241645"/>
                  <a:gd name="connsiteY22" fmla="*/ 0 h 241872"/>
                  <a:gd name="connsiteX0" fmla="*/ 148313 w 241645"/>
                  <a:gd name="connsiteY0" fmla="*/ 122318 h 241872"/>
                  <a:gd name="connsiteX1" fmla="*/ 225418 w 241645"/>
                  <a:gd name="connsiteY1" fmla="*/ 81393 h 241872"/>
                  <a:gd name="connsiteX2" fmla="*/ 225446 w 241645"/>
                  <a:gd name="connsiteY2" fmla="*/ 81447 h 241872"/>
                  <a:gd name="connsiteX3" fmla="*/ 225418 w 241645"/>
                  <a:gd name="connsiteY3" fmla="*/ 81475 h 241872"/>
                  <a:gd name="connsiteX4" fmla="*/ 151491 w 241645"/>
                  <a:gd name="connsiteY4" fmla="*/ 108103 h 241872"/>
                  <a:gd name="connsiteX5" fmla="*/ 148313 w 241645"/>
                  <a:gd name="connsiteY5" fmla="*/ 122318 h 241872"/>
                  <a:gd name="connsiteX6" fmla="*/ 7381 w 241645"/>
                  <a:gd name="connsiteY6" fmla="*/ 0 h 241872"/>
                  <a:gd name="connsiteX7" fmla="*/ 7342 w 241645"/>
                  <a:gd name="connsiteY7" fmla="*/ 0 h 241872"/>
                  <a:gd name="connsiteX8" fmla="*/ 2 w 241645"/>
                  <a:gd name="connsiteY8" fmla="*/ 7673 h 241872"/>
                  <a:gd name="connsiteX9" fmla="*/ 399 w 241645"/>
                  <a:gd name="connsiteY9" fmla="*/ 9936 h 241872"/>
                  <a:gd name="connsiteX10" fmla="*/ 74058 w 241645"/>
                  <a:gd name="connsiteY10" fmla="*/ 231677 h 241872"/>
                  <a:gd name="connsiteX11" fmla="*/ 83701 w 241645"/>
                  <a:gd name="connsiteY11" fmla="*/ 236284 h 241872"/>
                  <a:gd name="connsiteX12" fmla="*/ 88307 w 241645"/>
                  <a:gd name="connsiteY12" fmla="*/ 231677 h 241872"/>
                  <a:gd name="connsiteX13" fmla="*/ 116033 w 241645"/>
                  <a:gd name="connsiteY13" fmla="*/ 154711 h 241872"/>
                  <a:gd name="connsiteX14" fmla="*/ 203172 w 241645"/>
                  <a:gd name="connsiteY14" fmla="*/ 241872 h 241872"/>
                  <a:gd name="connsiteX15" fmla="*/ 241645 w 241645"/>
                  <a:gd name="connsiteY15" fmla="*/ 203442 h 241872"/>
                  <a:gd name="connsiteX16" fmla="*/ 154423 w 241645"/>
                  <a:gd name="connsiteY16" fmla="*/ 116221 h 241872"/>
                  <a:gd name="connsiteX17" fmla="*/ 231282 w 241645"/>
                  <a:gd name="connsiteY17" fmla="*/ 88539 h 241872"/>
                  <a:gd name="connsiteX18" fmla="*/ 235967 w 241645"/>
                  <a:gd name="connsiteY18" fmla="*/ 78927 h 241872"/>
                  <a:gd name="connsiteX19" fmla="*/ 231282 w 241645"/>
                  <a:gd name="connsiteY19" fmla="*/ 74242 h 241872"/>
                  <a:gd name="connsiteX20" fmla="*/ 9803 w 241645"/>
                  <a:gd name="connsiteY20" fmla="*/ 389 h 241872"/>
                  <a:gd name="connsiteX21" fmla="*/ 7381 w 241645"/>
                  <a:gd name="connsiteY21" fmla="*/ 0 h 241872"/>
                  <a:gd name="connsiteX0" fmla="*/ 148313 w 241645"/>
                  <a:gd name="connsiteY0" fmla="*/ 122318 h 241872"/>
                  <a:gd name="connsiteX1" fmla="*/ 225418 w 241645"/>
                  <a:gd name="connsiteY1" fmla="*/ 81393 h 241872"/>
                  <a:gd name="connsiteX2" fmla="*/ 225446 w 241645"/>
                  <a:gd name="connsiteY2" fmla="*/ 81447 h 241872"/>
                  <a:gd name="connsiteX3" fmla="*/ 225418 w 241645"/>
                  <a:gd name="connsiteY3" fmla="*/ 81475 h 241872"/>
                  <a:gd name="connsiteX4" fmla="*/ 148313 w 241645"/>
                  <a:gd name="connsiteY4" fmla="*/ 122318 h 241872"/>
                  <a:gd name="connsiteX5" fmla="*/ 7381 w 241645"/>
                  <a:gd name="connsiteY5" fmla="*/ 0 h 241872"/>
                  <a:gd name="connsiteX6" fmla="*/ 7342 w 241645"/>
                  <a:gd name="connsiteY6" fmla="*/ 0 h 241872"/>
                  <a:gd name="connsiteX7" fmla="*/ 2 w 241645"/>
                  <a:gd name="connsiteY7" fmla="*/ 7673 h 241872"/>
                  <a:gd name="connsiteX8" fmla="*/ 399 w 241645"/>
                  <a:gd name="connsiteY8" fmla="*/ 9936 h 241872"/>
                  <a:gd name="connsiteX9" fmla="*/ 74058 w 241645"/>
                  <a:gd name="connsiteY9" fmla="*/ 231677 h 241872"/>
                  <a:gd name="connsiteX10" fmla="*/ 83701 w 241645"/>
                  <a:gd name="connsiteY10" fmla="*/ 236284 h 241872"/>
                  <a:gd name="connsiteX11" fmla="*/ 88307 w 241645"/>
                  <a:gd name="connsiteY11" fmla="*/ 231677 h 241872"/>
                  <a:gd name="connsiteX12" fmla="*/ 116033 w 241645"/>
                  <a:gd name="connsiteY12" fmla="*/ 154711 h 241872"/>
                  <a:gd name="connsiteX13" fmla="*/ 203172 w 241645"/>
                  <a:gd name="connsiteY13" fmla="*/ 241872 h 241872"/>
                  <a:gd name="connsiteX14" fmla="*/ 241645 w 241645"/>
                  <a:gd name="connsiteY14" fmla="*/ 203442 h 241872"/>
                  <a:gd name="connsiteX15" fmla="*/ 154423 w 241645"/>
                  <a:gd name="connsiteY15" fmla="*/ 116221 h 241872"/>
                  <a:gd name="connsiteX16" fmla="*/ 231282 w 241645"/>
                  <a:gd name="connsiteY16" fmla="*/ 88539 h 241872"/>
                  <a:gd name="connsiteX17" fmla="*/ 235967 w 241645"/>
                  <a:gd name="connsiteY17" fmla="*/ 78927 h 241872"/>
                  <a:gd name="connsiteX18" fmla="*/ 231282 w 241645"/>
                  <a:gd name="connsiteY18" fmla="*/ 74242 h 241872"/>
                  <a:gd name="connsiteX19" fmla="*/ 9803 w 241645"/>
                  <a:gd name="connsiteY19" fmla="*/ 389 h 241872"/>
                  <a:gd name="connsiteX20" fmla="*/ 7381 w 241645"/>
                  <a:gd name="connsiteY20" fmla="*/ 0 h 241872"/>
                  <a:gd name="connsiteX0" fmla="*/ 148313 w 241645"/>
                  <a:gd name="connsiteY0" fmla="*/ 122318 h 241872"/>
                  <a:gd name="connsiteX1" fmla="*/ 225418 w 241645"/>
                  <a:gd name="connsiteY1" fmla="*/ 81393 h 241872"/>
                  <a:gd name="connsiteX2" fmla="*/ 225446 w 241645"/>
                  <a:gd name="connsiteY2" fmla="*/ 81447 h 241872"/>
                  <a:gd name="connsiteX3" fmla="*/ 148313 w 241645"/>
                  <a:gd name="connsiteY3" fmla="*/ 122318 h 241872"/>
                  <a:gd name="connsiteX4" fmla="*/ 7381 w 241645"/>
                  <a:gd name="connsiteY4" fmla="*/ 0 h 241872"/>
                  <a:gd name="connsiteX5" fmla="*/ 7342 w 241645"/>
                  <a:gd name="connsiteY5" fmla="*/ 0 h 241872"/>
                  <a:gd name="connsiteX6" fmla="*/ 2 w 241645"/>
                  <a:gd name="connsiteY6" fmla="*/ 7673 h 241872"/>
                  <a:gd name="connsiteX7" fmla="*/ 399 w 241645"/>
                  <a:gd name="connsiteY7" fmla="*/ 9936 h 241872"/>
                  <a:gd name="connsiteX8" fmla="*/ 74058 w 241645"/>
                  <a:gd name="connsiteY8" fmla="*/ 231677 h 241872"/>
                  <a:gd name="connsiteX9" fmla="*/ 83701 w 241645"/>
                  <a:gd name="connsiteY9" fmla="*/ 236284 h 241872"/>
                  <a:gd name="connsiteX10" fmla="*/ 88307 w 241645"/>
                  <a:gd name="connsiteY10" fmla="*/ 231677 h 241872"/>
                  <a:gd name="connsiteX11" fmla="*/ 116033 w 241645"/>
                  <a:gd name="connsiteY11" fmla="*/ 154711 h 241872"/>
                  <a:gd name="connsiteX12" fmla="*/ 203172 w 241645"/>
                  <a:gd name="connsiteY12" fmla="*/ 241872 h 241872"/>
                  <a:gd name="connsiteX13" fmla="*/ 241645 w 241645"/>
                  <a:gd name="connsiteY13" fmla="*/ 203442 h 241872"/>
                  <a:gd name="connsiteX14" fmla="*/ 154423 w 241645"/>
                  <a:gd name="connsiteY14" fmla="*/ 116221 h 241872"/>
                  <a:gd name="connsiteX15" fmla="*/ 231282 w 241645"/>
                  <a:gd name="connsiteY15" fmla="*/ 88539 h 241872"/>
                  <a:gd name="connsiteX16" fmla="*/ 235967 w 241645"/>
                  <a:gd name="connsiteY16" fmla="*/ 78927 h 241872"/>
                  <a:gd name="connsiteX17" fmla="*/ 231282 w 241645"/>
                  <a:gd name="connsiteY17" fmla="*/ 74242 h 241872"/>
                  <a:gd name="connsiteX18" fmla="*/ 9803 w 241645"/>
                  <a:gd name="connsiteY18" fmla="*/ 389 h 241872"/>
                  <a:gd name="connsiteX19" fmla="*/ 7381 w 241645"/>
                  <a:gd name="connsiteY19" fmla="*/ 0 h 241872"/>
                  <a:gd name="connsiteX0" fmla="*/ 148313 w 241645"/>
                  <a:gd name="connsiteY0" fmla="*/ 122318 h 241872"/>
                  <a:gd name="connsiteX1" fmla="*/ 225418 w 241645"/>
                  <a:gd name="connsiteY1" fmla="*/ 81393 h 241872"/>
                  <a:gd name="connsiteX2" fmla="*/ 148313 w 241645"/>
                  <a:gd name="connsiteY2" fmla="*/ 122318 h 241872"/>
                  <a:gd name="connsiteX3" fmla="*/ 7381 w 241645"/>
                  <a:gd name="connsiteY3" fmla="*/ 0 h 241872"/>
                  <a:gd name="connsiteX4" fmla="*/ 7342 w 241645"/>
                  <a:gd name="connsiteY4" fmla="*/ 0 h 241872"/>
                  <a:gd name="connsiteX5" fmla="*/ 2 w 241645"/>
                  <a:gd name="connsiteY5" fmla="*/ 7673 h 241872"/>
                  <a:gd name="connsiteX6" fmla="*/ 399 w 241645"/>
                  <a:gd name="connsiteY6" fmla="*/ 9936 h 241872"/>
                  <a:gd name="connsiteX7" fmla="*/ 74058 w 241645"/>
                  <a:gd name="connsiteY7" fmla="*/ 231677 h 241872"/>
                  <a:gd name="connsiteX8" fmla="*/ 83701 w 241645"/>
                  <a:gd name="connsiteY8" fmla="*/ 236284 h 241872"/>
                  <a:gd name="connsiteX9" fmla="*/ 88307 w 241645"/>
                  <a:gd name="connsiteY9" fmla="*/ 231677 h 241872"/>
                  <a:gd name="connsiteX10" fmla="*/ 116033 w 241645"/>
                  <a:gd name="connsiteY10" fmla="*/ 154711 h 241872"/>
                  <a:gd name="connsiteX11" fmla="*/ 203172 w 241645"/>
                  <a:gd name="connsiteY11" fmla="*/ 241872 h 241872"/>
                  <a:gd name="connsiteX12" fmla="*/ 241645 w 241645"/>
                  <a:gd name="connsiteY12" fmla="*/ 203442 h 241872"/>
                  <a:gd name="connsiteX13" fmla="*/ 154423 w 241645"/>
                  <a:gd name="connsiteY13" fmla="*/ 116221 h 241872"/>
                  <a:gd name="connsiteX14" fmla="*/ 231282 w 241645"/>
                  <a:gd name="connsiteY14" fmla="*/ 88539 h 241872"/>
                  <a:gd name="connsiteX15" fmla="*/ 235967 w 241645"/>
                  <a:gd name="connsiteY15" fmla="*/ 78927 h 241872"/>
                  <a:gd name="connsiteX16" fmla="*/ 231282 w 241645"/>
                  <a:gd name="connsiteY16" fmla="*/ 74242 h 241872"/>
                  <a:gd name="connsiteX17" fmla="*/ 9803 w 241645"/>
                  <a:gd name="connsiteY17" fmla="*/ 389 h 241872"/>
                  <a:gd name="connsiteX18" fmla="*/ 7381 w 241645"/>
                  <a:gd name="connsiteY18" fmla="*/ 0 h 241872"/>
                  <a:gd name="connsiteX0" fmla="*/ 7381 w 241645"/>
                  <a:gd name="connsiteY0" fmla="*/ 0 h 241872"/>
                  <a:gd name="connsiteX1" fmla="*/ 7342 w 241645"/>
                  <a:gd name="connsiteY1" fmla="*/ 0 h 241872"/>
                  <a:gd name="connsiteX2" fmla="*/ 2 w 241645"/>
                  <a:gd name="connsiteY2" fmla="*/ 7673 h 241872"/>
                  <a:gd name="connsiteX3" fmla="*/ 399 w 241645"/>
                  <a:gd name="connsiteY3" fmla="*/ 9936 h 241872"/>
                  <a:gd name="connsiteX4" fmla="*/ 74058 w 241645"/>
                  <a:gd name="connsiteY4" fmla="*/ 231677 h 241872"/>
                  <a:gd name="connsiteX5" fmla="*/ 83701 w 241645"/>
                  <a:gd name="connsiteY5" fmla="*/ 236284 h 241872"/>
                  <a:gd name="connsiteX6" fmla="*/ 88307 w 241645"/>
                  <a:gd name="connsiteY6" fmla="*/ 231677 h 241872"/>
                  <a:gd name="connsiteX7" fmla="*/ 116033 w 241645"/>
                  <a:gd name="connsiteY7" fmla="*/ 154711 h 241872"/>
                  <a:gd name="connsiteX8" fmla="*/ 203172 w 241645"/>
                  <a:gd name="connsiteY8" fmla="*/ 241872 h 241872"/>
                  <a:gd name="connsiteX9" fmla="*/ 241645 w 241645"/>
                  <a:gd name="connsiteY9" fmla="*/ 203442 h 241872"/>
                  <a:gd name="connsiteX10" fmla="*/ 154423 w 241645"/>
                  <a:gd name="connsiteY10" fmla="*/ 116221 h 241872"/>
                  <a:gd name="connsiteX11" fmla="*/ 231282 w 241645"/>
                  <a:gd name="connsiteY11" fmla="*/ 88539 h 241872"/>
                  <a:gd name="connsiteX12" fmla="*/ 235967 w 241645"/>
                  <a:gd name="connsiteY12" fmla="*/ 78927 h 241872"/>
                  <a:gd name="connsiteX13" fmla="*/ 231282 w 241645"/>
                  <a:gd name="connsiteY13" fmla="*/ 74242 h 241872"/>
                  <a:gd name="connsiteX14" fmla="*/ 9803 w 241645"/>
                  <a:gd name="connsiteY14" fmla="*/ 389 h 241872"/>
                  <a:gd name="connsiteX15" fmla="*/ 7381 w 241645"/>
                  <a:gd name="connsiteY15" fmla="*/ 0 h 241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1645" h="241872">
                    <a:moveTo>
                      <a:pt x="7381" y="0"/>
                    </a:moveTo>
                    <a:lnTo>
                      <a:pt x="7342" y="0"/>
                    </a:lnTo>
                    <a:cubicBezTo>
                      <a:pt x="3197" y="95"/>
                      <a:pt x="-88" y="3528"/>
                      <a:pt x="2" y="7673"/>
                    </a:cubicBezTo>
                    <a:cubicBezTo>
                      <a:pt x="19" y="8443"/>
                      <a:pt x="153" y="9206"/>
                      <a:pt x="399" y="9936"/>
                    </a:cubicBezTo>
                    <a:lnTo>
                      <a:pt x="74058" y="231677"/>
                    </a:lnTo>
                    <a:cubicBezTo>
                      <a:pt x="75449" y="235612"/>
                      <a:pt x="79766" y="237674"/>
                      <a:pt x="83701" y="236284"/>
                    </a:cubicBezTo>
                    <a:cubicBezTo>
                      <a:pt x="85853" y="235523"/>
                      <a:pt x="87546" y="233830"/>
                      <a:pt x="88307" y="231677"/>
                    </a:cubicBezTo>
                    <a:lnTo>
                      <a:pt x="116033" y="154711"/>
                    </a:lnTo>
                    <a:lnTo>
                      <a:pt x="203172" y="241872"/>
                    </a:lnTo>
                    <a:lnTo>
                      <a:pt x="241645" y="203442"/>
                    </a:lnTo>
                    <a:lnTo>
                      <a:pt x="154423" y="116221"/>
                    </a:lnTo>
                    <a:lnTo>
                      <a:pt x="231282" y="88539"/>
                    </a:lnTo>
                    <a:cubicBezTo>
                      <a:pt x="235230" y="87179"/>
                      <a:pt x="237327" y="82875"/>
                      <a:pt x="235967" y="78927"/>
                    </a:cubicBezTo>
                    <a:cubicBezTo>
                      <a:pt x="235209" y="76728"/>
                      <a:pt x="233481" y="75000"/>
                      <a:pt x="231282" y="74242"/>
                    </a:cubicBezTo>
                    <a:lnTo>
                      <a:pt x="9803" y="389"/>
                    </a:lnTo>
                    <a:cubicBezTo>
                      <a:pt x="9022" y="130"/>
                      <a:pt x="8204" y="-1"/>
                      <a:pt x="7381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 w="4266" cap="flat">
                <a:solidFill>
                  <a:srgbClr val="FF0000"/>
                </a:solidFill>
                <a:prstDash val="solid"/>
                <a:miter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EE3D247-EAA0-E041-0521-BEBB39D41996}"/>
                </a:ext>
              </a:extLst>
            </p:cNvPr>
            <p:cNvGrpSpPr/>
            <p:nvPr/>
          </p:nvGrpSpPr>
          <p:grpSpPr>
            <a:xfrm>
              <a:off x="6848215" y="834837"/>
              <a:ext cx="4449224" cy="4526088"/>
              <a:chOff x="6848215" y="834837"/>
              <a:chExt cx="4449224" cy="4526088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3F572030-630C-D2B6-0E88-47B1090EE7C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6848215" y="834837"/>
                <a:ext cx="4449224" cy="309697"/>
              </a:xfrm>
              <a:prstGeom prst="rect">
                <a:avLst/>
              </a:prstGeom>
              <a:ln>
                <a:noFill/>
              </a:ln>
              <a:effectLst/>
            </p:spPr>
          </p:pic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A78951A1-3A4B-282D-B54D-AE8F18CEA91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6848215" y="1140732"/>
                <a:ext cx="4449224" cy="4220193"/>
              </a:xfrm>
              <a:prstGeom prst="rect">
                <a:avLst/>
              </a:prstGeom>
              <a:ln>
                <a:noFill/>
              </a:ln>
              <a:effectLst/>
            </p:spPr>
          </p:pic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E62CC83-4ADD-C998-9762-9F653D25D5A0}"/>
                  </a:ext>
                </a:extLst>
              </p:cNvPr>
              <p:cNvSpPr/>
              <p:nvPr/>
            </p:nvSpPr>
            <p:spPr>
              <a:xfrm>
                <a:off x="6872172" y="834838"/>
                <a:ext cx="4425267" cy="4526087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9" descr="Cursor outline">
                <a:extLst>
                  <a:ext uri="{FF2B5EF4-FFF2-40B4-BE49-F238E27FC236}">
                    <a16:creationId xmlns:a16="http://schemas.microsoft.com/office/drawing/2014/main" id="{BF62569D-CC5D-1D66-BFD1-702E4435CFDE}"/>
                  </a:ext>
                </a:extLst>
              </p:cNvPr>
              <p:cNvSpPr/>
              <p:nvPr/>
            </p:nvSpPr>
            <p:spPr>
              <a:xfrm>
                <a:off x="11055795" y="1261667"/>
                <a:ext cx="241644" cy="241871"/>
              </a:xfrm>
              <a:custGeom>
                <a:avLst/>
                <a:gdLst>
                  <a:gd name="connsiteX0" fmla="*/ 9367 w 241644"/>
                  <a:gd name="connsiteY0" fmla="*/ 9348 h 241871"/>
                  <a:gd name="connsiteX1" fmla="*/ 225418 w 241644"/>
                  <a:gd name="connsiteY1" fmla="*/ 81393 h 241871"/>
                  <a:gd name="connsiteX2" fmla="*/ 225446 w 241644"/>
                  <a:gd name="connsiteY2" fmla="*/ 81447 h 241871"/>
                  <a:gd name="connsiteX3" fmla="*/ 225418 w 241644"/>
                  <a:gd name="connsiteY3" fmla="*/ 81475 h 241871"/>
                  <a:gd name="connsiteX4" fmla="*/ 151491 w 241644"/>
                  <a:gd name="connsiteY4" fmla="*/ 108103 h 241871"/>
                  <a:gd name="connsiteX5" fmla="*/ 138689 w 241644"/>
                  <a:gd name="connsiteY5" fmla="*/ 112697 h 241871"/>
                  <a:gd name="connsiteX6" fmla="*/ 148313 w 241644"/>
                  <a:gd name="connsiteY6" fmla="*/ 122318 h 241871"/>
                  <a:gd name="connsiteX7" fmla="*/ 229429 w 241644"/>
                  <a:gd name="connsiteY7" fmla="*/ 203430 h 241871"/>
                  <a:gd name="connsiteX8" fmla="*/ 203172 w 241644"/>
                  <a:gd name="connsiteY8" fmla="*/ 229661 h 241871"/>
                  <a:gd name="connsiteX9" fmla="*/ 122138 w 241644"/>
                  <a:gd name="connsiteY9" fmla="*/ 148605 h 241871"/>
                  <a:gd name="connsiteX10" fmla="*/ 112539 w 241644"/>
                  <a:gd name="connsiteY10" fmla="*/ 138985 h 241871"/>
                  <a:gd name="connsiteX11" fmla="*/ 107928 w 241644"/>
                  <a:gd name="connsiteY11" fmla="*/ 151783 h 241871"/>
                  <a:gd name="connsiteX12" fmla="*/ 81269 w 241644"/>
                  <a:gd name="connsiteY12" fmla="*/ 225740 h 241871"/>
                  <a:gd name="connsiteX13" fmla="*/ 81215 w 241644"/>
                  <a:gd name="connsiteY13" fmla="*/ 225768 h 241871"/>
                  <a:gd name="connsiteX14" fmla="*/ 81187 w 241644"/>
                  <a:gd name="connsiteY14" fmla="*/ 225740 h 241871"/>
                  <a:gd name="connsiteX15" fmla="*/ 9316 w 241644"/>
                  <a:gd name="connsiteY15" fmla="*/ 9413 h 241871"/>
                  <a:gd name="connsiteX16" fmla="*/ 9309 w 241644"/>
                  <a:gd name="connsiteY16" fmla="*/ 9355 h 241871"/>
                  <a:gd name="connsiteX17" fmla="*/ 9367 w 241644"/>
                  <a:gd name="connsiteY17" fmla="*/ 9348 h 241871"/>
                  <a:gd name="connsiteX18" fmla="*/ 7381 w 241644"/>
                  <a:gd name="connsiteY18" fmla="*/ 0 h 241871"/>
                  <a:gd name="connsiteX19" fmla="*/ 7342 w 241644"/>
                  <a:gd name="connsiteY19" fmla="*/ 0 h 241871"/>
                  <a:gd name="connsiteX20" fmla="*/ 2 w 241644"/>
                  <a:gd name="connsiteY20" fmla="*/ 7673 h 241871"/>
                  <a:gd name="connsiteX21" fmla="*/ 399 w 241644"/>
                  <a:gd name="connsiteY21" fmla="*/ 9936 h 241871"/>
                  <a:gd name="connsiteX22" fmla="*/ 74058 w 241644"/>
                  <a:gd name="connsiteY22" fmla="*/ 231677 h 241871"/>
                  <a:gd name="connsiteX23" fmla="*/ 83701 w 241644"/>
                  <a:gd name="connsiteY23" fmla="*/ 236284 h 241871"/>
                  <a:gd name="connsiteX24" fmla="*/ 88307 w 241644"/>
                  <a:gd name="connsiteY24" fmla="*/ 231677 h 241871"/>
                  <a:gd name="connsiteX25" fmla="*/ 116033 w 241644"/>
                  <a:gd name="connsiteY25" fmla="*/ 154711 h 241871"/>
                  <a:gd name="connsiteX26" fmla="*/ 203172 w 241644"/>
                  <a:gd name="connsiteY26" fmla="*/ 241872 h 241871"/>
                  <a:gd name="connsiteX27" fmla="*/ 241645 w 241644"/>
                  <a:gd name="connsiteY27" fmla="*/ 203442 h 241871"/>
                  <a:gd name="connsiteX28" fmla="*/ 154423 w 241644"/>
                  <a:gd name="connsiteY28" fmla="*/ 116221 h 241871"/>
                  <a:gd name="connsiteX29" fmla="*/ 231282 w 241644"/>
                  <a:gd name="connsiteY29" fmla="*/ 88539 h 241871"/>
                  <a:gd name="connsiteX30" fmla="*/ 235967 w 241644"/>
                  <a:gd name="connsiteY30" fmla="*/ 78927 h 241871"/>
                  <a:gd name="connsiteX31" fmla="*/ 231282 w 241644"/>
                  <a:gd name="connsiteY31" fmla="*/ 74242 h 241871"/>
                  <a:gd name="connsiteX32" fmla="*/ 9803 w 241644"/>
                  <a:gd name="connsiteY32" fmla="*/ 389 h 241871"/>
                  <a:gd name="connsiteX33" fmla="*/ 7381 w 241644"/>
                  <a:gd name="connsiteY33" fmla="*/ 0 h 241871"/>
                  <a:gd name="connsiteX0" fmla="*/ 9367 w 241645"/>
                  <a:gd name="connsiteY0" fmla="*/ 9348 h 241872"/>
                  <a:gd name="connsiteX1" fmla="*/ 225418 w 241645"/>
                  <a:gd name="connsiteY1" fmla="*/ 81393 h 241872"/>
                  <a:gd name="connsiteX2" fmla="*/ 225446 w 241645"/>
                  <a:gd name="connsiteY2" fmla="*/ 81447 h 241872"/>
                  <a:gd name="connsiteX3" fmla="*/ 225418 w 241645"/>
                  <a:gd name="connsiteY3" fmla="*/ 81475 h 241872"/>
                  <a:gd name="connsiteX4" fmla="*/ 151491 w 241645"/>
                  <a:gd name="connsiteY4" fmla="*/ 108103 h 241872"/>
                  <a:gd name="connsiteX5" fmla="*/ 138689 w 241645"/>
                  <a:gd name="connsiteY5" fmla="*/ 112697 h 241872"/>
                  <a:gd name="connsiteX6" fmla="*/ 148313 w 241645"/>
                  <a:gd name="connsiteY6" fmla="*/ 122318 h 241872"/>
                  <a:gd name="connsiteX7" fmla="*/ 229429 w 241645"/>
                  <a:gd name="connsiteY7" fmla="*/ 203430 h 241872"/>
                  <a:gd name="connsiteX8" fmla="*/ 203172 w 241645"/>
                  <a:gd name="connsiteY8" fmla="*/ 229661 h 241872"/>
                  <a:gd name="connsiteX9" fmla="*/ 122138 w 241645"/>
                  <a:gd name="connsiteY9" fmla="*/ 148605 h 241872"/>
                  <a:gd name="connsiteX10" fmla="*/ 107928 w 241645"/>
                  <a:gd name="connsiteY10" fmla="*/ 151783 h 241872"/>
                  <a:gd name="connsiteX11" fmla="*/ 81269 w 241645"/>
                  <a:gd name="connsiteY11" fmla="*/ 225740 h 241872"/>
                  <a:gd name="connsiteX12" fmla="*/ 81215 w 241645"/>
                  <a:gd name="connsiteY12" fmla="*/ 225768 h 241872"/>
                  <a:gd name="connsiteX13" fmla="*/ 81187 w 241645"/>
                  <a:gd name="connsiteY13" fmla="*/ 225740 h 241872"/>
                  <a:gd name="connsiteX14" fmla="*/ 9316 w 241645"/>
                  <a:gd name="connsiteY14" fmla="*/ 9413 h 241872"/>
                  <a:gd name="connsiteX15" fmla="*/ 9309 w 241645"/>
                  <a:gd name="connsiteY15" fmla="*/ 9355 h 241872"/>
                  <a:gd name="connsiteX16" fmla="*/ 9367 w 241645"/>
                  <a:gd name="connsiteY16" fmla="*/ 9348 h 241872"/>
                  <a:gd name="connsiteX17" fmla="*/ 7381 w 241645"/>
                  <a:gd name="connsiteY17" fmla="*/ 0 h 241872"/>
                  <a:gd name="connsiteX18" fmla="*/ 7342 w 241645"/>
                  <a:gd name="connsiteY18" fmla="*/ 0 h 241872"/>
                  <a:gd name="connsiteX19" fmla="*/ 2 w 241645"/>
                  <a:gd name="connsiteY19" fmla="*/ 7673 h 241872"/>
                  <a:gd name="connsiteX20" fmla="*/ 399 w 241645"/>
                  <a:gd name="connsiteY20" fmla="*/ 9936 h 241872"/>
                  <a:gd name="connsiteX21" fmla="*/ 74058 w 241645"/>
                  <a:gd name="connsiteY21" fmla="*/ 231677 h 241872"/>
                  <a:gd name="connsiteX22" fmla="*/ 83701 w 241645"/>
                  <a:gd name="connsiteY22" fmla="*/ 236284 h 241872"/>
                  <a:gd name="connsiteX23" fmla="*/ 88307 w 241645"/>
                  <a:gd name="connsiteY23" fmla="*/ 231677 h 241872"/>
                  <a:gd name="connsiteX24" fmla="*/ 116033 w 241645"/>
                  <a:gd name="connsiteY24" fmla="*/ 154711 h 241872"/>
                  <a:gd name="connsiteX25" fmla="*/ 203172 w 241645"/>
                  <a:gd name="connsiteY25" fmla="*/ 241872 h 241872"/>
                  <a:gd name="connsiteX26" fmla="*/ 241645 w 241645"/>
                  <a:gd name="connsiteY26" fmla="*/ 203442 h 241872"/>
                  <a:gd name="connsiteX27" fmla="*/ 154423 w 241645"/>
                  <a:gd name="connsiteY27" fmla="*/ 116221 h 241872"/>
                  <a:gd name="connsiteX28" fmla="*/ 231282 w 241645"/>
                  <a:gd name="connsiteY28" fmla="*/ 88539 h 241872"/>
                  <a:gd name="connsiteX29" fmla="*/ 235967 w 241645"/>
                  <a:gd name="connsiteY29" fmla="*/ 78927 h 241872"/>
                  <a:gd name="connsiteX30" fmla="*/ 231282 w 241645"/>
                  <a:gd name="connsiteY30" fmla="*/ 74242 h 241872"/>
                  <a:gd name="connsiteX31" fmla="*/ 9803 w 241645"/>
                  <a:gd name="connsiteY31" fmla="*/ 389 h 241872"/>
                  <a:gd name="connsiteX32" fmla="*/ 7381 w 241645"/>
                  <a:gd name="connsiteY32" fmla="*/ 0 h 241872"/>
                  <a:gd name="connsiteX0" fmla="*/ 9309 w 241645"/>
                  <a:gd name="connsiteY0" fmla="*/ 9355 h 241872"/>
                  <a:gd name="connsiteX1" fmla="*/ 225418 w 241645"/>
                  <a:gd name="connsiteY1" fmla="*/ 81393 h 241872"/>
                  <a:gd name="connsiteX2" fmla="*/ 225446 w 241645"/>
                  <a:gd name="connsiteY2" fmla="*/ 81447 h 241872"/>
                  <a:gd name="connsiteX3" fmla="*/ 225418 w 241645"/>
                  <a:gd name="connsiteY3" fmla="*/ 81475 h 241872"/>
                  <a:gd name="connsiteX4" fmla="*/ 151491 w 241645"/>
                  <a:gd name="connsiteY4" fmla="*/ 108103 h 241872"/>
                  <a:gd name="connsiteX5" fmla="*/ 138689 w 241645"/>
                  <a:gd name="connsiteY5" fmla="*/ 112697 h 241872"/>
                  <a:gd name="connsiteX6" fmla="*/ 148313 w 241645"/>
                  <a:gd name="connsiteY6" fmla="*/ 122318 h 241872"/>
                  <a:gd name="connsiteX7" fmla="*/ 229429 w 241645"/>
                  <a:gd name="connsiteY7" fmla="*/ 203430 h 241872"/>
                  <a:gd name="connsiteX8" fmla="*/ 203172 w 241645"/>
                  <a:gd name="connsiteY8" fmla="*/ 229661 h 241872"/>
                  <a:gd name="connsiteX9" fmla="*/ 122138 w 241645"/>
                  <a:gd name="connsiteY9" fmla="*/ 148605 h 241872"/>
                  <a:gd name="connsiteX10" fmla="*/ 107928 w 241645"/>
                  <a:gd name="connsiteY10" fmla="*/ 151783 h 241872"/>
                  <a:gd name="connsiteX11" fmla="*/ 81269 w 241645"/>
                  <a:gd name="connsiteY11" fmla="*/ 225740 h 241872"/>
                  <a:gd name="connsiteX12" fmla="*/ 81215 w 241645"/>
                  <a:gd name="connsiteY12" fmla="*/ 225768 h 241872"/>
                  <a:gd name="connsiteX13" fmla="*/ 81187 w 241645"/>
                  <a:gd name="connsiteY13" fmla="*/ 225740 h 241872"/>
                  <a:gd name="connsiteX14" fmla="*/ 9316 w 241645"/>
                  <a:gd name="connsiteY14" fmla="*/ 9413 h 241872"/>
                  <a:gd name="connsiteX15" fmla="*/ 9309 w 241645"/>
                  <a:gd name="connsiteY15" fmla="*/ 9355 h 241872"/>
                  <a:gd name="connsiteX16" fmla="*/ 7381 w 241645"/>
                  <a:gd name="connsiteY16" fmla="*/ 0 h 241872"/>
                  <a:gd name="connsiteX17" fmla="*/ 7342 w 241645"/>
                  <a:gd name="connsiteY17" fmla="*/ 0 h 241872"/>
                  <a:gd name="connsiteX18" fmla="*/ 2 w 241645"/>
                  <a:gd name="connsiteY18" fmla="*/ 7673 h 241872"/>
                  <a:gd name="connsiteX19" fmla="*/ 399 w 241645"/>
                  <a:gd name="connsiteY19" fmla="*/ 9936 h 241872"/>
                  <a:gd name="connsiteX20" fmla="*/ 74058 w 241645"/>
                  <a:gd name="connsiteY20" fmla="*/ 231677 h 241872"/>
                  <a:gd name="connsiteX21" fmla="*/ 83701 w 241645"/>
                  <a:gd name="connsiteY21" fmla="*/ 236284 h 241872"/>
                  <a:gd name="connsiteX22" fmla="*/ 88307 w 241645"/>
                  <a:gd name="connsiteY22" fmla="*/ 231677 h 241872"/>
                  <a:gd name="connsiteX23" fmla="*/ 116033 w 241645"/>
                  <a:gd name="connsiteY23" fmla="*/ 154711 h 241872"/>
                  <a:gd name="connsiteX24" fmla="*/ 203172 w 241645"/>
                  <a:gd name="connsiteY24" fmla="*/ 241872 h 241872"/>
                  <a:gd name="connsiteX25" fmla="*/ 241645 w 241645"/>
                  <a:gd name="connsiteY25" fmla="*/ 203442 h 241872"/>
                  <a:gd name="connsiteX26" fmla="*/ 154423 w 241645"/>
                  <a:gd name="connsiteY26" fmla="*/ 116221 h 241872"/>
                  <a:gd name="connsiteX27" fmla="*/ 231282 w 241645"/>
                  <a:gd name="connsiteY27" fmla="*/ 88539 h 241872"/>
                  <a:gd name="connsiteX28" fmla="*/ 235967 w 241645"/>
                  <a:gd name="connsiteY28" fmla="*/ 78927 h 241872"/>
                  <a:gd name="connsiteX29" fmla="*/ 231282 w 241645"/>
                  <a:gd name="connsiteY29" fmla="*/ 74242 h 241872"/>
                  <a:gd name="connsiteX30" fmla="*/ 9803 w 241645"/>
                  <a:gd name="connsiteY30" fmla="*/ 389 h 241872"/>
                  <a:gd name="connsiteX31" fmla="*/ 7381 w 241645"/>
                  <a:gd name="connsiteY31" fmla="*/ 0 h 241872"/>
                  <a:gd name="connsiteX0" fmla="*/ 9316 w 241645"/>
                  <a:gd name="connsiteY0" fmla="*/ 9413 h 241872"/>
                  <a:gd name="connsiteX1" fmla="*/ 225418 w 241645"/>
                  <a:gd name="connsiteY1" fmla="*/ 81393 h 241872"/>
                  <a:gd name="connsiteX2" fmla="*/ 225446 w 241645"/>
                  <a:gd name="connsiteY2" fmla="*/ 81447 h 241872"/>
                  <a:gd name="connsiteX3" fmla="*/ 225418 w 241645"/>
                  <a:gd name="connsiteY3" fmla="*/ 81475 h 241872"/>
                  <a:gd name="connsiteX4" fmla="*/ 151491 w 241645"/>
                  <a:gd name="connsiteY4" fmla="*/ 108103 h 241872"/>
                  <a:gd name="connsiteX5" fmla="*/ 138689 w 241645"/>
                  <a:gd name="connsiteY5" fmla="*/ 112697 h 241872"/>
                  <a:gd name="connsiteX6" fmla="*/ 148313 w 241645"/>
                  <a:gd name="connsiteY6" fmla="*/ 122318 h 241872"/>
                  <a:gd name="connsiteX7" fmla="*/ 229429 w 241645"/>
                  <a:gd name="connsiteY7" fmla="*/ 203430 h 241872"/>
                  <a:gd name="connsiteX8" fmla="*/ 203172 w 241645"/>
                  <a:gd name="connsiteY8" fmla="*/ 229661 h 241872"/>
                  <a:gd name="connsiteX9" fmla="*/ 122138 w 241645"/>
                  <a:gd name="connsiteY9" fmla="*/ 148605 h 241872"/>
                  <a:gd name="connsiteX10" fmla="*/ 107928 w 241645"/>
                  <a:gd name="connsiteY10" fmla="*/ 151783 h 241872"/>
                  <a:gd name="connsiteX11" fmla="*/ 81269 w 241645"/>
                  <a:gd name="connsiteY11" fmla="*/ 225740 h 241872"/>
                  <a:gd name="connsiteX12" fmla="*/ 81215 w 241645"/>
                  <a:gd name="connsiteY12" fmla="*/ 225768 h 241872"/>
                  <a:gd name="connsiteX13" fmla="*/ 81187 w 241645"/>
                  <a:gd name="connsiteY13" fmla="*/ 225740 h 241872"/>
                  <a:gd name="connsiteX14" fmla="*/ 9316 w 241645"/>
                  <a:gd name="connsiteY14" fmla="*/ 9413 h 241872"/>
                  <a:gd name="connsiteX15" fmla="*/ 7381 w 241645"/>
                  <a:gd name="connsiteY15" fmla="*/ 0 h 241872"/>
                  <a:gd name="connsiteX16" fmla="*/ 7342 w 241645"/>
                  <a:gd name="connsiteY16" fmla="*/ 0 h 241872"/>
                  <a:gd name="connsiteX17" fmla="*/ 2 w 241645"/>
                  <a:gd name="connsiteY17" fmla="*/ 7673 h 241872"/>
                  <a:gd name="connsiteX18" fmla="*/ 399 w 241645"/>
                  <a:gd name="connsiteY18" fmla="*/ 9936 h 241872"/>
                  <a:gd name="connsiteX19" fmla="*/ 74058 w 241645"/>
                  <a:gd name="connsiteY19" fmla="*/ 231677 h 241872"/>
                  <a:gd name="connsiteX20" fmla="*/ 83701 w 241645"/>
                  <a:gd name="connsiteY20" fmla="*/ 236284 h 241872"/>
                  <a:gd name="connsiteX21" fmla="*/ 88307 w 241645"/>
                  <a:gd name="connsiteY21" fmla="*/ 231677 h 241872"/>
                  <a:gd name="connsiteX22" fmla="*/ 116033 w 241645"/>
                  <a:gd name="connsiteY22" fmla="*/ 154711 h 241872"/>
                  <a:gd name="connsiteX23" fmla="*/ 203172 w 241645"/>
                  <a:gd name="connsiteY23" fmla="*/ 241872 h 241872"/>
                  <a:gd name="connsiteX24" fmla="*/ 241645 w 241645"/>
                  <a:gd name="connsiteY24" fmla="*/ 203442 h 241872"/>
                  <a:gd name="connsiteX25" fmla="*/ 154423 w 241645"/>
                  <a:gd name="connsiteY25" fmla="*/ 116221 h 241872"/>
                  <a:gd name="connsiteX26" fmla="*/ 231282 w 241645"/>
                  <a:gd name="connsiteY26" fmla="*/ 88539 h 241872"/>
                  <a:gd name="connsiteX27" fmla="*/ 235967 w 241645"/>
                  <a:gd name="connsiteY27" fmla="*/ 78927 h 241872"/>
                  <a:gd name="connsiteX28" fmla="*/ 231282 w 241645"/>
                  <a:gd name="connsiteY28" fmla="*/ 74242 h 241872"/>
                  <a:gd name="connsiteX29" fmla="*/ 9803 w 241645"/>
                  <a:gd name="connsiteY29" fmla="*/ 389 h 241872"/>
                  <a:gd name="connsiteX30" fmla="*/ 7381 w 241645"/>
                  <a:gd name="connsiteY30" fmla="*/ 0 h 241872"/>
                  <a:gd name="connsiteX0" fmla="*/ 81187 w 241645"/>
                  <a:gd name="connsiteY0" fmla="*/ 225740 h 241872"/>
                  <a:gd name="connsiteX1" fmla="*/ 225418 w 241645"/>
                  <a:gd name="connsiteY1" fmla="*/ 81393 h 241872"/>
                  <a:gd name="connsiteX2" fmla="*/ 225446 w 241645"/>
                  <a:gd name="connsiteY2" fmla="*/ 81447 h 241872"/>
                  <a:gd name="connsiteX3" fmla="*/ 225418 w 241645"/>
                  <a:gd name="connsiteY3" fmla="*/ 81475 h 241872"/>
                  <a:gd name="connsiteX4" fmla="*/ 151491 w 241645"/>
                  <a:gd name="connsiteY4" fmla="*/ 108103 h 241872"/>
                  <a:gd name="connsiteX5" fmla="*/ 138689 w 241645"/>
                  <a:gd name="connsiteY5" fmla="*/ 112697 h 241872"/>
                  <a:gd name="connsiteX6" fmla="*/ 148313 w 241645"/>
                  <a:gd name="connsiteY6" fmla="*/ 122318 h 241872"/>
                  <a:gd name="connsiteX7" fmla="*/ 229429 w 241645"/>
                  <a:gd name="connsiteY7" fmla="*/ 203430 h 241872"/>
                  <a:gd name="connsiteX8" fmla="*/ 203172 w 241645"/>
                  <a:gd name="connsiteY8" fmla="*/ 229661 h 241872"/>
                  <a:gd name="connsiteX9" fmla="*/ 122138 w 241645"/>
                  <a:gd name="connsiteY9" fmla="*/ 148605 h 241872"/>
                  <a:gd name="connsiteX10" fmla="*/ 107928 w 241645"/>
                  <a:gd name="connsiteY10" fmla="*/ 151783 h 241872"/>
                  <a:gd name="connsiteX11" fmla="*/ 81269 w 241645"/>
                  <a:gd name="connsiteY11" fmla="*/ 225740 h 241872"/>
                  <a:gd name="connsiteX12" fmla="*/ 81215 w 241645"/>
                  <a:gd name="connsiteY12" fmla="*/ 225768 h 241872"/>
                  <a:gd name="connsiteX13" fmla="*/ 81187 w 241645"/>
                  <a:gd name="connsiteY13" fmla="*/ 225740 h 241872"/>
                  <a:gd name="connsiteX14" fmla="*/ 7381 w 241645"/>
                  <a:gd name="connsiteY14" fmla="*/ 0 h 241872"/>
                  <a:gd name="connsiteX15" fmla="*/ 7342 w 241645"/>
                  <a:gd name="connsiteY15" fmla="*/ 0 h 241872"/>
                  <a:gd name="connsiteX16" fmla="*/ 2 w 241645"/>
                  <a:gd name="connsiteY16" fmla="*/ 7673 h 241872"/>
                  <a:gd name="connsiteX17" fmla="*/ 399 w 241645"/>
                  <a:gd name="connsiteY17" fmla="*/ 9936 h 241872"/>
                  <a:gd name="connsiteX18" fmla="*/ 74058 w 241645"/>
                  <a:gd name="connsiteY18" fmla="*/ 231677 h 241872"/>
                  <a:gd name="connsiteX19" fmla="*/ 83701 w 241645"/>
                  <a:gd name="connsiteY19" fmla="*/ 236284 h 241872"/>
                  <a:gd name="connsiteX20" fmla="*/ 88307 w 241645"/>
                  <a:gd name="connsiteY20" fmla="*/ 231677 h 241872"/>
                  <a:gd name="connsiteX21" fmla="*/ 116033 w 241645"/>
                  <a:gd name="connsiteY21" fmla="*/ 154711 h 241872"/>
                  <a:gd name="connsiteX22" fmla="*/ 203172 w 241645"/>
                  <a:gd name="connsiteY22" fmla="*/ 241872 h 241872"/>
                  <a:gd name="connsiteX23" fmla="*/ 241645 w 241645"/>
                  <a:gd name="connsiteY23" fmla="*/ 203442 h 241872"/>
                  <a:gd name="connsiteX24" fmla="*/ 154423 w 241645"/>
                  <a:gd name="connsiteY24" fmla="*/ 116221 h 241872"/>
                  <a:gd name="connsiteX25" fmla="*/ 231282 w 241645"/>
                  <a:gd name="connsiteY25" fmla="*/ 88539 h 241872"/>
                  <a:gd name="connsiteX26" fmla="*/ 235967 w 241645"/>
                  <a:gd name="connsiteY26" fmla="*/ 78927 h 241872"/>
                  <a:gd name="connsiteX27" fmla="*/ 231282 w 241645"/>
                  <a:gd name="connsiteY27" fmla="*/ 74242 h 241872"/>
                  <a:gd name="connsiteX28" fmla="*/ 9803 w 241645"/>
                  <a:gd name="connsiteY28" fmla="*/ 389 h 241872"/>
                  <a:gd name="connsiteX29" fmla="*/ 7381 w 241645"/>
                  <a:gd name="connsiteY29" fmla="*/ 0 h 241872"/>
                  <a:gd name="connsiteX0" fmla="*/ 81215 w 241645"/>
                  <a:gd name="connsiteY0" fmla="*/ 225768 h 241872"/>
                  <a:gd name="connsiteX1" fmla="*/ 225418 w 241645"/>
                  <a:gd name="connsiteY1" fmla="*/ 81393 h 241872"/>
                  <a:gd name="connsiteX2" fmla="*/ 225446 w 241645"/>
                  <a:gd name="connsiteY2" fmla="*/ 81447 h 241872"/>
                  <a:gd name="connsiteX3" fmla="*/ 225418 w 241645"/>
                  <a:gd name="connsiteY3" fmla="*/ 81475 h 241872"/>
                  <a:gd name="connsiteX4" fmla="*/ 151491 w 241645"/>
                  <a:gd name="connsiteY4" fmla="*/ 108103 h 241872"/>
                  <a:gd name="connsiteX5" fmla="*/ 138689 w 241645"/>
                  <a:gd name="connsiteY5" fmla="*/ 112697 h 241872"/>
                  <a:gd name="connsiteX6" fmla="*/ 148313 w 241645"/>
                  <a:gd name="connsiteY6" fmla="*/ 122318 h 241872"/>
                  <a:gd name="connsiteX7" fmla="*/ 229429 w 241645"/>
                  <a:gd name="connsiteY7" fmla="*/ 203430 h 241872"/>
                  <a:gd name="connsiteX8" fmla="*/ 203172 w 241645"/>
                  <a:gd name="connsiteY8" fmla="*/ 229661 h 241872"/>
                  <a:gd name="connsiteX9" fmla="*/ 122138 w 241645"/>
                  <a:gd name="connsiteY9" fmla="*/ 148605 h 241872"/>
                  <a:gd name="connsiteX10" fmla="*/ 107928 w 241645"/>
                  <a:gd name="connsiteY10" fmla="*/ 151783 h 241872"/>
                  <a:gd name="connsiteX11" fmla="*/ 81269 w 241645"/>
                  <a:gd name="connsiteY11" fmla="*/ 225740 h 241872"/>
                  <a:gd name="connsiteX12" fmla="*/ 81215 w 241645"/>
                  <a:gd name="connsiteY12" fmla="*/ 225768 h 241872"/>
                  <a:gd name="connsiteX13" fmla="*/ 7381 w 241645"/>
                  <a:gd name="connsiteY13" fmla="*/ 0 h 241872"/>
                  <a:gd name="connsiteX14" fmla="*/ 7342 w 241645"/>
                  <a:gd name="connsiteY14" fmla="*/ 0 h 241872"/>
                  <a:gd name="connsiteX15" fmla="*/ 2 w 241645"/>
                  <a:gd name="connsiteY15" fmla="*/ 7673 h 241872"/>
                  <a:gd name="connsiteX16" fmla="*/ 399 w 241645"/>
                  <a:gd name="connsiteY16" fmla="*/ 9936 h 241872"/>
                  <a:gd name="connsiteX17" fmla="*/ 74058 w 241645"/>
                  <a:gd name="connsiteY17" fmla="*/ 231677 h 241872"/>
                  <a:gd name="connsiteX18" fmla="*/ 83701 w 241645"/>
                  <a:gd name="connsiteY18" fmla="*/ 236284 h 241872"/>
                  <a:gd name="connsiteX19" fmla="*/ 88307 w 241645"/>
                  <a:gd name="connsiteY19" fmla="*/ 231677 h 241872"/>
                  <a:gd name="connsiteX20" fmla="*/ 116033 w 241645"/>
                  <a:gd name="connsiteY20" fmla="*/ 154711 h 241872"/>
                  <a:gd name="connsiteX21" fmla="*/ 203172 w 241645"/>
                  <a:gd name="connsiteY21" fmla="*/ 241872 h 241872"/>
                  <a:gd name="connsiteX22" fmla="*/ 241645 w 241645"/>
                  <a:gd name="connsiteY22" fmla="*/ 203442 h 241872"/>
                  <a:gd name="connsiteX23" fmla="*/ 154423 w 241645"/>
                  <a:gd name="connsiteY23" fmla="*/ 116221 h 241872"/>
                  <a:gd name="connsiteX24" fmla="*/ 231282 w 241645"/>
                  <a:gd name="connsiteY24" fmla="*/ 88539 h 241872"/>
                  <a:gd name="connsiteX25" fmla="*/ 235967 w 241645"/>
                  <a:gd name="connsiteY25" fmla="*/ 78927 h 241872"/>
                  <a:gd name="connsiteX26" fmla="*/ 231282 w 241645"/>
                  <a:gd name="connsiteY26" fmla="*/ 74242 h 241872"/>
                  <a:gd name="connsiteX27" fmla="*/ 9803 w 241645"/>
                  <a:gd name="connsiteY27" fmla="*/ 389 h 241872"/>
                  <a:gd name="connsiteX28" fmla="*/ 7381 w 241645"/>
                  <a:gd name="connsiteY28" fmla="*/ 0 h 241872"/>
                  <a:gd name="connsiteX0" fmla="*/ 81269 w 241645"/>
                  <a:gd name="connsiteY0" fmla="*/ 225740 h 241872"/>
                  <a:gd name="connsiteX1" fmla="*/ 225418 w 241645"/>
                  <a:gd name="connsiteY1" fmla="*/ 81393 h 241872"/>
                  <a:gd name="connsiteX2" fmla="*/ 225446 w 241645"/>
                  <a:gd name="connsiteY2" fmla="*/ 81447 h 241872"/>
                  <a:gd name="connsiteX3" fmla="*/ 225418 w 241645"/>
                  <a:gd name="connsiteY3" fmla="*/ 81475 h 241872"/>
                  <a:gd name="connsiteX4" fmla="*/ 151491 w 241645"/>
                  <a:gd name="connsiteY4" fmla="*/ 108103 h 241872"/>
                  <a:gd name="connsiteX5" fmla="*/ 138689 w 241645"/>
                  <a:gd name="connsiteY5" fmla="*/ 112697 h 241872"/>
                  <a:gd name="connsiteX6" fmla="*/ 148313 w 241645"/>
                  <a:gd name="connsiteY6" fmla="*/ 122318 h 241872"/>
                  <a:gd name="connsiteX7" fmla="*/ 229429 w 241645"/>
                  <a:gd name="connsiteY7" fmla="*/ 203430 h 241872"/>
                  <a:gd name="connsiteX8" fmla="*/ 203172 w 241645"/>
                  <a:gd name="connsiteY8" fmla="*/ 229661 h 241872"/>
                  <a:gd name="connsiteX9" fmla="*/ 122138 w 241645"/>
                  <a:gd name="connsiteY9" fmla="*/ 148605 h 241872"/>
                  <a:gd name="connsiteX10" fmla="*/ 107928 w 241645"/>
                  <a:gd name="connsiteY10" fmla="*/ 151783 h 241872"/>
                  <a:gd name="connsiteX11" fmla="*/ 81269 w 241645"/>
                  <a:gd name="connsiteY11" fmla="*/ 225740 h 241872"/>
                  <a:gd name="connsiteX12" fmla="*/ 7381 w 241645"/>
                  <a:gd name="connsiteY12" fmla="*/ 0 h 241872"/>
                  <a:gd name="connsiteX13" fmla="*/ 7342 w 241645"/>
                  <a:gd name="connsiteY13" fmla="*/ 0 h 241872"/>
                  <a:gd name="connsiteX14" fmla="*/ 2 w 241645"/>
                  <a:gd name="connsiteY14" fmla="*/ 7673 h 241872"/>
                  <a:gd name="connsiteX15" fmla="*/ 399 w 241645"/>
                  <a:gd name="connsiteY15" fmla="*/ 9936 h 241872"/>
                  <a:gd name="connsiteX16" fmla="*/ 74058 w 241645"/>
                  <a:gd name="connsiteY16" fmla="*/ 231677 h 241872"/>
                  <a:gd name="connsiteX17" fmla="*/ 83701 w 241645"/>
                  <a:gd name="connsiteY17" fmla="*/ 236284 h 241872"/>
                  <a:gd name="connsiteX18" fmla="*/ 88307 w 241645"/>
                  <a:gd name="connsiteY18" fmla="*/ 231677 h 241872"/>
                  <a:gd name="connsiteX19" fmla="*/ 116033 w 241645"/>
                  <a:gd name="connsiteY19" fmla="*/ 154711 h 241872"/>
                  <a:gd name="connsiteX20" fmla="*/ 203172 w 241645"/>
                  <a:gd name="connsiteY20" fmla="*/ 241872 h 241872"/>
                  <a:gd name="connsiteX21" fmla="*/ 241645 w 241645"/>
                  <a:gd name="connsiteY21" fmla="*/ 203442 h 241872"/>
                  <a:gd name="connsiteX22" fmla="*/ 154423 w 241645"/>
                  <a:gd name="connsiteY22" fmla="*/ 116221 h 241872"/>
                  <a:gd name="connsiteX23" fmla="*/ 231282 w 241645"/>
                  <a:gd name="connsiteY23" fmla="*/ 88539 h 241872"/>
                  <a:gd name="connsiteX24" fmla="*/ 235967 w 241645"/>
                  <a:gd name="connsiteY24" fmla="*/ 78927 h 241872"/>
                  <a:gd name="connsiteX25" fmla="*/ 231282 w 241645"/>
                  <a:gd name="connsiteY25" fmla="*/ 74242 h 241872"/>
                  <a:gd name="connsiteX26" fmla="*/ 9803 w 241645"/>
                  <a:gd name="connsiteY26" fmla="*/ 389 h 241872"/>
                  <a:gd name="connsiteX27" fmla="*/ 7381 w 241645"/>
                  <a:gd name="connsiteY27" fmla="*/ 0 h 241872"/>
                  <a:gd name="connsiteX0" fmla="*/ 107928 w 241645"/>
                  <a:gd name="connsiteY0" fmla="*/ 151783 h 241872"/>
                  <a:gd name="connsiteX1" fmla="*/ 225418 w 241645"/>
                  <a:gd name="connsiteY1" fmla="*/ 81393 h 241872"/>
                  <a:gd name="connsiteX2" fmla="*/ 225446 w 241645"/>
                  <a:gd name="connsiteY2" fmla="*/ 81447 h 241872"/>
                  <a:gd name="connsiteX3" fmla="*/ 225418 w 241645"/>
                  <a:gd name="connsiteY3" fmla="*/ 81475 h 241872"/>
                  <a:gd name="connsiteX4" fmla="*/ 151491 w 241645"/>
                  <a:gd name="connsiteY4" fmla="*/ 108103 h 241872"/>
                  <a:gd name="connsiteX5" fmla="*/ 138689 w 241645"/>
                  <a:gd name="connsiteY5" fmla="*/ 112697 h 241872"/>
                  <a:gd name="connsiteX6" fmla="*/ 148313 w 241645"/>
                  <a:gd name="connsiteY6" fmla="*/ 122318 h 241872"/>
                  <a:gd name="connsiteX7" fmla="*/ 229429 w 241645"/>
                  <a:gd name="connsiteY7" fmla="*/ 203430 h 241872"/>
                  <a:gd name="connsiteX8" fmla="*/ 203172 w 241645"/>
                  <a:gd name="connsiteY8" fmla="*/ 229661 h 241872"/>
                  <a:gd name="connsiteX9" fmla="*/ 122138 w 241645"/>
                  <a:gd name="connsiteY9" fmla="*/ 148605 h 241872"/>
                  <a:gd name="connsiteX10" fmla="*/ 107928 w 241645"/>
                  <a:gd name="connsiteY10" fmla="*/ 151783 h 241872"/>
                  <a:gd name="connsiteX11" fmla="*/ 7381 w 241645"/>
                  <a:gd name="connsiteY11" fmla="*/ 0 h 241872"/>
                  <a:gd name="connsiteX12" fmla="*/ 7342 w 241645"/>
                  <a:gd name="connsiteY12" fmla="*/ 0 h 241872"/>
                  <a:gd name="connsiteX13" fmla="*/ 2 w 241645"/>
                  <a:gd name="connsiteY13" fmla="*/ 7673 h 241872"/>
                  <a:gd name="connsiteX14" fmla="*/ 399 w 241645"/>
                  <a:gd name="connsiteY14" fmla="*/ 9936 h 241872"/>
                  <a:gd name="connsiteX15" fmla="*/ 74058 w 241645"/>
                  <a:gd name="connsiteY15" fmla="*/ 231677 h 241872"/>
                  <a:gd name="connsiteX16" fmla="*/ 83701 w 241645"/>
                  <a:gd name="connsiteY16" fmla="*/ 236284 h 241872"/>
                  <a:gd name="connsiteX17" fmla="*/ 88307 w 241645"/>
                  <a:gd name="connsiteY17" fmla="*/ 231677 h 241872"/>
                  <a:gd name="connsiteX18" fmla="*/ 116033 w 241645"/>
                  <a:gd name="connsiteY18" fmla="*/ 154711 h 241872"/>
                  <a:gd name="connsiteX19" fmla="*/ 203172 w 241645"/>
                  <a:gd name="connsiteY19" fmla="*/ 241872 h 241872"/>
                  <a:gd name="connsiteX20" fmla="*/ 241645 w 241645"/>
                  <a:gd name="connsiteY20" fmla="*/ 203442 h 241872"/>
                  <a:gd name="connsiteX21" fmla="*/ 154423 w 241645"/>
                  <a:gd name="connsiteY21" fmla="*/ 116221 h 241872"/>
                  <a:gd name="connsiteX22" fmla="*/ 231282 w 241645"/>
                  <a:gd name="connsiteY22" fmla="*/ 88539 h 241872"/>
                  <a:gd name="connsiteX23" fmla="*/ 235967 w 241645"/>
                  <a:gd name="connsiteY23" fmla="*/ 78927 h 241872"/>
                  <a:gd name="connsiteX24" fmla="*/ 231282 w 241645"/>
                  <a:gd name="connsiteY24" fmla="*/ 74242 h 241872"/>
                  <a:gd name="connsiteX25" fmla="*/ 9803 w 241645"/>
                  <a:gd name="connsiteY25" fmla="*/ 389 h 241872"/>
                  <a:gd name="connsiteX26" fmla="*/ 7381 w 241645"/>
                  <a:gd name="connsiteY26" fmla="*/ 0 h 241872"/>
                  <a:gd name="connsiteX0" fmla="*/ 122138 w 241645"/>
                  <a:gd name="connsiteY0" fmla="*/ 148605 h 241872"/>
                  <a:gd name="connsiteX1" fmla="*/ 225418 w 241645"/>
                  <a:gd name="connsiteY1" fmla="*/ 81393 h 241872"/>
                  <a:gd name="connsiteX2" fmla="*/ 225446 w 241645"/>
                  <a:gd name="connsiteY2" fmla="*/ 81447 h 241872"/>
                  <a:gd name="connsiteX3" fmla="*/ 225418 w 241645"/>
                  <a:gd name="connsiteY3" fmla="*/ 81475 h 241872"/>
                  <a:gd name="connsiteX4" fmla="*/ 151491 w 241645"/>
                  <a:gd name="connsiteY4" fmla="*/ 108103 h 241872"/>
                  <a:gd name="connsiteX5" fmla="*/ 138689 w 241645"/>
                  <a:gd name="connsiteY5" fmla="*/ 112697 h 241872"/>
                  <a:gd name="connsiteX6" fmla="*/ 148313 w 241645"/>
                  <a:gd name="connsiteY6" fmla="*/ 122318 h 241872"/>
                  <a:gd name="connsiteX7" fmla="*/ 229429 w 241645"/>
                  <a:gd name="connsiteY7" fmla="*/ 203430 h 241872"/>
                  <a:gd name="connsiteX8" fmla="*/ 203172 w 241645"/>
                  <a:gd name="connsiteY8" fmla="*/ 229661 h 241872"/>
                  <a:gd name="connsiteX9" fmla="*/ 122138 w 241645"/>
                  <a:gd name="connsiteY9" fmla="*/ 148605 h 241872"/>
                  <a:gd name="connsiteX10" fmla="*/ 7381 w 241645"/>
                  <a:gd name="connsiteY10" fmla="*/ 0 h 241872"/>
                  <a:gd name="connsiteX11" fmla="*/ 7342 w 241645"/>
                  <a:gd name="connsiteY11" fmla="*/ 0 h 241872"/>
                  <a:gd name="connsiteX12" fmla="*/ 2 w 241645"/>
                  <a:gd name="connsiteY12" fmla="*/ 7673 h 241872"/>
                  <a:gd name="connsiteX13" fmla="*/ 399 w 241645"/>
                  <a:gd name="connsiteY13" fmla="*/ 9936 h 241872"/>
                  <a:gd name="connsiteX14" fmla="*/ 74058 w 241645"/>
                  <a:gd name="connsiteY14" fmla="*/ 231677 h 241872"/>
                  <a:gd name="connsiteX15" fmla="*/ 83701 w 241645"/>
                  <a:gd name="connsiteY15" fmla="*/ 236284 h 241872"/>
                  <a:gd name="connsiteX16" fmla="*/ 88307 w 241645"/>
                  <a:gd name="connsiteY16" fmla="*/ 231677 h 241872"/>
                  <a:gd name="connsiteX17" fmla="*/ 116033 w 241645"/>
                  <a:gd name="connsiteY17" fmla="*/ 154711 h 241872"/>
                  <a:gd name="connsiteX18" fmla="*/ 203172 w 241645"/>
                  <a:gd name="connsiteY18" fmla="*/ 241872 h 241872"/>
                  <a:gd name="connsiteX19" fmla="*/ 241645 w 241645"/>
                  <a:gd name="connsiteY19" fmla="*/ 203442 h 241872"/>
                  <a:gd name="connsiteX20" fmla="*/ 154423 w 241645"/>
                  <a:gd name="connsiteY20" fmla="*/ 116221 h 241872"/>
                  <a:gd name="connsiteX21" fmla="*/ 231282 w 241645"/>
                  <a:gd name="connsiteY21" fmla="*/ 88539 h 241872"/>
                  <a:gd name="connsiteX22" fmla="*/ 235967 w 241645"/>
                  <a:gd name="connsiteY22" fmla="*/ 78927 h 241872"/>
                  <a:gd name="connsiteX23" fmla="*/ 231282 w 241645"/>
                  <a:gd name="connsiteY23" fmla="*/ 74242 h 241872"/>
                  <a:gd name="connsiteX24" fmla="*/ 9803 w 241645"/>
                  <a:gd name="connsiteY24" fmla="*/ 389 h 241872"/>
                  <a:gd name="connsiteX25" fmla="*/ 7381 w 241645"/>
                  <a:gd name="connsiteY25" fmla="*/ 0 h 241872"/>
                  <a:gd name="connsiteX0" fmla="*/ 203172 w 241645"/>
                  <a:gd name="connsiteY0" fmla="*/ 229661 h 241872"/>
                  <a:gd name="connsiteX1" fmla="*/ 225418 w 241645"/>
                  <a:gd name="connsiteY1" fmla="*/ 81393 h 241872"/>
                  <a:gd name="connsiteX2" fmla="*/ 225446 w 241645"/>
                  <a:gd name="connsiteY2" fmla="*/ 81447 h 241872"/>
                  <a:gd name="connsiteX3" fmla="*/ 225418 w 241645"/>
                  <a:gd name="connsiteY3" fmla="*/ 81475 h 241872"/>
                  <a:gd name="connsiteX4" fmla="*/ 151491 w 241645"/>
                  <a:gd name="connsiteY4" fmla="*/ 108103 h 241872"/>
                  <a:gd name="connsiteX5" fmla="*/ 138689 w 241645"/>
                  <a:gd name="connsiteY5" fmla="*/ 112697 h 241872"/>
                  <a:gd name="connsiteX6" fmla="*/ 148313 w 241645"/>
                  <a:gd name="connsiteY6" fmla="*/ 122318 h 241872"/>
                  <a:gd name="connsiteX7" fmla="*/ 229429 w 241645"/>
                  <a:gd name="connsiteY7" fmla="*/ 203430 h 241872"/>
                  <a:gd name="connsiteX8" fmla="*/ 203172 w 241645"/>
                  <a:gd name="connsiteY8" fmla="*/ 229661 h 241872"/>
                  <a:gd name="connsiteX9" fmla="*/ 7381 w 241645"/>
                  <a:gd name="connsiteY9" fmla="*/ 0 h 241872"/>
                  <a:gd name="connsiteX10" fmla="*/ 7342 w 241645"/>
                  <a:gd name="connsiteY10" fmla="*/ 0 h 241872"/>
                  <a:gd name="connsiteX11" fmla="*/ 2 w 241645"/>
                  <a:gd name="connsiteY11" fmla="*/ 7673 h 241872"/>
                  <a:gd name="connsiteX12" fmla="*/ 399 w 241645"/>
                  <a:gd name="connsiteY12" fmla="*/ 9936 h 241872"/>
                  <a:gd name="connsiteX13" fmla="*/ 74058 w 241645"/>
                  <a:gd name="connsiteY13" fmla="*/ 231677 h 241872"/>
                  <a:gd name="connsiteX14" fmla="*/ 83701 w 241645"/>
                  <a:gd name="connsiteY14" fmla="*/ 236284 h 241872"/>
                  <a:gd name="connsiteX15" fmla="*/ 88307 w 241645"/>
                  <a:gd name="connsiteY15" fmla="*/ 231677 h 241872"/>
                  <a:gd name="connsiteX16" fmla="*/ 116033 w 241645"/>
                  <a:gd name="connsiteY16" fmla="*/ 154711 h 241872"/>
                  <a:gd name="connsiteX17" fmla="*/ 203172 w 241645"/>
                  <a:gd name="connsiteY17" fmla="*/ 241872 h 241872"/>
                  <a:gd name="connsiteX18" fmla="*/ 241645 w 241645"/>
                  <a:gd name="connsiteY18" fmla="*/ 203442 h 241872"/>
                  <a:gd name="connsiteX19" fmla="*/ 154423 w 241645"/>
                  <a:gd name="connsiteY19" fmla="*/ 116221 h 241872"/>
                  <a:gd name="connsiteX20" fmla="*/ 231282 w 241645"/>
                  <a:gd name="connsiteY20" fmla="*/ 88539 h 241872"/>
                  <a:gd name="connsiteX21" fmla="*/ 235967 w 241645"/>
                  <a:gd name="connsiteY21" fmla="*/ 78927 h 241872"/>
                  <a:gd name="connsiteX22" fmla="*/ 231282 w 241645"/>
                  <a:gd name="connsiteY22" fmla="*/ 74242 h 241872"/>
                  <a:gd name="connsiteX23" fmla="*/ 9803 w 241645"/>
                  <a:gd name="connsiteY23" fmla="*/ 389 h 241872"/>
                  <a:gd name="connsiteX24" fmla="*/ 7381 w 241645"/>
                  <a:gd name="connsiteY24" fmla="*/ 0 h 241872"/>
                  <a:gd name="connsiteX0" fmla="*/ 229429 w 241645"/>
                  <a:gd name="connsiteY0" fmla="*/ 203430 h 241872"/>
                  <a:gd name="connsiteX1" fmla="*/ 225418 w 241645"/>
                  <a:gd name="connsiteY1" fmla="*/ 81393 h 241872"/>
                  <a:gd name="connsiteX2" fmla="*/ 225446 w 241645"/>
                  <a:gd name="connsiteY2" fmla="*/ 81447 h 241872"/>
                  <a:gd name="connsiteX3" fmla="*/ 225418 w 241645"/>
                  <a:gd name="connsiteY3" fmla="*/ 81475 h 241872"/>
                  <a:gd name="connsiteX4" fmla="*/ 151491 w 241645"/>
                  <a:gd name="connsiteY4" fmla="*/ 108103 h 241872"/>
                  <a:gd name="connsiteX5" fmla="*/ 138689 w 241645"/>
                  <a:gd name="connsiteY5" fmla="*/ 112697 h 241872"/>
                  <a:gd name="connsiteX6" fmla="*/ 148313 w 241645"/>
                  <a:gd name="connsiteY6" fmla="*/ 122318 h 241872"/>
                  <a:gd name="connsiteX7" fmla="*/ 229429 w 241645"/>
                  <a:gd name="connsiteY7" fmla="*/ 203430 h 241872"/>
                  <a:gd name="connsiteX8" fmla="*/ 7381 w 241645"/>
                  <a:gd name="connsiteY8" fmla="*/ 0 h 241872"/>
                  <a:gd name="connsiteX9" fmla="*/ 7342 w 241645"/>
                  <a:gd name="connsiteY9" fmla="*/ 0 h 241872"/>
                  <a:gd name="connsiteX10" fmla="*/ 2 w 241645"/>
                  <a:gd name="connsiteY10" fmla="*/ 7673 h 241872"/>
                  <a:gd name="connsiteX11" fmla="*/ 399 w 241645"/>
                  <a:gd name="connsiteY11" fmla="*/ 9936 h 241872"/>
                  <a:gd name="connsiteX12" fmla="*/ 74058 w 241645"/>
                  <a:gd name="connsiteY12" fmla="*/ 231677 h 241872"/>
                  <a:gd name="connsiteX13" fmla="*/ 83701 w 241645"/>
                  <a:gd name="connsiteY13" fmla="*/ 236284 h 241872"/>
                  <a:gd name="connsiteX14" fmla="*/ 88307 w 241645"/>
                  <a:gd name="connsiteY14" fmla="*/ 231677 h 241872"/>
                  <a:gd name="connsiteX15" fmla="*/ 116033 w 241645"/>
                  <a:gd name="connsiteY15" fmla="*/ 154711 h 241872"/>
                  <a:gd name="connsiteX16" fmla="*/ 203172 w 241645"/>
                  <a:gd name="connsiteY16" fmla="*/ 241872 h 241872"/>
                  <a:gd name="connsiteX17" fmla="*/ 241645 w 241645"/>
                  <a:gd name="connsiteY17" fmla="*/ 203442 h 241872"/>
                  <a:gd name="connsiteX18" fmla="*/ 154423 w 241645"/>
                  <a:gd name="connsiteY18" fmla="*/ 116221 h 241872"/>
                  <a:gd name="connsiteX19" fmla="*/ 231282 w 241645"/>
                  <a:gd name="connsiteY19" fmla="*/ 88539 h 241872"/>
                  <a:gd name="connsiteX20" fmla="*/ 235967 w 241645"/>
                  <a:gd name="connsiteY20" fmla="*/ 78927 h 241872"/>
                  <a:gd name="connsiteX21" fmla="*/ 231282 w 241645"/>
                  <a:gd name="connsiteY21" fmla="*/ 74242 h 241872"/>
                  <a:gd name="connsiteX22" fmla="*/ 9803 w 241645"/>
                  <a:gd name="connsiteY22" fmla="*/ 389 h 241872"/>
                  <a:gd name="connsiteX23" fmla="*/ 7381 w 241645"/>
                  <a:gd name="connsiteY23" fmla="*/ 0 h 241872"/>
                  <a:gd name="connsiteX0" fmla="*/ 148313 w 241645"/>
                  <a:gd name="connsiteY0" fmla="*/ 122318 h 241872"/>
                  <a:gd name="connsiteX1" fmla="*/ 225418 w 241645"/>
                  <a:gd name="connsiteY1" fmla="*/ 81393 h 241872"/>
                  <a:gd name="connsiteX2" fmla="*/ 225446 w 241645"/>
                  <a:gd name="connsiteY2" fmla="*/ 81447 h 241872"/>
                  <a:gd name="connsiteX3" fmla="*/ 225418 w 241645"/>
                  <a:gd name="connsiteY3" fmla="*/ 81475 h 241872"/>
                  <a:gd name="connsiteX4" fmla="*/ 151491 w 241645"/>
                  <a:gd name="connsiteY4" fmla="*/ 108103 h 241872"/>
                  <a:gd name="connsiteX5" fmla="*/ 138689 w 241645"/>
                  <a:gd name="connsiteY5" fmla="*/ 112697 h 241872"/>
                  <a:gd name="connsiteX6" fmla="*/ 148313 w 241645"/>
                  <a:gd name="connsiteY6" fmla="*/ 122318 h 241872"/>
                  <a:gd name="connsiteX7" fmla="*/ 7381 w 241645"/>
                  <a:gd name="connsiteY7" fmla="*/ 0 h 241872"/>
                  <a:gd name="connsiteX8" fmla="*/ 7342 w 241645"/>
                  <a:gd name="connsiteY8" fmla="*/ 0 h 241872"/>
                  <a:gd name="connsiteX9" fmla="*/ 2 w 241645"/>
                  <a:gd name="connsiteY9" fmla="*/ 7673 h 241872"/>
                  <a:gd name="connsiteX10" fmla="*/ 399 w 241645"/>
                  <a:gd name="connsiteY10" fmla="*/ 9936 h 241872"/>
                  <a:gd name="connsiteX11" fmla="*/ 74058 w 241645"/>
                  <a:gd name="connsiteY11" fmla="*/ 231677 h 241872"/>
                  <a:gd name="connsiteX12" fmla="*/ 83701 w 241645"/>
                  <a:gd name="connsiteY12" fmla="*/ 236284 h 241872"/>
                  <a:gd name="connsiteX13" fmla="*/ 88307 w 241645"/>
                  <a:gd name="connsiteY13" fmla="*/ 231677 h 241872"/>
                  <a:gd name="connsiteX14" fmla="*/ 116033 w 241645"/>
                  <a:gd name="connsiteY14" fmla="*/ 154711 h 241872"/>
                  <a:gd name="connsiteX15" fmla="*/ 203172 w 241645"/>
                  <a:gd name="connsiteY15" fmla="*/ 241872 h 241872"/>
                  <a:gd name="connsiteX16" fmla="*/ 241645 w 241645"/>
                  <a:gd name="connsiteY16" fmla="*/ 203442 h 241872"/>
                  <a:gd name="connsiteX17" fmla="*/ 154423 w 241645"/>
                  <a:gd name="connsiteY17" fmla="*/ 116221 h 241872"/>
                  <a:gd name="connsiteX18" fmla="*/ 231282 w 241645"/>
                  <a:gd name="connsiteY18" fmla="*/ 88539 h 241872"/>
                  <a:gd name="connsiteX19" fmla="*/ 235967 w 241645"/>
                  <a:gd name="connsiteY19" fmla="*/ 78927 h 241872"/>
                  <a:gd name="connsiteX20" fmla="*/ 231282 w 241645"/>
                  <a:gd name="connsiteY20" fmla="*/ 74242 h 241872"/>
                  <a:gd name="connsiteX21" fmla="*/ 9803 w 241645"/>
                  <a:gd name="connsiteY21" fmla="*/ 389 h 241872"/>
                  <a:gd name="connsiteX22" fmla="*/ 7381 w 241645"/>
                  <a:gd name="connsiteY22" fmla="*/ 0 h 241872"/>
                  <a:gd name="connsiteX0" fmla="*/ 148313 w 241645"/>
                  <a:gd name="connsiteY0" fmla="*/ 122318 h 241872"/>
                  <a:gd name="connsiteX1" fmla="*/ 225418 w 241645"/>
                  <a:gd name="connsiteY1" fmla="*/ 81393 h 241872"/>
                  <a:gd name="connsiteX2" fmla="*/ 225446 w 241645"/>
                  <a:gd name="connsiteY2" fmla="*/ 81447 h 241872"/>
                  <a:gd name="connsiteX3" fmla="*/ 225418 w 241645"/>
                  <a:gd name="connsiteY3" fmla="*/ 81475 h 241872"/>
                  <a:gd name="connsiteX4" fmla="*/ 151491 w 241645"/>
                  <a:gd name="connsiteY4" fmla="*/ 108103 h 241872"/>
                  <a:gd name="connsiteX5" fmla="*/ 148313 w 241645"/>
                  <a:gd name="connsiteY5" fmla="*/ 122318 h 241872"/>
                  <a:gd name="connsiteX6" fmla="*/ 7381 w 241645"/>
                  <a:gd name="connsiteY6" fmla="*/ 0 h 241872"/>
                  <a:gd name="connsiteX7" fmla="*/ 7342 w 241645"/>
                  <a:gd name="connsiteY7" fmla="*/ 0 h 241872"/>
                  <a:gd name="connsiteX8" fmla="*/ 2 w 241645"/>
                  <a:gd name="connsiteY8" fmla="*/ 7673 h 241872"/>
                  <a:gd name="connsiteX9" fmla="*/ 399 w 241645"/>
                  <a:gd name="connsiteY9" fmla="*/ 9936 h 241872"/>
                  <a:gd name="connsiteX10" fmla="*/ 74058 w 241645"/>
                  <a:gd name="connsiteY10" fmla="*/ 231677 h 241872"/>
                  <a:gd name="connsiteX11" fmla="*/ 83701 w 241645"/>
                  <a:gd name="connsiteY11" fmla="*/ 236284 h 241872"/>
                  <a:gd name="connsiteX12" fmla="*/ 88307 w 241645"/>
                  <a:gd name="connsiteY12" fmla="*/ 231677 h 241872"/>
                  <a:gd name="connsiteX13" fmla="*/ 116033 w 241645"/>
                  <a:gd name="connsiteY13" fmla="*/ 154711 h 241872"/>
                  <a:gd name="connsiteX14" fmla="*/ 203172 w 241645"/>
                  <a:gd name="connsiteY14" fmla="*/ 241872 h 241872"/>
                  <a:gd name="connsiteX15" fmla="*/ 241645 w 241645"/>
                  <a:gd name="connsiteY15" fmla="*/ 203442 h 241872"/>
                  <a:gd name="connsiteX16" fmla="*/ 154423 w 241645"/>
                  <a:gd name="connsiteY16" fmla="*/ 116221 h 241872"/>
                  <a:gd name="connsiteX17" fmla="*/ 231282 w 241645"/>
                  <a:gd name="connsiteY17" fmla="*/ 88539 h 241872"/>
                  <a:gd name="connsiteX18" fmla="*/ 235967 w 241645"/>
                  <a:gd name="connsiteY18" fmla="*/ 78927 h 241872"/>
                  <a:gd name="connsiteX19" fmla="*/ 231282 w 241645"/>
                  <a:gd name="connsiteY19" fmla="*/ 74242 h 241872"/>
                  <a:gd name="connsiteX20" fmla="*/ 9803 w 241645"/>
                  <a:gd name="connsiteY20" fmla="*/ 389 h 241872"/>
                  <a:gd name="connsiteX21" fmla="*/ 7381 w 241645"/>
                  <a:gd name="connsiteY21" fmla="*/ 0 h 241872"/>
                  <a:gd name="connsiteX0" fmla="*/ 148313 w 241645"/>
                  <a:gd name="connsiteY0" fmla="*/ 122318 h 241872"/>
                  <a:gd name="connsiteX1" fmla="*/ 225418 w 241645"/>
                  <a:gd name="connsiteY1" fmla="*/ 81393 h 241872"/>
                  <a:gd name="connsiteX2" fmla="*/ 225446 w 241645"/>
                  <a:gd name="connsiteY2" fmla="*/ 81447 h 241872"/>
                  <a:gd name="connsiteX3" fmla="*/ 225418 w 241645"/>
                  <a:gd name="connsiteY3" fmla="*/ 81475 h 241872"/>
                  <a:gd name="connsiteX4" fmla="*/ 148313 w 241645"/>
                  <a:gd name="connsiteY4" fmla="*/ 122318 h 241872"/>
                  <a:gd name="connsiteX5" fmla="*/ 7381 w 241645"/>
                  <a:gd name="connsiteY5" fmla="*/ 0 h 241872"/>
                  <a:gd name="connsiteX6" fmla="*/ 7342 w 241645"/>
                  <a:gd name="connsiteY6" fmla="*/ 0 h 241872"/>
                  <a:gd name="connsiteX7" fmla="*/ 2 w 241645"/>
                  <a:gd name="connsiteY7" fmla="*/ 7673 h 241872"/>
                  <a:gd name="connsiteX8" fmla="*/ 399 w 241645"/>
                  <a:gd name="connsiteY8" fmla="*/ 9936 h 241872"/>
                  <a:gd name="connsiteX9" fmla="*/ 74058 w 241645"/>
                  <a:gd name="connsiteY9" fmla="*/ 231677 h 241872"/>
                  <a:gd name="connsiteX10" fmla="*/ 83701 w 241645"/>
                  <a:gd name="connsiteY10" fmla="*/ 236284 h 241872"/>
                  <a:gd name="connsiteX11" fmla="*/ 88307 w 241645"/>
                  <a:gd name="connsiteY11" fmla="*/ 231677 h 241872"/>
                  <a:gd name="connsiteX12" fmla="*/ 116033 w 241645"/>
                  <a:gd name="connsiteY12" fmla="*/ 154711 h 241872"/>
                  <a:gd name="connsiteX13" fmla="*/ 203172 w 241645"/>
                  <a:gd name="connsiteY13" fmla="*/ 241872 h 241872"/>
                  <a:gd name="connsiteX14" fmla="*/ 241645 w 241645"/>
                  <a:gd name="connsiteY14" fmla="*/ 203442 h 241872"/>
                  <a:gd name="connsiteX15" fmla="*/ 154423 w 241645"/>
                  <a:gd name="connsiteY15" fmla="*/ 116221 h 241872"/>
                  <a:gd name="connsiteX16" fmla="*/ 231282 w 241645"/>
                  <a:gd name="connsiteY16" fmla="*/ 88539 h 241872"/>
                  <a:gd name="connsiteX17" fmla="*/ 235967 w 241645"/>
                  <a:gd name="connsiteY17" fmla="*/ 78927 h 241872"/>
                  <a:gd name="connsiteX18" fmla="*/ 231282 w 241645"/>
                  <a:gd name="connsiteY18" fmla="*/ 74242 h 241872"/>
                  <a:gd name="connsiteX19" fmla="*/ 9803 w 241645"/>
                  <a:gd name="connsiteY19" fmla="*/ 389 h 241872"/>
                  <a:gd name="connsiteX20" fmla="*/ 7381 w 241645"/>
                  <a:gd name="connsiteY20" fmla="*/ 0 h 241872"/>
                  <a:gd name="connsiteX0" fmla="*/ 148313 w 241645"/>
                  <a:gd name="connsiteY0" fmla="*/ 122318 h 241872"/>
                  <a:gd name="connsiteX1" fmla="*/ 225418 w 241645"/>
                  <a:gd name="connsiteY1" fmla="*/ 81393 h 241872"/>
                  <a:gd name="connsiteX2" fmla="*/ 225446 w 241645"/>
                  <a:gd name="connsiteY2" fmla="*/ 81447 h 241872"/>
                  <a:gd name="connsiteX3" fmla="*/ 148313 w 241645"/>
                  <a:gd name="connsiteY3" fmla="*/ 122318 h 241872"/>
                  <a:gd name="connsiteX4" fmla="*/ 7381 w 241645"/>
                  <a:gd name="connsiteY4" fmla="*/ 0 h 241872"/>
                  <a:gd name="connsiteX5" fmla="*/ 7342 w 241645"/>
                  <a:gd name="connsiteY5" fmla="*/ 0 h 241872"/>
                  <a:gd name="connsiteX6" fmla="*/ 2 w 241645"/>
                  <a:gd name="connsiteY6" fmla="*/ 7673 h 241872"/>
                  <a:gd name="connsiteX7" fmla="*/ 399 w 241645"/>
                  <a:gd name="connsiteY7" fmla="*/ 9936 h 241872"/>
                  <a:gd name="connsiteX8" fmla="*/ 74058 w 241645"/>
                  <a:gd name="connsiteY8" fmla="*/ 231677 h 241872"/>
                  <a:gd name="connsiteX9" fmla="*/ 83701 w 241645"/>
                  <a:gd name="connsiteY9" fmla="*/ 236284 h 241872"/>
                  <a:gd name="connsiteX10" fmla="*/ 88307 w 241645"/>
                  <a:gd name="connsiteY10" fmla="*/ 231677 h 241872"/>
                  <a:gd name="connsiteX11" fmla="*/ 116033 w 241645"/>
                  <a:gd name="connsiteY11" fmla="*/ 154711 h 241872"/>
                  <a:gd name="connsiteX12" fmla="*/ 203172 w 241645"/>
                  <a:gd name="connsiteY12" fmla="*/ 241872 h 241872"/>
                  <a:gd name="connsiteX13" fmla="*/ 241645 w 241645"/>
                  <a:gd name="connsiteY13" fmla="*/ 203442 h 241872"/>
                  <a:gd name="connsiteX14" fmla="*/ 154423 w 241645"/>
                  <a:gd name="connsiteY14" fmla="*/ 116221 h 241872"/>
                  <a:gd name="connsiteX15" fmla="*/ 231282 w 241645"/>
                  <a:gd name="connsiteY15" fmla="*/ 88539 h 241872"/>
                  <a:gd name="connsiteX16" fmla="*/ 235967 w 241645"/>
                  <a:gd name="connsiteY16" fmla="*/ 78927 h 241872"/>
                  <a:gd name="connsiteX17" fmla="*/ 231282 w 241645"/>
                  <a:gd name="connsiteY17" fmla="*/ 74242 h 241872"/>
                  <a:gd name="connsiteX18" fmla="*/ 9803 w 241645"/>
                  <a:gd name="connsiteY18" fmla="*/ 389 h 241872"/>
                  <a:gd name="connsiteX19" fmla="*/ 7381 w 241645"/>
                  <a:gd name="connsiteY19" fmla="*/ 0 h 241872"/>
                  <a:gd name="connsiteX0" fmla="*/ 148313 w 241645"/>
                  <a:gd name="connsiteY0" fmla="*/ 122318 h 241872"/>
                  <a:gd name="connsiteX1" fmla="*/ 225418 w 241645"/>
                  <a:gd name="connsiteY1" fmla="*/ 81393 h 241872"/>
                  <a:gd name="connsiteX2" fmla="*/ 148313 w 241645"/>
                  <a:gd name="connsiteY2" fmla="*/ 122318 h 241872"/>
                  <a:gd name="connsiteX3" fmla="*/ 7381 w 241645"/>
                  <a:gd name="connsiteY3" fmla="*/ 0 h 241872"/>
                  <a:gd name="connsiteX4" fmla="*/ 7342 w 241645"/>
                  <a:gd name="connsiteY4" fmla="*/ 0 h 241872"/>
                  <a:gd name="connsiteX5" fmla="*/ 2 w 241645"/>
                  <a:gd name="connsiteY5" fmla="*/ 7673 h 241872"/>
                  <a:gd name="connsiteX6" fmla="*/ 399 w 241645"/>
                  <a:gd name="connsiteY6" fmla="*/ 9936 h 241872"/>
                  <a:gd name="connsiteX7" fmla="*/ 74058 w 241645"/>
                  <a:gd name="connsiteY7" fmla="*/ 231677 h 241872"/>
                  <a:gd name="connsiteX8" fmla="*/ 83701 w 241645"/>
                  <a:gd name="connsiteY8" fmla="*/ 236284 h 241872"/>
                  <a:gd name="connsiteX9" fmla="*/ 88307 w 241645"/>
                  <a:gd name="connsiteY9" fmla="*/ 231677 h 241872"/>
                  <a:gd name="connsiteX10" fmla="*/ 116033 w 241645"/>
                  <a:gd name="connsiteY10" fmla="*/ 154711 h 241872"/>
                  <a:gd name="connsiteX11" fmla="*/ 203172 w 241645"/>
                  <a:gd name="connsiteY11" fmla="*/ 241872 h 241872"/>
                  <a:gd name="connsiteX12" fmla="*/ 241645 w 241645"/>
                  <a:gd name="connsiteY12" fmla="*/ 203442 h 241872"/>
                  <a:gd name="connsiteX13" fmla="*/ 154423 w 241645"/>
                  <a:gd name="connsiteY13" fmla="*/ 116221 h 241872"/>
                  <a:gd name="connsiteX14" fmla="*/ 231282 w 241645"/>
                  <a:gd name="connsiteY14" fmla="*/ 88539 h 241872"/>
                  <a:gd name="connsiteX15" fmla="*/ 235967 w 241645"/>
                  <a:gd name="connsiteY15" fmla="*/ 78927 h 241872"/>
                  <a:gd name="connsiteX16" fmla="*/ 231282 w 241645"/>
                  <a:gd name="connsiteY16" fmla="*/ 74242 h 241872"/>
                  <a:gd name="connsiteX17" fmla="*/ 9803 w 241645"/>
                  <a:gd name="connsiteY17" fmla="*/ 389 h 241872"/>
                  <a:gd name="connsiteX18" fmla="*/ 7381 w 241645"/>
                  <a:gd name="connsiteY18" fmla="*/ 0 h 241872"/>
                  <a:gd name="connsiteX0" fmla="*/ 7381 w 241645"/>
                  <a:gd name="connsiteY0" fmla="*/ 0 h 241872"/>
                  <a:gd name="connsiteX1" fmla="*/ 7342 w 241645"/>
                  <a:gd name="connsiteY1" fmla="*/ 0 h 241872"/>
                  <a:gd name="connsiteX2" fmla="*/ 2 w 241645"/>
                  <a:gd name="connsiteY2" fmla="*/ 7673 h 241872"/>
                  <a:gd name="connsiteX3" fmla="*/ 399 w 241645"/>
                  <a:gd name="connsiteY3" fmla="*/ 9936 h 241872"/>
                  <a:gd name="connsiteX4" fmla="*/ 74058 w 241645"/>
                  <a:gd name="connsiteY4" fmla="*/ 231677 h 241872"/>
                  <a:gd name="connsiteX5" fmla="*/ 83701 w 241645"/>
                  <a:gd name="connsiteY5" fmla="*/ 236284 h 241872"/>
                  <a:gd name="connsiteX6" fmla="*/ 88307 w 241645"/>
                  <a:gd name="connsiteY6" fmla="*/ 231677 h 241872"/>
                  <a:gd name="connsiteX7" fmla="*/ 116033 w 241645"/>
                  <a:gd name="connsiteY7" fmla="*/ 154711 h 241872"/>
                  <a:gd name="connsiteX8" fmla="*/ 203172 w 241645"/>
                  <a:gd name="connsiteY8" fmla="*/ 241872 h 241872"/>
                  <a:gd name="connsiteX9" fmla="*/ 241645 w 241645"/>
                  <a:gd name="connsiteY9" fmla="*/ 203442 h 241872"/>
                  <a:gd name="connsiteX10" fmla="*/ 154423 w 241645"/>
                  <a:gd name="connsiteY10" fmla="*/ 116221 h 241872"/>
                  <a:gd name="connsiteX11" fmla="*/ 231282 w 241645"/>
                  <a:gd name="connsiteY11" fmla="*/ 88539 h 241872"/>
                  <a:gd name="connsiteX12" fmla="*/ 235967 w 241645"/>
                  <a:gd name="connsiteY12" fmla="*/ 78927 h 241872"/>
                  <a:gd name="connsiteX13" fmla="*/ 231282 w 241645"/>
                  <a:gd name="connsiteY13" fmla="*/ 74242 h 241872"/>
                  <a:gd name="connsiteX14" fmla="*/ 9803 w 241645"/>
                  <a:gd name="connsiteY14" fmla="*/ 389 h 241872"/>
                  <a:gd name="connsiteX15" fmla="*/ 7381 w 241645"/>
                  <a:gd name="connsiteY15" fmla="*/ 0 h 241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1645" h="241872">
                    <a:moveTo>
                      <a:pt x="7381" y="0"/>
                    </a:moveTo>
                    <a:lnTo>
                      <a:pt x="7342" y="0"/>
                    </a:lnTo>
                    <a:cubicBezTo>
                      <a:pt x="3197" y="95"/>
                      <a:pt x="-88" y="3528"/>
                      <a:pt x="2" y="7673"/>
                    </a:cubicBezTo>
                    <a:cubicBezTo>
                      <a:pt x="19" y="8443"/>
                      <a:pt x="153" y="9206"/>
                      <a:pt x="399" y="9936"/>
                    </a:cubicBezTo>
                    <a:lnTo>
                      <a:pt x="74058" y="231677"/>
                    </a:lnTo>
                    <a:cubicBezTo>
                      <a:pt x="75449" y="235612"/>
                      <a:pt x="79766" y="237674"/>
                      <a:pt x="83701" y="236284"/>
                    </a:cubicBezTo>
                    <a:cubicBezTo>
                      <a:pt x="85853" y="235523"/>
                      <a:pt x="87546" y="233830"/>
                      <a:pt x="88307" y="231677"/>
                    </a:cubicBezTo>
                    <a:lnTo>
                      <a:pt x="116033" y="154711"/>
                    </a:lnTo>
                    <a:lnTo>
                      <a:pt x="203172" y="241872"/>
                    </a:lnTo>
                    <a:lnTo>
                      <a:pt x="241645" y="203442"/>
                    </a:lnTo>
                    <a:lnTo>
                      <a:pt x="154423" y="116221"/>
                    </a:lnTo>
                    <a:lnTo>
                      <a:pt x="231282" y="88539"/>
                    </a:lnTo>
                    <a:cubicBezTo>
                      <a:pt x="235230" y="87179"/>
                      <a:pt x="237327" y="82875"/>
                      <a:pt x="235967" y="78927"/>
                    </a:cubicBezTo>
                    <a:cubicBezTo>
                      <a:pt x="235209" y="76728"/>
                      <a:pt x="233481" y="75000"/>
                      <a:pt x="231282" y="74242"/>
                    </a:cubicBezTo>
                    <a:lnTo>
                      <a:pt x="9803" y="389"/>
                    </a:lnTo>
                    <a:cubicBezTo>
                      <a:pt x="9022" y="130"/>
                      <a:pt x="8204" y="-1"/>
                      <a:pt x="7381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 w="4266" cap="flat">
                <a:solidFill>
                  <a:srgbClr val="FF0000"/>
                </a:solidFill>
                <a:prstDash val="solid"/>
                <a:miter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2904AB0C-2E38-162C-26D9-9A1A2B733C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98677" y="3417277"/>
                <a:ext cx="4121580" cy="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17182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7143C7B-F5FC-D64F-8B6F-2B5234CD53C3}"/>
              </a:ext>
            </a:extLst>
          </p:cNvPr>
          <p:cNvSpPr/>
          <p:nvPr/>
        </p:nvSpPr>
        <p:spPr>
          <a:xfrm>
            <a:off x="1523999" y="141112"/>
            <a:ext cx="9143999" cy="1057067"/>
          </a:xfrm>
          <a:prstGeom prst="rect">
            <a:avLst/>
          </a:prstGeom>
          <a:solidFill>
            <a:srgbClr val="0A21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339CD6-57C5-CB42-A8C8-408FA54A5F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CC637E4-A9AA-8540-A999-DCD92E456D48}"/>
              </a:ext>
            </a:extLst>
          </p:cNvPr>
          <p:cNvGrpSpPr/>
          <p:nvPr/>
        </p:nvGrpSpPr>
        <p:grpSpPr>
          <a:xfrm>
            <a:off x="350694" y="141112"/>
            <a:ext cx="10175443" cy="1057067"/>
            <a:chOff x="350695" y="170292"/>
            <a:chExt cx="10175443" cy="1057067"/>
          </a:xfrm>
        </p:grpSpPr>
        <p:pic>
          <p:nvPicPr>
            <p:cNvPr id="6" name="Picture 5" descr="Logo&#10;&#10;Description automatically generated">
              <a:extLst>
                <a:ext uri="{FF2B5EF4-FFF2-40B4-BE49-F238E27FC236}">
                  <a16:creationId xmlns:a16="http://schemas.microsoft.com/office/drawing/2014/main" id="{E6000FE6-0B2C-854B-85EC-CEA51E616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0695" y="170292"/>
              <a:ext cx="1000148" cy="1057067"/>
            </a:xfrm>
            <a:prstGeom prst="rect">
              <a:avLst/>
            </a:prstGeom>
          </p:spPr>
        </p:pic>
        <p:pic>
          <p:nvPicPr>
            <p:cNvPr id="1028" name="Picture 4" descr="U-M Biomedical Research Core Facilities">
              <a:extLst>
                <a:ext uri="{FF2B5EF4-FFF2-40B4-BE49-F238E27FC236}">
                  <a16:creationId xmlns:a16="http://schemas.microsoft.com/office/drawing/2014/main" id="{1887A49F-6EDD-C34C-9095-CD6E85E919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9100" y="201005"/>
              <a:ext cx="8897038" cy="822976"/>
            </a:xfrm>
            <a:prstGeom prst="rect">
              <a:avLst/>
            </a:prstGeom>
            <a:solidFill>
              <a:srgbClr val="0A1F3B"/>
            </a:solidFill>
          </p:spPr>
        </p:pic>
      </p:grpSp>
    </p:spTree>
    <p:extLst>
      <p:ext uri="{BB962C8B-B14F-4D97-AF65-F5344CB8AC3E}">
        <p14:creationId xmlns:p14="http://schemas.microsoft.com/office/powerpoint/2010/main" val="2868404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C8367FF-6DDF-8B44-AFA7-C40FB8B28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993" y="5885450"/>
            <a:ext cx="424696" cy="4246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F97C11-E403-6048-8990-E1EBF2A32A9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70199" y="5885551"/>
            <a:ext cx="424696" cy="44264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AAA78E2-788C-434E-AF45-E451ED3DB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3896" y="5877860"/>
            <a:ext cx="439864" cy="42469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5312E64-04BB-8B4A-816F-F1DE434D2B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6502" y="5878286"/>
            <a:ext cx="424696" cy="42469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A879AFB-521B-AD43-8EB5-25EEF74A6FA0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3653" y="5859814"/>
            <a:ext cx="450332" cy="450332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9551086A-34E5-9A4F-99F1-F86B016D9ACA}"/>
              </a:ext>
            </a:extLst>
          </p:cNvPr>
          <p:cNvGrpSpPr/>
          <p:nvPr/>
        </p:nvGrpSpPr>
        <p:grpSpPr>
          <a:xfrm>
            <a:off x="51436" y="2972224"/>
            <a:ext cx="11878627" cy="822248"/>
            <a:chOff x="1308749" y="2962505"/>
            <a:chExt cx="12226095" cy="846300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E415BD8-DE72-9749-9905-DA580C4AE4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2"/>
            <a:stretch/>
          </p:blipFill>
          <p:spPr>
            <a:xfrm>
              <a:off x="1308749" y="2962505"/>
              <a:ext cx="10966197" cy="843182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9AF62B7-3CF1-3243-A962-1477F3A9D3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719716" y="2965623"/>
              <a:ext cx="4473526" cy="843182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80179FB-D198-AE4D-B201-820365E2E3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991121" y="2964025"/>
              <a:ext cx="4543723" cy="843182"/>
            </a:xfrm>
            <a:prstGeom prst="rect">
              <a:avLst/>
            </a:prstGeom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9E12A16-1AEF-5E4C-B230-755411327595}"/>
                </a:ext>
              </a:extLst>
            </p:cNvPr>
            <p:cNvSpPr/>
            <p:nvPr/>
          </p:nvSpPr>
          <p:spPr>
            <a:xfrm>
              <a:off x="5572569" y="3136875"/>
              <a:ext cx="196947" cy="23293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492DA41-EC63-C542-AC06-40C269A04A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0331" y="3093541"/>
              <a:ext cx="423795" cy="348175"/>
            </a:xfrm>
            <a:prstGeom prst="line">
              <a:avLst/>
            </a:prstGeom>
            <a:ln w="444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Graphic 39" descr="No sign outline">
              <a:extLst>
                <a:ext uri="{FF2B5EF4-FFF2-40B4-BE49-F238E27FC236}">
                  <a16:creationId xmlns:a16="http://schemas.microsoft.com/office/drawing/2014/main" id="{0C706AD7-A0F6-5B4B-8827-FD1557E716D2}"/>
                </a:ext>
              </a:extLst>
            </p:cNvPr>
            <p:cNvSpPr/>
            <p:nvPr/>
          </p:nvSpPr>
          <p:spPr>
            <a:xfrm>
              <a:off x="6427951" y="2986536"/>
              <a:ext cx="724109" cy="724109"/>
            </a:xfrm>
            <a:custGeom>
              <a:avLst/>
              <a:gdLst>
                <a:gd name="connsiteX0" fmla="*/ 362160 w 724109"/>
                <a:gd name="connsiteY0" fmla="*/ 0 h 724109"/>
                <a:gd name="connsiteX1" fmla="*/ 0 w 724109"/>
                <a:gd name="connsiteY1" fmla="*/ 361950 h 724109"/>
                <a:gd name="connsiteX2" fmla="*/ 361950 w 724109"/>
                <a:gd name="connsiteY2" fmla="*/ 724110 h 724109"/>
                <a:gd name="connsiteX3" fmla="*/ 724110 w 724109"/>
                <a:gd name="connsiteY3" fmla="*/ 362160 h 724109"/>
                <a:gd name="connsiteX4" fmla="*/ 724110 w 724109"/>
                <a:gd name="connsiteY4" fmla="*/ 362055 h 724109"/>
                <a:gd name="connsiteX5" fmla="*/ 362455 w 724109"/>
                <a:gd name="connsiteY5" fmla="*/ 0 h 724109"/>
                <a:gd name="connsiteX6" fmla="*/ 362160 w 724109"/>
                <a:gd name="connsiteY6" fmla="*/ 0 h 724109"/>
                <a:gd name="connsiteX7" fmla="*/ 362160 w 724109"/>
                <a:gd name="connsiteY7" fmla="*/ 705050 h 724109"/>
                <a:gd name="connsiteX8" fmla="*/ 19221 w 724109"/>
                <a:gd name="connsiteY8" fmla="*/ 362493 h 724109"/>
                <a:gd name="connsiteX9" fmla="*/ 113233 w 724109"/>
                <a:gd name="connsiteY9" fmla="*/ 126492 h 724109"/>
                <a:gd name="connsiteX10" fmla="*/ 597703 w 724109"/>
                <a:gd name="connsiteY10" fmla="*/ 610962 h 724109"/>
                <a:gd name="connsiteX11" fmla="*/ 362160 w 724109"/>
                <a:gd name="connsiteY11" fmla="*/ 705050 h 724109"/>
                <a:gd name="connsiteX12" fmla="*/ 611172 w 724109"/>
                <a:gd name="connsiteY12" fmla="*/ 597494 h 724109"/>
                <a:gd name="connsiteX13" fmla="*/ 126702 w 724109"/>
                <a:gd name="connsiteY13" fmla="*/ 113024 h 724109"/>
                <a:gd name="connsiteX14" fmla="*/ 611172 w 724109"/>
                <a:gd name="connsiteY14" fmla="*/ 126263 h 724109"/>
                <a:gd name="connsiteX15" fmla="*/ 611172 w 724109"/>
                <a:gd name="connsiteY15" fmla="*/ 597494 h 724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24109" h="724109">
                  <a:moveTo>
                    <a:pt x="362160" y="0"/>
                  </a:moveTo>
                  <a:cubicBezTo>
                    <a:pt x="162202" y="-58"/>
                    <a:pt x="58" y="161993"/>
                    <a:pt x="0" y="361950"/>
                  </a:cubicBezTo>
                  <a:cubicBezTo>
                    <a:pt x="-58" y="561907"/>
                    <a:pt x="161993" y="724052"/>
                    <a:pt x="361950" y="724110"/>
                  </a:cubicBezTo>
                  <a:cubicBezTo>
                    <a:pt x="561907" y="724168"/>
                    <a:pt x="724051" y="562117"/>
                    <a:pt x="724110" y="362160"/>
                  </a:cubicBezTo>
                  <a:cubicBezTo>
                    <a:pt x="724110" y="362124"/>
                    <a:pt x="724110" y="362090"/>
                    <a:pt x="724110" y="362055"/>
                  </a:cubicBezTo>
                  <a:cubicBezTo>
                    <a:pt x="724220" y="162208"/>
                    <a:pt x="562302" y="111"/>
                    <a:pt x="362455" y="0"/>
                  </a:cubicBezTo>
                  <a:cubicBezTo>
                    <a:pt x="362357" y="0"/>
                    <a:pt x="362258" y="0"/>
                    <a:pt x="362160" y="0"/>
                  </a:cubicBezTo>
                  <a:close/>
                  <a:moveTo>
                    <a:pt x="362160" y="705050"/>
                  </a:moveTo>
                  <a:cubicBezTo>
                    <a:pt x="172865" y="705156"/>
                    <a:pt x="19326" y="551788"/>
                    <a:pt x="19221" y="362493"/>
                  </a:cubicBezTo>
                  <a:cubicBezTo>
                    <a:pt x="19172" y="274689"/>
                    <a:pt x="52824" y="190213"/>
                    <a:pt x="113233" y="126492"/>
                  </a:cubicBezTo>
                  <a:lnTo>
                    <a:pt x="597703" y="610962"/>
                  </a:lnTo>
                  <a:cubicBezTo>
                    <a:pt x="534178" y="671399"/>
                    <a:pt x="449841" y="705088"/>
                    <a:pt x="362160" y="705050"/>
                  </a:cubicBezTo>
                  <a:close/>
                  <a:moveTo>
                    <a:pt x="611172" y="597494"/>
                  </a:moveTo>
                  <a:lnTo>
                    <a:pt x="126702" y="113024"/>
                  </a:lnTo>
                  <a:cubicBezTo>
                    <a:pt x="264141" y="-17103"/>
                    <a:pt x="481045" y="-11175"/>
                    <a:pt x="611172" y="126263"/>
                  </a:cubicBezTo>
                  <a:cubicBezTo>
                    <a:pt x="736299" y="258421"/>
                    <a:pt x="736299" y="465336"/>
                    <a:pt x="611172" y="597494"/>
                  </a:cubicBezTo>
                  <a:close/>
                </a:path>
              </a:pathLst>
            </a:custGeom>
            <a:solidFill>
              <a:srgbClr val="C00000">
                <a:alpha val="50130"/>
              </a:srgbClr>
            </a:solidFill>
            <a:ln w="22225" cap="flat">
              <a:solidFill>
                <a:srgbClr val="C00000">
                  <a:alpha val="49524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09CE2584-B894-E74A-8F89-4595F5E854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051105" y="2986536"/>
              <a:ext cx="291969" cy="59574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2CC6317-1DED-0BFB-94C8-C69A8AE2C4BB}"/>
              </a:ext>
            </a:extLst>
          </p:cNvPr>
          <p:cNvGrpSpPr/>
          <p:nvPr/>
        </p:nvGrpSpPr>
        <p:grpSpPr>
          <a:xfrm>
            <a:off x="1139019" y="626488"/>
            <a:ext cx="3479800" cy="1717529"/>
            <a:chOff x="1139019" y="626488"/>
            <a:chExt cx="3479800" cy="1717529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3457464-94C6-5CA1-8744-612E010B27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139019" y="629517"/>
              <a:ext cx="3479800" cy="171450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DE4AB9BE-E1AD-C9BC-917C-7B91216172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l="49749" b="34801"/>
            <a:stretch/>
          </p:blipFill>
          <p:spPr>
            <a:xfrm>
              <a:off x="2870199" y="629517"/>
              <a:ext cx="1748620" cy="1117847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607EC73E-0B7A-E571-6B42-7973E8B0CE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b="64746"/>
            <a:stretch/>
          </p:blipFill>
          <p:spPr>
            <a:xfrm>
              <a:off x="1139019" y="626488"/>
              <a:ext cx="3479800" cy="604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4265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51C238-E035-C648-8CE9-FAF113E8673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93171" y="866715"/>
            <a:ext cx="1607513" cy="1781762"/>
          </a:xfrm>
          <a:prstGeom prst="rect">
            <a:avLst/>
          </a:prstGeom>
        </p:spPr>
      </p:pic>
      <p:pic>
        <p:nvPicPr>
          <p:cNvPr id="5" name="Picture 8" descr=" picture of Bioinformatics Core Bioinformatics Analyst, Dana King">
            <a:extLst>
              <a:ext uri="{FF2B5EF4-FFF2-40B4-BE49-F238E27FC236}">
                <a16:creationId xmlns:a16="http://schemas.microsoft.com/office/drawing/2014/main" id="{00306160-185B-1940-87BA-B6D641CF66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564385" y="866715"/>
            <a:ext cx="1499669" cy="1766011"/>
          </a:xfrm>
          <a:prstGeom prst="rect">
            <a:avLst/>
          </a:prstGeom>
          <a:noFill/>
          <a:ln w="571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8D9108-7AB5-8C46-AC11-5EB83986832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80190" y="866715"/>
            <a:ext cx="1504689" cy="1781762"/>
          </a:xfrm>
          <a:prstGeom prst="rect">
            <a:avLst/>
          </a:prstGeom>
          <a:ln w="57150">
            <a:noFill/>
          </a:ln>
        </p:spPr>
      </p:pic>
      <p:pic>
        <p:nvPicPr>
          <p:cNvPr id="7" name="Picture 2" descr="Rebecca Tagett, M.S.">
            <a:extLst>
              <a:ext uri="{FF2B5EF4-FFF2-40B4-BE49-F238E27FC236}">
                <a16:creationId xmlns:a16="http://schemas.microsoft.com/office/drawing/2014/main" id="{CA5E075B-31FA-A441-96D1-B55EC4B9AD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084170" y="3331830"/>
            <a:ext cx="1498102" cy="1766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hris Gates, M.S">
            <a:extLst>
              <a:ext uri="{FF2B5EF4-FFF2-40B4-BE49-F238E27FC236}">
                <a16:creationId xmlns:a16="http://schemas.microsoft.com/office/drawing/2014/main" id="{66CBD3F4-B2B1-094C-B58F-0D744EAE60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408169" y="866715"/>
            <a:ext cx="1505496" cy="1780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686FA3-CE52-A041-AD7E-80DAC8C0683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27351" y="3331830"/>
            <a:ext cx="1474068" cy="1766011"/>
          </a:xfrm>
          <a:prstGeom prst="rect">
            <a:avLst/>
          </a:prstGeom>
          <a:ln w="57150"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2E6A35-917C-3042-815D-BDDC86B8678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47250" y="3331830"/>
            <a:ext cx="1491841" cy="1780641"/>
          </a:xfrm>
          <a:prstGeom prst="rect">
            <a:avLst/>
          </a:prstGeom>
        </p:spPr>
      </p:pic>
      <p:pic>
        <p:nvPicPr>
          <p:cNvPr id="21" name="Picture 20" descr="A person smiling for the picture&#10;&#10;Description automatically generated with low confidence">
            <a:extLst>
              <a:ext uri="{FF2B5EF4-FFF2-40B4-BE49-F238E27FC236}">
                <a16:creationId xmlns:a16="http://schemas.microsoft.com/office/drawing/2014/main" id="{2AD6A388-A3CD-9945-930F-574E919F5674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5306" y="3331830"/>
            <a:ext cx="1474068" cy="176601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BA146D1-D777-C84B-AE18-3B289F9A3D7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46498" y="3331830"/>
            <a:ext cx="1474069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689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52F75E4-9DAC-2B88-E7AD-0D519C5E08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005064" y="4105215"/>
            <a:ext cx="1508802" cy="177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970017F5-CFEA-9BD8-9221-7E21D6D21A8C}"/>
              </a:ext>
            </a:extLst>
          </p:cNvPr>
          <p:cNvGrpSpPr/>
          <p:nvPr/>
        </p:nvGrpSpPr>
        <p:grpSpPr>
          <a:xfrm>
            <a:off x="9679878" y="4306843"/>
            <a:ext cx="1508801" cy="1780641"/>
            <a:chOff x="3005064" y="4105215"/>
            <a:chExt cx="1508801" cy="178064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C2C4EC6-7A26-FC4F-426A-75F37AB9D70A}"/>
                </a:ext>
              </a:extLst>
            </p:cNvPr>
            <p:cNvSpPr/>
            <p:nvPr/>
          </p:nvSpPr>
          <p:spPr>
            <a:xfrm>
              <a:off x="3005064" y="4110108"/>
              <a:ext cx="1505496" cy="177574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6" name="Picture 8" descr="Matt Doherty">
              <a:extLst>
                <a:ext uri="{FF2B5EF4-FFF2-40B4-BE49-F238E27FC236}">
                  <a16:creationId xmlns:a16="http://schemas.microsoft.com/office/drawing/2014/main" id="{ABD9C47F-8992-6AEC-7F1C-869A9D78915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3008369" y="4105215"/>
              <a:ext cx="1505496" cy="16904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4" name="Picture 6" descr="Profile photo for jrhemama">
            <a:extLst>
              <a:ext uri="{FF2B5EF4-FFF2-40B4-BE49-F238E27FC236}">
                <a16:creationId xmlns:a16="http://schemas.microsoft.com/office/drawing/2014/main" id="{30CD4D68-BD09-87AD-FA18-1F867C6B2E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263773" y="2324574"/>
            <a:ext cx="1505497" cy="184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23B893C-D757-612D-C4F1-A150353B4FC6}"/>
              </a:ext>
            </a:extLst>
          </p:cNvPr>
          <p:cNvGrpSpPr/>
          <p:nvPr/>
        </p:nvGrpSpPr>
        <p:grpSpPr>
          <a:xfrm>
            <a:off x="8059135" y="4306843"/>
            <a:ext cx="1505496" cy="1775748"/>
            <a:chOff x="5343252" y="3714419"/>
            <a:chExt cx="1505496" cy="177574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9E44375-D4B6-84A6-9D5E-AE5A966FDC20}"/>
                </a:ext>
              </a:extLst>
            </p:cNvPr>
            <p:cNvSpPr/>
            <p:nvPr/>
          </p:nvSpPr>
          <p:spPr>
            <a:xfrm>
              <a:off x="5343252" y="3714419"/>
              <a:ext cx="1505496" cy="177574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0" name="Picture 2" descr="Crystel Wen">
              <a:extLst>
                <a:ext uri="{FF2B5EF4-FFF2-40B4-BE49-F238E27FC236}">
                  <a16:creationId xmlns:a16="http://schemas.microsoft.com/office/drawing/2014/main" id="{E9B75B53-A1EE-A077-9543-CF84EE6D61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6325" y="3869745"/>
              <a:ext cx="1058124" cy="1465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93B410E-54C9-1D74-1840-7410822AE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Chris Gates, M.S">
            <a:extLst>
              <a:ext uri="{FF2B5EF4-FFF2-40B4-BE49-F238E27FC236}">
                <a16:creationId xmlns:a16="http://schemas.microsoft.com/office/drawing/2014/main" id="{38841473-25B0-8C76-4F4F-D9C90B18E6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243069" y="2098615"/>
            <a:ext cx="1505496" cy="1780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hris Gates, M.S">
            <a:extLst>
              <a:ext uri="{FF2B5EF4-FFF2-40B4-BE49-F238E27FC236}">
                <a16:creationId xmlns:a16="http://schemas.microsoft.com/office/drawing/2014/main" id="{10774345-4AFD-6A89-CBA8-057A0046FF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008369" y="2098614"/>
            <a:ext cx="1505496" cy="1780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hris Gates, M.S">
            <a:extLst>
              <a:ext uri="{FF2B5EF4-FFF2-40B4-BE49-F238E27FC236}">
                <a16:creationId xmlns:a16="http://schemas.microsoft.com/office/drawing/2014/main" id="{855D3618-FF69-959F-EEFC-19639C7C21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243069" y="4105215"/>
            <a:ext cx="1505496" cy="1780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ED31F2DF-7C67-DD62-366E-8F49E4C2C269}"/>
              </a:ext>
            </a:extLst>
          </p:cNvPr>
          <p:cNvGrpSpPr/>
          <p:nvPr/>
        </p:nvGrpSpPr>
        <p:grpSpPr>
          <a:xfrm>
            <a:off x="6280457" y="4315713"/>
            <a:ext cx="1505496" cy="1775748"/>
            <a:chOff x="3008854" y="4092452"/>
            <a:chExt cx="1505496" cy="177574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5693B39-9522-5237-F159-C96A0CF23C5C}"/>
                </a:ext>
              </a:extLst>
            </p:cNvPr>
            <p:cNvSpPr/>
            <p:nvPr/>
          </p:nvSpPr>
          <p:spPr>
            <a:xfrm>
              <a:off x="3008854" y="4092452"/>
              <a:ext cx="1505496" cy="177574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2" name="Picture 4" descr="Kaiwen Deng">
              <a:extLst>
                <a:ext uri="{FF2B5EF4-FFF2-40B4-BE49-F238E27FC236}">
                  <a16:creationId xmlns:a16="http://schemas.microsoft.com/office/drawing/2014/main" id="{7AB220E7-92C5-B2F4-2B19-2ED9D0C1DA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1536" y="4208135"/>
              <a:ext cx="1137356" cy="157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Picture 2" descr="Rucheng Diao | Biological Chemistry | Michigan Medicine | University of  Michigan">
            <a:extLst>
              <a:ext uri="{FF2B5EF4-FFF2-40B4-BE49-F238E27FC236}">
                <a16:creationId xmlns:a16="http://schemas.microsoft.com/office/drawing/2014/main" id="{631F00FC-D2DE-94D1-D3BC-80A1E51392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9" t="2971" r="210" b="21972"/>
          <a:stretch/>
        </p:blipFill>
        <p:spPr bwMode="auto">
          <a:xfrm>
            <a:off x="8059135" y="2346958"/>
            <a:ext cx="1505497" cy="1775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D1252E6-EA09-B977-7342-195F3D0E760F}"/>
              </a:ext>
            </a:extLst>
          </p:cNvPr>
          <p:cNvSpPr/>
          <p:nvPr/>
        </p:nvSpPr>
        <p:spPr>
          <a:xfrm>
            <a:off x="3439892" y="2005737"/>
            <a:ext cx="850900" cy="3625256"/>
          </a:xfrm>
          <a:prstGeom prst="rect">
            <a:avLst/>
          </a:prstGeom>
          <a:solidFill>
            <a:srgbClr val="4472C4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5F7ADD-0DF9-F147-670E-39E0199E73DF}"/>
              </a:ext>
            </a:extLst>
          </p:cNvPr>
          <p:cNvSpPr/>
          <p:nvPr/>
        </p:nvSpPr>
        <p:spPr>
          <a:xfrm>
            <a:off x="1123450" y="4262987"/>
            <a:ext cx="3530600" cy="1263431"/>
          </a:xfrm>
          <a:prstGeom prst="rect">
            <a:avLst/>
          </a:prstGeom>
          <a:solidFill>
            <a:srgbClr val="4472C4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64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5D9FA50-5BF0-BA4F-B12D-5D6C0A3C2C93}"/>
              </a:ext>
            </a:extLst>
          </p:cNvPr>
          <p:cNvGrpSpPr/>
          <p:nvPr/>
        </p:nvGrpSpPr>
        <p:grpSpPr>
          <a:xfrm>
            <a:off x="233022" y="294290"/>
            <a:ext cx="11725955" cy="6858000"/>
            <a:chOff x="233022" y="294290"/>
            <a:chExt cx="11725955" cy="6858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2E0796E-D44F-974B-8746-8BDF4D05AA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022" y="294290"/>
              <a:ext cx="11725955" cy="6858000"/>
            </a:xfrm>
            <a:prstGeom prst="rect">
              <a:avLst/>
            </a:prstGeom>
          </p:spPr>
        </p:pic>
        <p:sp>
          <p:nvSpPr>
            <p:cNvPr id="5" name="Left Arrow 4">
              <a:extLst>
                <a:ext uri="{FF2B5EF4-FFF2-40B4-BE49-F238E27FC236}">
                  <a16:creationId xmlns:a16="http://schemas.microsoft.com/office/drawing/2014/main" id="{E0830EA2-0AF6-CA47-AD6F-5D6E124680A5}"/>
                </a:ext>
              </a:extLst>
            </p:cNvPr>
            <p:cNvSpPr/>
            <p:nvPr/>
          </p:nvSpPr>
          <p:spPr>
            <a:xfrm>
              <a:off x="11302598" y="1477415"/>
              <a:ext cx="444843" cy="469556"/>
            </a:xfrm>
            <a:prstGeom prst="lef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2168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4C43946-9948-DA4D-B71B-90D61AAADED5}"/>
              </a:ext>
            </a:extLst>
          </p:cNvPr>
          <p:cNvGrpSpPr/>
          <p:nvPr/>
        </p:nvGrpSpPr>
        <p:grpSpPr>
          <a:xfrm>
            <a:off x="0" y="-487350"/>
            <a:ext cx="12192000" cy="7345350"/>
            <a:chOff x="0" y="-487350"/>
            <a:chExt cx="12192000" cy="7345350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634DA2C-126E-BF46-BFB5-AE651DA5C3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009"/>
              <a:ext cx="12192000" cy="6851991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FC9ED23-C03E-A84C-9C09-23A1915C6648}"/>
                </a:ext>
              </a:extLst>
            </p:cNvPr>
            <p:cNvSpPr/>
            <p:nvPr/>
          </p:nvSpPr>
          <p:spPr>
            <a:xfrm>
              <a:off x="580767" y="-487350"/>
              <a:ext cx="10157254" cy="2210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0A75BDE-6742-914E-8BFA-1D172FEED58B}"/>
                </a:ext>
              </a:extLst>
            </p:cNvPr>
            <p:cNvSpPr/>
            <p:nvPr/>
          </p:nvSpPr>
          <p:spPr>
            <a:xfrm>
              <a:off x="469983" y="1053520"/>
              <a:ext cx="11184988" cy="2321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190C8E-9B14-DF4A-908A-036551E96218}"/>
                </a:ext>
              </a:extLst>
            </p:cNvPr>
            <p:cNvSpPr/>
            <p:nvPr/>
          </p:nvSpPr>
          <p:spPr>
            <a:xfrm>
              <a:off x="687008" y="3740742"/>
              <a:ext cx="2738363" cy="2063737"/>
            </a:xfrm>
            <a:prstGeom prst="rect">
              <a:avLst/>
            </a:prstGeom>
            <a:solidFill>
              <a:srgbClr val="3F0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A042039-2F77-6348-BFDC-54FAE178CF28}"/>
                </a:ext>
              </a:extLst>
            </p:cNvPr>
            <p:cNvSpPr/>
            <p:nvPr/>
          </p:nvSpPr>
          <p:spPr>
            <a:xfrm>
              <a:off x="2589130" y="2919135"/>
              <a:ext cx="420414" cy="3962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49451FE-A7D6-E046-AF30-BBD2C880E213}"/>
                </a:ext>
              </a:extLst>
            </p:cNvPr>
            <p:cNvSpPr/>
            <p:nvPr/>
          </p:nvSpPr>
          <p:spPr>
            <a:xfrm>
              <a:off x="3425371" y="5317145"/>
              <a:ext cx="420414" cy="3962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3EDE0AA-CBBB-5B4E-9A79-6FF60CD2A8E0}"/>
                </a:ext>
              </a:extLst>
            </p:cNvPr>
            <p:cNvSpPr/>
            <p:nvPr/>
          </p:nvSpPr>
          <p:spPr>
            <a:xfrm>
              <a:off x="10738021" y="6128611"/>
              <a:ext cx="420414" cy="3962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ADCC070-A8D5-C54F-A677-DA1219C9B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81024" y="5660250"/>
              <a:ext cx="823968" cy="468361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4161844-4A12-694B-980C-0EFEBC0B33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268789" y="3633703"/>
              <a:ext cx="3386182" cy="650914"/>
            </a:xfrm>
            <a:prstGeom prst="rect">
              <a:avLst/>
            </a:prstGeom>
          </p:spPr>
        </p:pic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4E1C99-26FE-8240-8CE8-5A63A3321E7B}"/>
                </a:ext>
              </a:extLst>
            </p:cNvPr>
            <p:cNvSpPr/>
            <p:nvPr/>
          </p:nvSpPr>
          <p:spPr>
            <a:xfrm>
              <a:off x="9890873" y="4143212"/>
              <a:ext cx="420414" cy="3962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ED6FCAE-F92D-4045-8F67-E699D4360E2E}"/>
                </a:ext>
              </a:extLst>
            </p:cNvPr>
            <p:cNvSpPr/>
            <p:nvPr/>
          </p:nvSpPr>
          <p:spPr>
            <a:xfrm>
              <a:off x="2455817" y="359269"/>
              <a:ext cx="8624128" cy="293874"/>
            </a:xfrm>
            <a:prstGeom prst="rect">
              <a:avLst/>
            </a:prstGeom>
            <a:solidFill>
              <a:srgbClr val="DEE1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7587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8FBB6F6-26BB-2643-ADE6-0FA5EB9E70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9C449C-5C18-4F42-8758-3C3CE8F3BC5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62951" y="2257978"/>
            <a:ext cx="3533049" cy="17596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E12C95-F9AD-7F4B-BD34-34BFD92AAC6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67479" y="3719192"/>
            <a:ext cx="3872742" cy="37658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6C20E10-EFCF-F448-8106-2B84E8BED38F}"/>
              </a:ext>
            </a:extLst>
          </p:cNvPr>
          <p:cNvSpPr/>
          <p:nvPr/>
        </p:nvSpPr>
        <p:spPr>
          <a:xfrm>
            <a:off x="3464157" y="3719192"/>
            <a:ext cx="543717" cy="370305"/>
          </a:xfrm>
          <a:prstGeom prst="rect">
            <a:avLst/>
          </a:prstGeom>
          <a:solidFill>
            <a:srgbClr val="1B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3431C1-786F-944A-8299-A4D53026F98D}"/>
              </a:ext>
            </a:extLst>
          </p:cNvPr>
          <p:cNvSpPr/>
          <p:nvPr/>
        </p:nvSpPr>
        <p:spPr>
          <a:xfrm>
            <a:off x="4530330" y="3719652"/>
            <a:ext cx="543717" cy="370305"/>
          </a:xfrm>
          <a:prstGeom prst="rect">
            <a:avLst/>
          </a:prstGeom>
          <a:solidFill>
            <a:srgbClr val="1B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3744E5C-7235-FD49-AF16-F53ED5B47473}"/>
              </a:ext>
            </a:extLst>
          </p:cNvPr>
          <p:cNvSpPr/>
          <p:nvPr/>
        </p:nvSpPr>
        <p:spPr>
          <a:xfrm>
            <a:off x="4323709" y="3761910"/>
            <a:ext cx="108431" cy="133639"/>
          </a:xfrm>
          <a:prstGeom prst="rect">
            <a:avLst/>
          </a:prstGeom>
          <a:solidFill>
            <a:srgbClr val="1B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4B4981-50E6-2A4C-BFC6-6ED2F37D4A56}"/>
              </a:ext>
            </a:extLst>
          </p:cNvPr>
          <p:cNvSpPr txBox="1"/>
          <p:nvPr/>
        </p:nvSpPr>
        <p:spPr>
          <a:xfrm>
            <a:off x="6618456" y="3720165"/>
            <a:ext cx="30314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solidFill>
                  <a:srgbClr val="C00000"/>
                </a:solidFill>
              </a:rPr>
              <a:t>Terminal command window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9D7312-AC84-604E-B030-883E40EC5830}"/>
              </a:ext>
            </a:extLst>
          </p:cNvPr>
          <p:cNvSpPr txBox="1"/>
          <p:nvPr/>
        </p:nvSpPr>
        <p:spPr>
          <a:xfrm>
            <a:off x="2807970" y="2938530"/>
            <a:ext cx="3031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solidFill>
                  <a:srgbClr val="C07167"/>
                </a:solidFill>
              </a:rPr>
              <a:t>Zoom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CEA919-7CB3-B342-8946-5B2E716E58A9}"/>
              </a:ext>
            </a:extLst>
          </p:cNvPr>
          <p:cNvSpPr txBox="1"/>
          <p:nvPr/>
        </p:nvSpPr>
        <p:spPr>
          <a:xfrm>
            <a:off x="2916401" y="4716257"/>
            <a:ext cx="3031478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solidFill>
                  <a:srgbClr val="C00000"/>
                </a:solidFill>
              </a:rPr>
              <a:t>Slack + lesson</a:t>
            </a:r>
          </a:p>
        </p:txBody>
      </p:sp>
    </p:spTree>
    <p:extLst>
      <p:ext uri="{BB962C8B-B14F-4D97-AF65-F5344CB8AC3E}">
        <p14:creationId xmlns:p14="http://schemas.microsoft.com/office/powerpoint/2010/main" val="2211529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57D99-6792-A04B-BED6-6C2CE987D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510DAEA-7E99-274C-9984-1EDC7B682C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152210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15060</TotalTime>
  <Words>11</Words>
  <Application>Microsoft Macintosh PowerPoint</Application>
  <PresentationFormat>Widescreen</PresentationFormat>
  <Paragraphs>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Gates, Christopher</dc:creator>
  <cp:lastModifiedBy>Gates, Chris</cp:lastModifiedBy>
  <cp:revision>41</cp:revision>
  <dcterms:created xsi:type="dcterms:W3CDTF">2020-12-12T16:57:34Z</dcterms:created>
  <dcterms:modified xsi:type="dcterms:W3CDTF">2022-10-25T16:47:31Z</dcterms:modified>
</cp:coreProperties>
</file>