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85" r:id="rId2"/>
    <p:sldId id="286" r:id="rId3"/>
    <p:sldId id="287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  <a:srgbClr val="C9DAF8"/>
    <a:srgbClr val="F4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/>
    <p:restoredTop sz="94694"/>
  </p:normalViewPr>
  <p:slideViewPr>
    <p:cSldViewPr snapToGrid="0">
      <p:cViewPr varScale="1">
        <p:scale>
          <a:sx n="160" d="100"/>
          <a:sy n="160" d="100"/>
        </p:scale>
        <p:origin x="16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332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42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60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23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745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494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82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49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60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01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13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2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31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318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983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69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Sequence QC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Quantification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Trimming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 QC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Sample QC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Annotation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286;p22">
            <a:extLst>
              <a:ext uri="{FF2B5EF4-FFF2-40B4-BE49-F238E27FC236}">
                <a16:creationId xmlns:a16="http://schemas.microsoft.com/office/drawing/2014/main" id="{C31B9CD5-F0A9-9155-F08F-B6585382923F}"/>
              </a:ext>
            </a:extLst>
          </p:cNvPr>
          <p:cNvSpPr/>
          <p:nvPr/>
        </p:nvSpPr>
        <p:spPr>
          <a:xfrm>
            <a:off x="7029838" y="44241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Functional analysis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15" name="Google Shape;339;p24">
            <a:extLst>
              <a:ext uri="{FF2B5EF4-FFF2-40B4-BE49-F238E27FC236}">
                <a16:creationId xmlns:a16="http://schemas.microsoft.com/office/drawing/2014/main" id="{5EEFCA47-E694-FC1D-18E9-D90F63D3554B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6682994" y="4692220"/>
            <a:ext cx="34684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6862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Quantification</a:t>
            </a:r>
            <a:endParaRPr b="1"/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 QC</a:t>
            </a:r>
            <a:endParaRPr b="1" dirty="0"/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lt1"/>
                </a:solidFill>
              </a:rPr>
              <a:t>Sample QC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Visualization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Annotation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3520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Quantification</a:t>
            </a:r>
            <a:endParaRPr b="1"/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 QC</a:t>
            </a:r>
            <a:endParaRPr b="1" dirty="0"/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</a:rPr>
              <a:t>Sample QC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Visualization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Annotation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2555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Quantification</a:t>
            </a:r>
            <a:endParaRPr b="1" dirty="0"/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 QC</a:t>
            </a:r>
            <a:endParaRPr b="1" dirty="0"/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</a:rPr>
              <a:t>Sample QC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Annotation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27;p24">
            <a:extLst>
              <a:ext uri="{FF2B5EF4-FFF2-40B4-BE49-F238E27FC236}">
                <a16:creationId xmlns:a16="http://schemas.microsoft.com/office/drawing/2014/main" id="{478DBBB0-8A3F-A0C8-F6B6-BA88B4DDEFAE}"/>
              </a:ext>
            </a:extLst>
          </p:cNvPr>
          <p:cNvSpPr/>
          <p:nvPr/>
        </p:nvSpPr>
        <p:spPr>
          <a:xfrm>
            <a:off x="7106822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lt1"/>
                </a:solidFill>
              </a:rPr>
              <a:t>Covariates / Batches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13" name="Google Shape;341;p24">
            <a:extLst>
              <a:ext uri="{FF2B5EF4-FFF2-40B4-BE49-F238E27FC236}">
                <a16:creationId xmlns:a16="http://schemas.microsoft.com/office/drawing/2014/main" id="{3791909A-DEF6-C99B-9913-ADCA855FF5C1}"/>
              </a:ext>
            </a:extLst>
          </p:cNvPr>
          <p:cNvCxnSpPr>
            <a:cxnSpLocks/>
            <a:stCxn id="327" idx="3"/>
            <a:endCxn id="12" idx="2"/>
          </p:cNvCxnSpPr>
          <p:nvPr/>
        </p:nvCxnSpPr>
        <p:spPr>
          <a:xfrm flipV="1">
            <a:off x="7855919" y="1675525"/>
            <a:ext cx="166803" cy="550829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" name="Google Shape;341;p24">
            <a:extLst>
              <a:ext uri="{FF2B5EF4-FFF2-40B4-BE49-F238E27FC236}">
                <a16:creationId xmlns:a16="http://schemas.microsoft.com/office/drawing/2014/main" id="{A14A5DDF-02E3-4536-75D6-4CC02E0F2608}"/>
              </a:ext>
            </a:extLst>
          </p:cNvPr>
          <p:cNvCxnSpPr>
            <a:cxnSpLocks/>
            <a:stCxn id="12" idx="0"/>
            <a:endCxn id="326" idx="3"/>
          </p:cNvCxnSpPr>
          <p:nvPr/>
        </p:nvCxnSpPr>
        <p:spPr>
          <a:xfrm rot="16200000" flipV="1">
            <a:off x="7080983" y="197686"/>
            <a:ext cx="543750" cy="1339728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1529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Quantification</a:t>
            </a:r>
            <a:endParaRPr b="1"/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 QC</a:t>
            </a:r>
            <a:endParaRPr b="1" dirty="0"/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</a:rPr>
              <a:t>Sample QC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DE Visualization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Annotation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5069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Quantification</a:t>
            </a:r>
            <a:endParaRPr b="1"/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 QC</a:t>
            </a:r>
            <a:endParaRPr b="1" dirty="0"/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</a:rPr>
              <a:t>Sample QC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Visualization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DE Annotation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720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Sequence QC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Quantification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Trimming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 QC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Sample QC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Annotation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286;p22">
            <a:extLst>
              <a:ext uri="{FF2B5EF4-FFF2-40B4-BE49-F238E27FC236}">
                <a16:creationId xmlns:a16="http://schemas.microsoft.com/office/drawing/2014/main" id="{C31B9CD5-F0A9-9155-F08F-B6585382923F}"/>
              </a:ext>
            </a:extLst>
          </p:cNvPr>
          <p:cNvSpPr/>
          <p:nvPr/>
        </p:nvSpPr>
        <p:spPr>
          <a:xfrm>
            <a:off x="7029838" y="44241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Functional analysis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15" name="Google Shape;339;p24">
            <a:extLst>
              <a:ext uri="{FF2B5EF4-FFF2-40B4-BE49-F238E27FC236}">
                <a16:creationId xmlns:a16="http://schemas.microsoft.com/office/drawing/2014/main" id="{5EEFCA47-E694-FC1D-18E9-D90F63D3554B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6682994" y="4692220"/>
            <a:ext cx="34684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8097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Sequence QC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Quantification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Trimming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 QC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Sample QC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72;p22">
            <a:extLst>
              <a:ext uri="{FF2B5EF4-FFF2-40B4-BE49-F238E27FC236}">
                <a16:creationId xmlns:a16="http://schemas.microsoft.com/office/drawing/2014/main" id="{5234FAC8-3B22-8C6C-B763-B79B81418557}"/>
              </a:ext>
            </a:extLst>
          </p:cNvPr>
          <p:cNvSpPr/>
          <p:nvPr/>
        </p:nvSpPr>
        <p:spPr>
          <a:xfrm>
            <a:off x="244069" y="1983268"/>
            <a:ext cx="164787" cy="37477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</a:t>
            </a:r>
            <a:endParaRPr b="1" dirty="0"/>
          </a:p>
        </p:txBody>
      </p:sp>
      <p:sp>
        <p:nvSpPr>
          <p:cNvPr id="6" name="Google Shape;274;p22">
            <a:extLst>
              <a:ext uri="{FF2B5EF4-FFF2-40B4-BE49-F238E27FC236}">
                <a16:creationId xmlns:a16="http://schemas.microsoft.com/office/drawing/2014/main" id="{D59229A4-5AF0-A6AE-B942-81C61EA7BF5E}"/>
              </a:ext>
            </a:extLst>
          </p:cNvPr>
          <p:cNvSpPr/>
          <p:nvPr/>
        </p:nvSpPr>
        <p:spPr>
          <a:xfrm>
            <a:off x="421045" y="2314970"/>
            <a:ext cx="164787" cy="37477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1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7" name="Google Shape;253;p21">
            <a:extLst>
              <a:ext uri="{FF2B5EF4-FFF2-40B4-BE49-F238E27FC236}">
                <a16:creationId xmlns:a16="http://schemas.microsoft.com/office/drawing/2014/main" id="{AA2D80F1-73E3-437C-7240-AA694617D982}"/>
              </a:ext>
            </a:extLst>
          </p:cNvPr>
          <p:cNvSpPr/>
          <p:nvPr/>
        </p:nvSpPr>
        <p:spPr>
          <a:xfrm>
            <a:off x="685536" y="2297927"/>
            <a:ext cx="164787" cy="37477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1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" name="Google Shape;158;p17">
            <a:extLst>
              <a:ext uri="{FF2B5EF4-FFF2-40B4-BE49-F238E27FC236}">
                <a16:creationId xmlns:a16="http://schemas.microsoft.com/office/drawing/2014/main" id="{840060FE-1BB2-59D8-5D2F-CA4E5BD8B17F}"/>
              </a:ext>
            </a:extLst>
          </p:cNvPr>
          <p:cNvSpPr/>
          <p:nvPr/>
        </p:nvSpPr>
        <p:spPr>
          <a:xfrm>
            <a:off x="338651" y="2700237"/>
            <a:ext cx="164787" cy="37477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1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Annotation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27;p24">
            <a:extLst>
              <a:ext uri="{FF2B5EF4-FFF2-40B4-BE49-F238E27FC236}">
                <a16:creationId xmlns:a16="http://schemas.microsoft.com/office/drawing/2014/main" id="{478DBBB0-8A3F-A0C8-F6B6-BA88B4DDEFAE}"/>
              </a:ext>
            </a:extLst>
          </p:cNvPr>
          <p:cNvSpPr/>
          <p:nvPr/>
        </p:nvSpPr>
        <p:spPr>
          <a:xfrm>
            <a:off x="7106822" y="11394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Covariates / Batches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3" name="Google Shape;341;p24">
            <a:extLst>
              <a:ext uri="{FF2B5EF4-FFF2-40B4-BE49-F238E27FC236}">
                <a16:creationId xmlns:a16="http://schemas.microsoft.com/office/drawing/2014/main" id="{3791909A-DEF6-C99B-9913-ADCA855FF5C1}"/>
              </a:ext>
            </a:extLst>
          </p:cNvPr>
          <p:cNvCxnSpPr>
            <a:cxnSpLocks/>
            <a:stCxn id="327" idx="3"/>
            <a:endCxn id="12" idx="2"/>
          </p:cNvCxnSpPr>
          <p:nvPr/>
        </p:nvCxnSpPr>
        <p:spPr>
          <a:xfrm flipV="1">
            <a:off x="7855919" y="1675525"/>
            <a:ext cx="166803" cy="550829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" name="Google Shape;341;p24">
            <a:extLst>
              <a:ext uri="{FF2B5EF4-FFF2-40B4-BE49-F238E27FC236}">
                <a16:creationId xmlns:a16="http://schemas.microsoft.com/office/drawing/2014/main" id="{A14A5DDF-02E3-4536-75D6-4CC02E0F2608}"/>
              </a:ext>
            </a:extLst>
          </p:cNvPr>
          <p:cNvCxnSpPr>
            <a:cxnSpLocks/>
            <a:stCxn id="12" idx="0"/>
            <a:endCxn id="326" idx="3"/>
          </p:cNvCxnSpPr>
          <p:nvPr/>
        </p:nvCxnSpPr>
        <p:spPr>
          <a:xfrm rot="16200000" flipV="1">
            <a:off x="7080983" y="197686"/>
            <a:ext cx="543750" cy="1339728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971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</a:rPr>
              <a:t>Sequence QC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Quantification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Trimming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 QC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Sample QC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Annotation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086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Alignment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Quantification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lt1"/>
                </a:solidFill>
              </a:rPr>
              <a:t>Trimming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 QC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Sample QC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Annotation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461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Sequence QC</a:t>
            </a:r>
            <a:endParaRPr b="1" dirty="0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</a:rPr>
              <a:t>Alignment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Quantification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Trimming</a:t>
            </a:r>
            <a:endParaRPr b="1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 QC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Sample QC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Annotation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6438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</a:rPr>
              <a:t>Quantification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lt1"/>
                </a:solidFill>
              </a:rPr>
              <a:t>Alignment QC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Sample QC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Annotation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2645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</a:rPr>
              <a:t>Quantification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 QC</a:t>
            </a:r>
            <a:endParaRPr b="1" dirty="0"/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Sample QC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Annotation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9763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Quantification</a:t>
            </a:r>
            <a:endParaRPr b="1"/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 QC</a:t>
            </a:r>
            <a:endParaRPr b="1" dirty="0"/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</a:rPr>
              <a:t>Sample QC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Visualization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Annotation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1494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Quantification</a:t>
            </a:r>
            <a:endParaRPr b="1"/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 QC</a:t>
            </a:r>
            <a:endParaRPr b="1" dirty="0"/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</a:rPr>
              <a:t>Sample QC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Visualization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Annotation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9047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5767094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1481657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44069" y="114694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Sequence QC</a:t>
            </a:r>
            <a:endParaRPr b="1"/>
          </a:p>
        </p:txBody>
      </p:sp>
      <p:sp>
        <p:nvSpPr>
          <p:cNvPr id="325" name="Google Shape;325;p24"/>
          <p:cNvSpPr/>
          <p:nvPr/>
        </p:nvSpPr>
        <p:spPr>
          <a:xfrm>
            <a:off x="1481657" y="278557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</a:t>
            </a:r>
            <a:endParaRPr b="1" dirty="0"/>
          </a:p>
        </p:txBody>
      </p:sp>
      <p:sp>
        <p:nvSpPr>
          <p:cNvPr id="326" name="Google Shape;326;p24"/>
          <p:cNvSpPr/>
          <p:nvPr/>
        </p:nvSpPr>
        <p:spPr>
          <a:xfrm>
            <a:off x="4851194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Initialization / Model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1481657" y="4424200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Quantification</a:t>
            </a:r>
            <a:endParaRPr b="1"/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397557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1481669" y="196625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Trimming</a:t>
            </a:r>
            <a:endParaRPr b="1" dirty="0"/>
          </a:p>
        </p:txBody>
      </p:sp>
      <p:sp>
        <p:nvSpPr>
          <p:cNvPr id="333" name="Google Shape;333;p24"/>
          <p:cNvSpPr/>
          <p:nvPr/>
        </p:nvSpPr>
        <p:spPr>
          <a:xfrm>
            <a:off x="244069" y="360488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/>
              <a:t>Alignment QC</a:t>
            </a:r>
            <a:endParaRPr b="1" dirty="0"/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1961057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397569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397557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1961057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5767094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313457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5620192" y="1822426"/>
            <a:ext cx="550829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4851194" y="11394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DE Normalization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024119" y="1958304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</a:rPr>
              <a:t>Sample QC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4851194" y="3604885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Visualization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851194" y="2785570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5767093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329;p24">
            <a:extLst>
              <a:ext uri="{FF2B5EF4-FFF2-40B4-BE49-F238E27FC236}">
                <a16:creationId xmlns:a16="http://schemas.microsoft.com/office/drawing/2014/main" id="{670E9A19-88DC-CCFC-263C-07AD6BE21CF5}"/>
              </a:ext>
            </a:extLst>
          </p:cNvPr>
          <p:cNvSpPr/>
          <p:nvPr/>
        </p:nvSpPr>
        <p:spPr>
          <a:xfrm>
            <a:off x="4851194" y="4424170"/>
            <a:ext cx="1831800" cy="5361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DE Annotation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" name="Google Shape;339;p24">
            <a:extLst>
              <a:ext uri="{FF2B5EF4-FFF2-40B4-BE49-F238E27FC236}">
                <a16:creationId xmlns:a16="http://schemas.microsoft.com/office/drawing/2014/main" id="{1AFE3147-D1F6-2A05-1226-65A06F56521A}"/>
              </a:ext>
            </a:extLst>
          </p:cNvPr>
          <p:cNvCxnSpPr>
            <a:cxnSpLocks/>
            <a:stCxn id="329" idx="2"/>
            <a:endCxn id="3" idx="0"/>
          </p:cNvCxnSpPr>
          <p:nvPr/>
        </p:nvCxnSpPr>
        <p:spPr>
          <a:xfrm>
            <a:off x="5767094" y="4140985"/>
            <a:ext cx="0" cy="2831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499202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414</Words>
  <Application>Microsoft Macintosh PowerPoint</Application>
  <PresentationFormat>On-screen Show (16:9)</PresentationFormat>
  <Paragraphs>200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Gates, Chris</cp:lastModifiedBy>
  <cp:revision>5</cp:revision>
  <dcterms:modified xsi:type="dcterms:W3CDTF">2023-11-08T20:22:42Z</dcterms:modified>
</cp:coreProperties>
</file>