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2011"/>
            <a:ext cx="9144000" cy="270594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2310"/>
            <a:ext cx="9144000" cy="187653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527D-13B8-BB4F-8B40-E64F5D5BC21A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187-6482-6B40-AC24-0B8746CB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527D-13B8-BB4F-8B40-E64F5D5BC21A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187-6482-6B40-AC24-0B8746CB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4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3808"/>
            <a:ext cx="2628900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3808"/>
            <a:ext cx="7734300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527D-13B8-BB4F-8B40-E64F5D5BC21A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187-6482-6B40-AC24-0B8746CB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527D-13B8-BB4F-8B40-E64F5D5BC21A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187-6482-6B40-AC24-0B8746CB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3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37704"/>
            <a:ext cx="10515600" cy="323310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201392"/>
            <a:ext cx="10515600" cy="17002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527D-13B8-BB4F-8B40-E64F5D5BC21A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187-6482-6B40-AC24-0B8746CB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2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69042"/>
            <a:ext cx="518160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69042"/>
            <a:ext cx="518160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527D-13B8-BB4F-8B40-E64F5D5BC21A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187-6482-6B40-AC24-0B8746CB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1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13809"/>
            <a:ext cx="1051560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05318"/>
            <a:ext cx="5157787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39085"/>
            <a:ext cx="515778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05318"/>
            <a:ext cx="5183188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9085"/>
            <a:ext cx="5183188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527D-13B8-BB4F-8B40-E64F5D5BC21A}" type="datetimeFigureOut">
              <a:rPr lang="en-US" smtClean="0"/>
              <a:t>3/11/22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187-6482-6B40-AC24-0B8746CB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6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527D-13B8-BB4F-8B40-E64F5D5BC21A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187-6482-6B40-AC24-0B8746CB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9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527D-13B8-BB4F-8B40-E64F5D5BC21A}" type="datetimeFigureOut">
              <a:rPr lang="en-US" smtClean="0"/>
              <a:t>3/11/22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187-6482-6B40-AC24-0B8746CB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7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19082"/>
            <a:ext cx="6172200" cy="55234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527D-13B8-BB4F-8B40-E64F5D5BC21A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187-6482-6B40-AC24-0B8746CB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4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19082"/>
            <a:ext cx="6172200" cy="552344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527D-13B8-BB4F-8B40-E64F5D5BC21A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187-6482-6B40-AC24-0B8746CB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13809"/>
            <a:ext cx="1051560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69042"/>
            <a:ext cx="1051560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E527D-13B8-BB4F-8B40-E64F5D5BC21A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203864"/>
            <a:ext cx="41148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C187-6482-6B40-AC24-0B8746CB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3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F8E3E2-55A7-E744-819B-E0C689ED6DA2}"/>
              </a:ext>
            </a:extLst>
          </p:cNvPr>
          <p:cNvSpPr/>
          <p:nvPr/>
        </p:nvSpPr>
        <p:spPr>
          <a:xfrm>
            <a:off x="620487" y="47070"/>
            <a:ext cx="2547257" cy="870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ICD-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Phecode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= 351,843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3BB3B1-5458-F147-916A-B2E266221084}"/>
              </a:ext>
            </a:extLst>
          </p:cNvPr>
          <p:cNvSpPr/>
          <p:nvPr/>
        </p:nvSpPr>
        <p:spPr>
          <a:xfrm>
            <a:off x="620487" y="1734356"/>
            <a:ext cx="2547257" cy="870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After sex-concordance check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= 347,719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55A5BB-1AA8-5A48-A2E0-DDFB47864BE0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894115" y="917927"/>
            <a:ext cx="0" cy="81642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C02E1D-16FB-4F4A-A18B-8BA398479F9A}"/>
              </a:ext>
            </a:extLst>
          </p:cNvPr>
          <p:cNvSpPr txBox="1"/>
          <p:nvPr/>
        </p:nvSpPr>
        <p:spPr>
          <a:xfrm>
            <a:off x="2002972" y="1002975"/>
            <a:ext cx="3276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Check that sex-specific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phecodes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matched EHR recorded sex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EEE36D-BCE7-0049-BA56-C8326FF734B2}"/>
              </a:ext>
            </a:extLst>
          </p:cNvPr>
          <p:cNvSpPr/>
          <p:nvPr/>
        </p:nvSpPr>
        <p:spPr>
          <a:xfrm>
            <a:off x="5889170" y="887147"/>
            <a:ext cx="1219200" cy="8164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= 4,124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077880-77A0-0446-ABD0-B3AB7337B9D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279568" y="1295362"/>
            <a:ext cx="609602" cy="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241AB6E-DCBB-2F49-8559-CBDBBA0A18D7}"/>
              </a:ext>
            </a:extLst>
          </p:cNvPr>
          <p:cNvSpPr/>
          <p:nvPr/>
        </p:nvSpPr>
        <p:spPr>
          <a:xfrm>
            <a:off x="620486" y="3421642"/>
            <a:ext cx="2547257" cy="870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After EHR time-thresholding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= 307,453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D82FEE-A305-C340-B011-1AC32E4B635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1894115" y="2605213"/>
            <a:ext cx="1" cy="81642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1E1A1E7-884A-8243-BF43-6B7DFDA24417}"/>
              </a:ext>
            </a:extLst>
          </p:cNvPr>
          <p:cNvSpPr txBox="1"/>
          <p:nvPr/>
        </p:nvSpPr>
        <p:spPr>
          <a:xfrm>
            <a:off x="2002972" y="2690261"/>
            <a:ext cx="3276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Threshold EHR to at least 14 days prior to index test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6C404E-0D0C-4C4E-858E-C4D8B9150C3A}"/>
              </a:ext>
            </a:extLst>
          </p:cNvPr>
          <p:cNvCxnSpPr>
            <a:cxnSpLocks/>
          </p:cNvCxnSpPr>
          <p:nvPr/>
        </p:nvCxnSpPr>
        <p:spPr>
          <a:xfrm>
            <a:off x="5279568" y="3013425"/>
            <a:ext cx="609603" cy="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4662499-B698-014D-A67B-9E60EC385C35}"/>
              </a:ext>
            </a:extLst>
          </p:cNvPr>
          <p:cNvSpPr/>
          <p:nvPr/>
        </p:nvSpPr>
        <p:spPr>
          <a:xfrm>
            <a:off x="5889171" y="2605210"/>
            <a:ext cx="1219200" cy="8164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= 40,266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E55A74-912B-A94F-BA4E-3AB81079A036}"/>
              </a:ext>
            </a:extLst>
          </p:cNvPr>
          <p:cNvSpPr/>
          <p:nvPr/>
        </p:nvSpPr>
        <p:spPr>
          <a:xfrm>
            <a:off x="620486" y="5163355"/>
            <a:ext cx="2547257" cy="870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After limiting to adults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= 259,895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39D9DD-ACFD-B543-BF0B-5EA5BF3B8B83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1894114" y="4292498"/>
            <a:ext cx="0" cy="87085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82B585-4BF4-504D-B0FA-D03CA76F4732}"/>
              </a:ext>
            </a:extLst>
          </p:cNvPr>
          <p:cNvSpPr txBox="1"/>
          <p:nvPr/>
        </p:nvSpPr>
        <p:spPr>
          <a:xfrm>
            <a:off x="2002971" y="4404761"/>
            <a:ext cx="3276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Limit to people who are adults (&gt;18) at the index test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D27E8C-1D6D-2C48-A244-5BCA15BC7A3B}"/>
              </a:ext>
            </a:extLst>
          </p:cNvPr>
          <p:cNvCxnSpPr>
            <a:cxnSpLocks/>
          </p:cNvCxnSpPr>
          <p:nvPr/>
        </p:nvCxnSpPr>
        <p:spPr>
          <a:xfrm>
            <a:off x="5279567" y="4755142"/>
            <a:ext cx="609603" cy="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DB585-329F-8B4D-B602-892F88BD9EBB}"/>
              </a:ext>
            </a:extLst>
          </p:cNvPr>
          <p:cNvSpPr/>
          <p:nvPr/>
        </p:nvSpPr>
        <p:spPr>
          <a:xfrm>
            <a:off x="5889170" y="4346927"/>
            <a:ext cx="1219200" cy="8164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= 47,558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EB9FBC-2FCA-BA47-970C-A53E9DDB0AA6}"/>
              </a:ext>
            </a:extLst>
          </p:cNvPr>
          <p:cNvSpPr txBox="1"/>
          <p:nvPr/>
        </p:nvSpPr>
        <p:spPr>
          <a:xfrm>
            <a:off x="7117048" y="2567149"/>
            <a:ext cx="298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This step also excluded individuals with missing/infinite age at index test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E5B4EA-7A0B-BA40-A324-2ED1E190988E}"/>
              </a:ext>
            </a:extLst>
          </p:cNvPr>
          <p:cNvSpPr/>
          <p:nvPr/>
        </p:nvSpPr>
        <p:spPr>
          <a:xfrm>
            <a:off x="620486" y="6852115"/>
            <a:ext cx="2547257" cy="870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Analytic tested cohort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= 259,893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EB87FC-429C-BA49-90D9-7B5DF70E895D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894115" y="6034212"/>
            <a:ext cx="0" cy="81790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DF93B4-01C7-CD43-B782-F3277C4003FE}"/>
                  </a:ext>
                </a:extLst>
              </p:cNvPr>
              <p:cNvSpPr txBox="1"/>
              <p:nvPr/>
            </p:nvSpPr>
            <p:spPr>
              <a:xfrm>
                <a:off x="2002971" y="6258497"/>
                <a:ext cx="32765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Remove individuals with age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0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DF93B4-01C7-CD43-B782-F3277C400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971" y="6258497"/>
                <a:ext cx="3276596" cy="338554"/>
              </a:xfrm>
              <a:prstGeom prst="rect">
                <a:avLst/>
              </a:prstGeom>
              <a:blipFill>
                <a:blip r:embed="rId2"/>
                <a:stretch>
                  <a:fillRect l="-772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A8FE59-9B6D-E042-B724-20DD4014E959}"/>
              </a:ext>
            </a:extLst>
          </p:cNvPr>
          <p:cNvCxnSpPr>
            <a:cxnSpLocks/>
          </p:cNvCxnSpPr>
          <p:nvPr/>
        </p:nvCxnSpPr>
        <p:spPr>
          <a:xfrm>
            <a:off x="5279567" y="6440647"/>
            <a:ext cx="609603" cy="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A123790-8BE6-7F4B-9044-D3142F323A1F}"/>
              </a:ext>
            </a:extLst>
          </p:cNvPr>
          <p:cNvSpPr/>
          <p:nvPr/>
        </p:nvSpPr>
        <p:spPr>
          <a:xfrm>
            <a:off x="5889170" y="6032432"/>
            <a:ext cx="1219200" cy="8164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= 2</a:t>
            </a:r>
          </a:p>
        </p:txBody>
      </p:sp>
    </p:spTree>
    <p:extLst>
      <p:ext uri="{BB962C8B-B14F-4D97-AF65-F5344CB8AC3E}">
        <p14:creationId xmlns:p14="http://schemas.microsoft.com/office/powerpoint/2010/main" val="301432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93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Salvatore, Maxwell</dc:creator>
  <cp:lastModifiedBy>Salvatore, Maxwell</cp:lastModifiedBy>
  <cp:revision>4</cp:revision>
  <dcterms:created xsi:type="dcterms:W3CDTF">2022-03-07T20:11:52Z</dcterms:created>
  <dcterms:modified xsi:type="dcterms:W3CDTF">2022-03-11T21:17:09Z</dcterms:modified>
</cp:coreProperties>
</file>