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3152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 snapToObjects="1">
      <p:cViewPr varScale="1">
        <p:scale>
          <a:sx n="93" d="100"/>
          <a:sy n="93" d="100"/>
        </p:scale>
        <p:origin x="27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496484"/>
            <a:ext cx="6217920" cy="3183467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802717"/>
            <a:ext cx="5486400" cy="2207683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30E2-6333-BB40-BD3B-E79A2F9D62B8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813D7-C75D-394C-9A19-47B9038F2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49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30E2-6333-BB40-BD3B-E79A2F9D62B8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813D7-C75D-394C-9A19-47B9038F2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6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486834"/>
            <a:ext cx="157734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486834"/>
            <a:ext cx="464058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30E2-6333-BB40-BD3B-E79A2F9D62B8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813D7-C75D-394C-9A19-47B9038F2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48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30E2-6333-BB40-BD3B-E79A2F9D62B8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813D7-C75D-394C-9A19-47B9038F2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45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279653"/>
            <a:ext cx="6309360" cy="380364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6119286"/>
            <a:ext cx="6309360" cy="2000249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30E2-6333-BB40-BD3B-E79A2F9D62B8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813D7-C75D-394C-9A19-47B9038F2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35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434167"/>
            <a:ext cx="310896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434167"/>
            <a:ext cx="310896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30E2-6333-BB40-BD3B-E79A2F9D62B8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813D7-C75D-394C-9A19-47B9038F2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8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6836"/>
            <a:ext cx="630936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241551"/>
            <a:ext cx="3094672" cy="109854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3340100"/>
            <a:ext cx="3094672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241551"/>
            <a:ext cx="3109913" cy="109854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3340100"/>
            <a:ext cx="310991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30E2-6333-BB40-BD3B-E79A2F9D62B8}" type="datetimeFigureOut">
              <a:rPr lang="en-US" smtClean="0"/>
              <a:t>4/25/22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813D7-C75D-394C-9A19-47B9038F2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66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30E2-6333-BB40-BD3B-E79A2F9D62B8}" type="datetimeFigureOut">
              <a:rPr lang="en-US" smtClean="0"/>
              <a:t>4/25/22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813D7-C75D-394C-9A19-47B9038F2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51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30E2-6333-BB40-BD3B-E79A2F9D62B8}" type="datetimeFigureOut">
              <a:rPr lang="en-US" smtClean="0"/>
              <a:t>4/25/22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813D7-C75D-394C-9A19-47B9038F2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9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09600"/>
            <a:ext cx="2359342" cy="213360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316569"/>
            <a:ext cx="3703320" cy="6498167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743200"/>
            <a:ext cx="2359342" cy="5082117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30E2-6333-BB40-BD3B-E79A2F9D62B8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813D7-C75D-394C-9A19-47B9038F2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59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09600"/>
            <a:ext cx="2359342" cy="213360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316569"/>
            <a:ext cx="3703320" cy="6498167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743200"/>
            <a:ext cx="2359342" cy="5082117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30E2-6333-BB40-BD3B-E79A2F9D62B8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813D7-C75D-394C-9A19-47B9038F2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88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486836"/>
            <a:ext cx="630936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434167"/>
            <a:ext cx="630936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8475136"/>
            <a:ext cx="164592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830E2-6333-BB40-BD3B-E79A2F9D62B8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8475136"/>
            <a:ext cx="24688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8475136"/>
            <a:ext cx="164592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813D7-C75D-394C-9A19-47B9038F2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3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A2444D-678E-3A4E-24EE-BCC0B5530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7315200" cy="3657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0BCB9F2-E2B6-1498-EE8C-F57152326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14800"/>
            <a:ext cx="7315200" cy="5029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A63194E-C419-C2D9-E818-857E3CA04571}"/>
              </a:ext>
            </a:extLst>
          </p:cNvPr>
          <p:cNvSpPr txBox="1"/>
          <p:nvPr/>
        </p:nvSpPr>
        <p:spPr>
          <a:xfrm>
            <a:off x="-4420" y="40178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A32EDD-0692-ACBB-A1C1-D1B310EAF929}"/>
              </a:ext>
            </a:extLst>
          </p:cNvPr>
          <p:cNvSpPr txBox="1"/>
          <p:nvPr/>
        </p:nvSpPr>
        <p:spPr>
          <a:xfrm>
            <a:off x="0" y="408708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956124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Salvatore, Maxwell</dc:creator>
  <cp:lastModifiedBy>Salvatore, Maxwell</cp:lastModifiedBy>
  <cp:revision>1</cp:revision>
  <dcterms:created xsi:type="dcterms:W3CDTF">2022-04-25T20:20:28Z</dcterms:created>
  <dcterms:modified xsi:type="dcterms:W3CDTF">2022-04-25T20:27:44Z</dcterms:modified>
</cp:coreProperties>
</file>