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E00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7"/>
    <p:restoredTop sz="94650"/>
  </p:normalViewPr>
  <p:slideViewPr>
    <p:cSldViewPr snapToGrid="0" snapToObjects="1">
      <p:cViewPr varScale="1">
        <p:scale>
          <a:sx n="106" d="100"/>
          <a:sy n="106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527D-13B8-BB4F-8B40-E64F5D5BC21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C187-6482-6B40-AC24-0B8746CB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8E3E2-55A7-E744-819B-E0C689ED6DA2}"/>
              </a:ext>
            </a:extLst>
          </p:cNvPr>
          <p:cNvSpPr/>
          <p:nvPr/>
        </p:nvSpPr>
        <p:spPr>
          <a:xfrm>
            <a:off x="620487" y="47070"/>
            <a:ext cx="2547257" cy="870857"/>
          </a:xfrm>
          <a:prstGeom prst="rect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ICD-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Phecode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405,197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BB3B1-5458-F147-916A-B2E266221084}"/>
              </a:ext>
            </a:extLst>
          </p:cNvPr>
          <p:cNvSpPr/>
          <p:nvPr/>
        </p:nvSpPr>
        <p:spPr>
          <a:xfrm>
            <a:off x="620487" y="1734356"/>
            <a:ext cx="2547257" cy="870857"/>
          </a:xfrm>
          <a:prstGeom prst="rect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sex-concordance check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349,136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55A5BB-1AA8-5A48-A2E0-DDFB47864BE0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894115" y="917927"/>
            <a:ext cx="0" cy="816429"/>
          </a:xfrm>
          <a:prstGeom prst="straightConnector1">
            <a:avLst/>
          </a:prstGeom>
          <a:ln w="31750">
            <a:solidFill>
              <a:srgbClr val="009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C02E1D-16FB-4F4A-A18B-8BA398479F9A}"/>
              </a:ext>
            </a:extLst>
          </p:cNvPr>
          <p:cNvSpPr txBox="1"/>
          <p:nvPr/>
        </p:nvSpPr>
        <p:spPr>
          <a:xfrm>
            <a:off x="2002972" y="1002975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that sex-specific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phecodes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matched EHR recorded sex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EE36D-BCE7-0049-BA56-C8326FF734B2}"/>
              </a:ext>
            </a:extLst>
          </p:cNvPr>
          <p:cNvSpPr/>
          <p:nvPr/>
        </p:nvSpPr>
        <p:spPr>
          <a:xfrm>
            <a:off x="5889170" y="887147"/>
            <a:ext cx="1219200" cy="816429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56,061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077880-77A0-0446-ABD0-B3AB7337B9D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79568" y="1295362"/>
            <a:ext cx="609602" cy="1"/>
          </a:xfrm>
          <a:prstGeom prst="straightConnector1">
            <a:avLst/>
          </a:prstGeom>
          <a:ln w="317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AB6E-DCBB-2F49-8559-CBDBBA0A18D7}"/>
              </a:ext>
            </a:extLst>
          </p:cNvPr>
          <p:cNvSpPr/>
          <p:nvPr/>
        </p:nvSpPr>
        <p:spPr>
          <a:xfrm>
            <a:off x="620486" y="3421642"/>
            <a:ext cx="2547257" cy="870857"/>
          </a:xfrm>
          <a:prstGeom prst="rect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EHR time-thresholding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308,354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82FEE-A305-C340-B011-1AC32E4B635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1894115" y="2605213"/>
            <a:ext cx="1" cy="816429"/>
          </a:xfrm>
          <a:prstGeom prst="straightConnector1">
            <a:avLst/>
          </a:prstGeom>
          <a:ln w="31750">
            <a:solidFill>
              <a:srgbClr val="009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E1A1E7-884A-8243-BF43-6B7DFDA24417}"/>
              </a:ext>
            </a:extLst>
          </p:cNvPr>
          <p:cNvSpPr txBox="1"/>
          <p:nvPr/>
        </p:nvSpPr>
        <p:spPr>
          <a:xfrm>
            <a:off x="2002972" y="2690261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Threshold EHR to at least 14 days prior to index test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6C404E-0D0C-4C4E-858E-C4D8B9150C3A}"/>
              </a:ext>
            </a:extLst>
          </p:cNvPr>
          <p:cNvCxnSpPr>
            <a:cxnSpLocks/>
          </p:cNvCxnSpPr>
          <p:nvPr/>
        </p:nvCxnSpPr>
        <p:spPr>
          <a:xfrm>
            <a:off x="5279568" y="3013425"/>
            <a:ext cx="609603" cy="1"/>
          </a:xfrm>
          <a:prstGeom prst="straightConnector1">
            <a:avLst/>
          </a:prstGeom>
          <a:ln w="317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62499-B698-014D-A67B-9E60EC385C35}"/>
              </a:ext>
            </a:extLst>
          </p:cNvPr>
          <p:cNvSpPr/>
          <p:nvPr/>
        </p:nvSpPr>
        <p:spPr>
          <a:xfrm>
            <a:off x="5889171" y="2605210"/>
            <a:ext cx="1219200" cy="816429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40,782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55A74-912B-A94F-BA4E-3AB81079A036}"/>
              </a:ext>
            </a:extLst>
          </p:cNvPr>
          <p:cNvSpPr/>
          <p:nvPr/>
        </p:nvSpPr>
        <p:spPr>
          <a:xfrm>
            <a:off x="620486" y="5163355"/>
            <a:ext cx="2547257" cy="870857"/>
          </a:xfrm>
          <a:prstGeom prst="rect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limiting to adults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260,760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39D9DD-ACFD-B543-BF0B-5EA5BF3B8B83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894114" y="4292498"/>
            <a:ext cx="0" cy="870856"/>
          </a:xfrm>
          <a:prstGeom prst="straightConnector1">
            <a:avLst/>
          </a:prstGeom>
          <a:ln w="31750">
            <a:solidFill>
              <a:srgbClr val="009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82B585-4BF4-504D-B0FA-D03CA76F4732}"/>
              </a:ext>
            </a:extLst>
          </p:cNvPr>
          <p:cNvSpPr txBox="1"/>
          <p:nvPr/>
        </p:nvSpPr>
        <p:spPr>
          <a:xfrm>
            <a:off x="2002971" y="4404761"/>
            <a:ext cx="327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 to people who are adults (&gt;18) at the index test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D27E8C-1D6D-2C48-A244-5BCA15BC7A3B}"/>
              </a:ext>
            </a:extLst>
          </p:cNvPr>
          <p:cNvCxnSpPr>
            <a:cxnSpLocks/>
          </p:cNvCxnSpPr>
          <p:nvPr/>
        </p:nvCxnSpPr>
        <p:spPr>
          <a:xfrm>
            <a:off x="5279567" y="4755142"/>
            <a:ext cx="609603" cy="1"/>
          </a:xfrm>
          <a:prstGeom prst="straightConnector1">
            <a:avLst/>
          </a:prstGeom>
          <a:ln w="317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B585-329F-8B4D-B602-892F88BD9EBB}"/>
              </a:ext>
            </a:extLst>
          </p:cNvPr>
          <p:cNvSpPr/>
          <p:nvPr/>
        </p:nvSpPr>
        <p:spPr>
          <a:xfrm>
            <a:off x="5889170" y="4346927"/>
            <a:ext cx="1219200" cy="816429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47,594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9FBC-2FCA-BA47-970C-A53E9DDB0AA6}"/>
              </a:ext>
            </a:extLst>
          </p:cNvPr>
          <p:cNvSpPr txBox="1"/>
          <p:nvPr/>
        </p:nvSpPr>
        <p:spPr>
          <a:xfrm>
            <a:off x="7117048" y="2567149"/>
            <a:ext cx="29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This step also excluded individuals with missing/infinite age at index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5B4EA-7A0B-BA40-A324-2ED1E190988E}"/>
              </a:ext>
            </a:extLst>
          </p:cNvPr>
          <p:cNvSpPr/>
          <p:nvPr/>
        </p:nvSpPr>
        <p:spPr>
          <a:xfrm>
            <a:off x="620486" y="6852115"/>
            <a:ext cx="2547257" cy="870857"/>
          </a:xfrm>
          <a:prstGeom prst="rect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Analytic tested cohort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260,757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EB87FC-429C-BA49-90D9-7B5DF70E895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894115" y="6034212"/>
            <a:ext cx="0" cy="817903"/>
          </a:xfrm>
          <a:prstGeom prst="straightConnector1">
            <a:avLst/>
          </a:prstGeom>
          <a:ln w="31750">
            <a:solidFill>
              <a:srgbClr val="009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F93B4-01C7-CD43-B782-F3277C4003FE}"/>
                  </a:ext>
                </a:extLst>
              </p:cNvPr>
              <p:cNvSpPr txBox="1"/>
              <p:nvPr/>
            </p:nvSpPr>
            <p:spPr>
              <a:xfrm>
                <a:off x="2002971" y="6258497"/>
                <a:ext cx="3276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Remove individuals with age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F93B4-01C7-CD43-B782-F3277C40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1" y="6258497"/>
                <a:ext cx="3276596" cy="338554"/>
              </a:xfrm>
              <a:prstGeom prst="rect">
                <a:avLst/>
              </a:prstGeom>
              <a:blipFill>
                <a:blip r:embed="rId2"/>
                <a:stretch>
                  <a:fillRect l="-772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8FE59-9B6D-E042-B724-20DD4014E959}"/>
              </a:ext>
            </a:extLst>
          </p:cNvPr>
          <p:cNvCxnSpPr>
            <a:cxnSpLocks/>
          </p:cNvCxnSpPr>
          <p:nvPr/>
        </p:nvCxnSpPr>
        <p:spPr>
          <a:xfrm>
            <a:off x="5279567" y="6440647"/>
            <a:ext cx="609603" cy="1"/>
          </a:xfrm>
          <a:prstGeom prst="straightConnector1">
            <a:avLst/>
          </a:prstGeom>
          <a:ln w="31750">
            <a:solidFill>
              <a:srgbClr val="D5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A123790-8BE6-7F4B-9044-D3142F323A1F}"/>
              </a:ext>
            </a:extLst>
          </p:cNvPr>
          <p:cNvSpPr/>
          <p:nvPr/>
        </p:nvSpPr>
        <p:spPr>
          <a:xfrm>
            <a:off x="5889170" y="6032432"/>
            <a:ext cx="1219200" cy="816429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01432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6</cp:revision>
  <dcterms:created xsi:type="dcterms:W3CDTF">2022-03-07T20:11:52Z</dcterms:created>
  <dcterms:modified xsi:type="dcterms:W3CDTF">2022-08-19T18:29:42Z</dcterms:modified>
</cp:coreProperties>
</file>