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4"/>
    <p:restoredTop sz="96327"/>
  </p:normalViewPr>
  <p:slideViewPr>
    <p:cSldViewPr snapToGrid="0">
      <p:cViewPr varScale="1">
        <p:scale>
          <a:sx n="69" d="100"/>
          <a:sy n="69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8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AE30-1303-5E49-B6C4-EF9AA6C5CB9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4443-BA5B-654A-B6A0-5E29B952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35014-3961-E3AD-D112-B451A349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"/>
            <a:ext cx="12188952" cy="685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A0D03-72C6-FFC8-7401-DECB4B11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9714"/>
            <a:ext cx="12188952" cy="6856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EF99B-309D-DCB6-0458-D3C3B987C659}"/>
              </a:ext>
            </a:extLst>
          </p:cNvPr>
          <p:cNvSpPr txBox="1"/>
          <p:nvPr/>
        </p:nvSpPr>
        <p:spPr>
          <a:xfrm>
            <a:off x="167951" y="765110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331D7-2C12-5CA5-8769-F656F461BAD4}"/>
              </a:ext>
            </a:extLst>
          </p:cNvPr>
          <p:cNvSpPr txBox="1"/>
          <p:nvPr/>
        </p:nvSpPr>
        <p:spPr>
          <a:xfrm>
            <a:off x="167950" y="7113037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05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2022-08-19T22:00:18Z</dcterms:created>
  <dcterms:modified xsi:type="dcterms:W3CDTF">2022-08-19T22:02:28Z</dcterms:modified>
</cp:coreProperties>
</file>