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7D55-8FA7-904C-B6E5-02802D4D0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DDE71-6EA2-6541-9D15-C9AC1763B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D54E1-3A70-B74D-98E9-9FE7028C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A9523-CDB9-9447-BC56-438D7611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F112E-01EB-7842-A6C7-F6320808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2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0B9D-0091-9B43-983D-5F9ACA0A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76238-A589-A140-ADF8-D66B4AB64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4C34-10C7-D74D-93F8-EDC7B02A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B1FD-ADE7-3D4F-A848-1785C3FE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C069A-B7EE-E048-971B-CE694EA2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8B905-6B8C-974C-B0BA-C76FCC249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3063C-C308-CB42-950D-5D383BFA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EA041-4548-B149-B673-6B00C5D3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41A84-A239-354C-99DC-29E24596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46FA8-F592-4749-89CD-AA73CEA9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2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0922-056E-2F40-985E-C478EFDB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448F5-34B7-9341-94B2-0997978E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86E8E-9802-DE41-837A-B93A791C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4D12A-070D-EC4A-85F8-71F26F32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D1E5-CCAD-C345-BA5A-8400F521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7318-871E-F84E-BB89-FDA511D2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3C1C-3B58-F84A-8670-5EDD32ACD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213CF-3234-9340-B263-0B4B749E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BC007-0AD6-E048-AA36-7343BD39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69FC-B05D-F541-817F-0A4B3891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0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92B1-CB57-664E-816C-B44D715E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A029F-6C2D-E243-9A15-636F530B5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F6423-2F04-0F48-A31C-C55DE8B4C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E5A6C-29AD-7942-9596-DCB45683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A6D03-F0A6-C941-B8D5-E3305F1C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C627C-4099-9B47-84A5-74D4358B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9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8C38-C0DE-7041-B03F-6369EBF4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8D59F-9266-C849-9552-23BC1211F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ACCD5-764E-384D-A212-F779DE7E8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2996C-45D4-9843-B57A-14F10EEC6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CB2E5-0024-DD41-B49A-DC9F26407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86C21-6D58-F94C-BDB9-44F0B90D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E68AA-F4CE-D742-9A41-A26E7D0A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E7AC0-4DE6-EA4E-914D-AD5BB402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2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2A82-0AA7-E440-8804-672E93A1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78318-F07C-9C4C-8B2E-00CC9A40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A04DF-C79E-C34B-95F9-0A010DA8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3B639-C777-3C49-8482-D7497B4B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9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2AD46-B16F-A74B-A210-7E952945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808F8-63C3-7441-A026-2C8E0B8B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E1763-9998-284F-9C40-1B01A6F0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4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B7A1-F04D-3543-9A2C-5CEB933C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B975-F7E2-3A4F-8EA8-AA21BA98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C3C73-C363-F645-B0E0-944E82707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235F6-BC53-CF4F-8CA6-8F8ACCC8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FE136-76B3-A64F-A0E5-B1019E4F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07720-894C-7841-839A-AB37F6CD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5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D149-6DFA-D949-95C5-42DBB733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0F9A-BB3F-5347-A9DC-399372313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D1273-E250-7D47-80FB-43BA5A210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F2F7F-AD57-574C-9017-E5453F94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6A780-C975-B348-B697-D1160F46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D8716-7A1B-9347-AC40-6F4D25FF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8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E38B2-8AA0-5742-8908-9B7CBC1B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F1CB7-6AAF-B048-8A5C-3F0106500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11DD-5CAB-3B44-B8AD-1FD3851CF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7F0D-375C-2F47-BB4D-C9F4824FD9A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4142E-4A75-BB40-8DF4-2CE92B87E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2302-9BCC-654E-957E-F53DD4005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D53D95-AA05-E749-B9F2-ECD9B7562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451F0-A83F-C047-AD3A-AB136A80C009}"/>
              </a:ext>
            </a:extLst>
          </p:cNvPr>
          <p:cNvSpPr txBox="1"/>
          <p:nvPr/>
        </p:nvSpPr>
        <p:spPr>
          <a:xfrm>
            <a:off x="3783724" y="1177160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March 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C0E43-42E6-B64D-B3CB-E6043716B2F2}"/>
              </a:ext>
            </a:extLst>
          </p:cNvPr>
          <p:cNvSpPr txBox="1"/>
          <p:nvPr/>
        </p:nvSpPr>
        <p:spPr>
          <a:xfrm>
            <a:off x="4734910" y="1177160"/>
            <a:ext cx="56297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April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AD21E-F937-024B-873F-841D50E3E883}"/>
              </a:ext>
            </a:extLst>
          </p:cNvPr>
          <p:cNvSpPr txBox="1"/>
          <p:nvPr/>
        </p:nvSpPr>
        <p:spPr>
          <a:xfrm>
            <a:off x="7630510" y="961716"/>
            <a:ext cx="511679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June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48E37-33BB-2F4B-8AEC-E34667A876B4}"/>
              </a:ext>
            </a:extLst>
          </p:cNvPr>
          <p:cNvSpPr txBox="1"/>
          <p:nvPr/>
        </p:nvSpPr>
        <p:spPr>
          <a:xfrm>
            <a:off x="3769887" y="2624936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March 28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FD3D25-FE49-BD48-A4D2-9A96B3D33B58}"/>
              </a:ext>
            </a:extLst>
          </p:cNvPr>
          <p:cNvSpPr txBox="1"/>
          <p:nvPr/>
        </p:nvSpPr>
        <p:spPr>
          <a:xfrm>
            <a:off x="4721073" y="2624936"/>
            <a:ext cx="56297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April 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79608A-41DE-3D49-AE5C-E0DF29794192}"/>
              </a:ext>
            </a:extLst>
          </p:cNvPr>
          <p:cNvSpPr txBox="1"/>
          <p:nvPr/>
        </p:nvSpPr>
        <p:spPr>
          <a:xfrm>
            <a:off x="7630509" y="2283368"/>
            <a:ext cx="511679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June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235D4-831D-0949-BF05-B690A3626AB1}"/>
              </a:ext>
            </a:extLst>
          </p:cNvPr>
          <p:cNvSpPr txBox="1"/>
          <p:nvPr/>
        </p:nvSpPr>
        <p:spPr>
          <a:xfrm>
            <a:off x="3769883" y="4097719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March 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40F6E-1454-F54D-83B5-3438B3DC03C1}"/>
              </a:ext>
            </a:extLst>
          </p:cNvPr>
          <p:cNvSpPr txBox="1"/>
          <p:nvPr/>
        </p:nvSpPr>
        <p:spPr>
          <a:xfrm>
            <a:off x="4721069" y="4097719"/>
            <a:ext cx="56297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April 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969A68-C162-C545-A0F5-BB7B99180243}"/>
              </a:ext>
            </a:extLst>
          </p:cNvPr>
          <p:cNvSpPr txBox="1"/>
          <p:nvPr/>
        </p:nvSpPr>
        <p:spPr>
          <a:xfrm>
            <a:off x="7616669" y="3882275"/>
            <a:ext cx="511679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June 7</a:t>
            </a:r>
          </a:p>
        </p:txBody>
      </p:sp>
    </p:spTree>
    <p:extLst>
      <p:ext uri="{BB962C8B-B14F-4D97-AF65-F5344CB8AC3E}">
        <p14:creationId xmlns:p14="http://schemas.microsoft.com/office/powerpoint/2010/main" val="191365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1</cp:revision>
  <dcterms:created xsi:type="dcterms:W3CDTF">2021-12-03T23:15:59Z</dcterms:created>
  <dcterms:modified xsi:type="dcterms:W3CDTF">2021-12-03T23:20:21Z</dcterms:modified>
</cp:coreProperties>
</file>