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6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8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F9282-5B33-4086-B96E-C4D6A5A2BB63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2685-3EBC-46E5-A56A-7AE089A1A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Studies for </a:t>
            </a:r>
            <a:r>
              <a:rPr lang="en-US" sz="4000" dirty="0" err="1">
                <a:solidFill>
                  <a:schemeClr val="bg1"/>
                </a:solidFill>
              </a:rPr>
              <a:t>Drusen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3"/>
          <a:stretch/>
        </p:blipFill>
        <p:spPr>
          <a:xfrm>
            <a:off x="1892667" y="1853676"/>
            <a:ext cx="3969750" cy="1987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3" r="9882" b="37775"/>
          <a:stretch/>
        </p:blipFill>
        <p:spPr>
          <a:xfrm>
            <a:off x="2472466" y="4385616"/>
            <a:ext cx="2660422" cy="17686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4" b="47311"/>
          <a:stretch/>
        </p:blipFill>
        <p:spPr bwMode="auto">
          <a:xfrm>
            <a:off x="7450448" y="1853676"/>
            <a:ext cx="2525175" cy="196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82" t="58034" r="5299" b="3481"/>
          <a:stretch/>
        </p:blipFill>
        <p:spPr bwMode="auto">
          <a:xfrm>
            <a:off x="7046882" y="4234177"/>
            <a:ext cx="2931401" cy="178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40075" y="3841208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Autofluorescence</a:t>
            </a:r>
            <a:r>
              <a:rPr lang="en-US" dirty="0">
                <a:solidFill>
                  <a:schemeClr val="bg1"/>
                </a:solidFill>
              </a:rPr>
              <a:t> Photography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5767" y="3832268"/>
            <a:ext cx="18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B-scan ultrasound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1" y="6245339"/>
            <a:ext cx="312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Optical Coherence Tomography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8122" y="6262879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Computed Tomography</a:t>
            </a:r>
          </a:p>
        </p:txBody>
      </p:sp>
    </p:spTree>
    <p:extLst>
      <p:ext uri="{BB962C8B-B14F-4D97-AF65-F5344CB8AC3E}">
        <p14:creationId xmlns:p14="http://schemas.microsoft.com/office/powerpoint/2010/main" val="11767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Studies for Drusen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Trobe, Jonathan</dc:creator>
  <cp:lastModifiedBy>Trobe, Jonathan</cp:lastModifiedBy>
  <cp:revision>1</cp:revision>
  <dcterms:created xsi:type="dcterms:W3CDTF">2018-09-08T19:48:37Z</dcterms:created>
  <dcterms:modified xsi:type="dcterms:W3CDTF">2018-09-08T19:50:23Z</dcterms:modified>
</cp:coreProperties>
</file>