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Titillium Web"/>
      <p:regular r:id="rId31"/>
      <p:bold r:id="rId32"/>
      <p:italic r:id="rId33"/>
      <p:boldItalic r:id="rId34"/>
    </p:embeddedFont>
    <p:embeddedFont>
      <p:font typeface="Squada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ce295bc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ce295bc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e14428f4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ae14428f4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ace295bc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ace295bc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ae365c69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ae365c69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e365c69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e365c69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8e7f4538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8e7f4538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ace295bc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ace295bc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ae15e5194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ae15e5194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adee9fc3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adee9fc3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8e7f4538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8e7f4538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4fd31017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4fd31017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e15e519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ae15e519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adee9fc3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adee9fc3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ae14428f4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ae14428f4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ce295bc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ace295bc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ace295bc8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ace295bc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48774de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48774de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48774def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48774def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a4ac67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a4ac67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48774de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48774de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a4ac67c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a4ac67c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cf6827c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acf6827c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e7f4538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e7f4538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8e7f453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8e7f453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ddf56f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ddf56f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flipH="1" rot="10800000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hasCustomPrompt="1" type="title"/>
          </p:nvPr>
        </p:nvSpPr>
        <p:spPr>
          <a:xfrm>
            <a:off x="720000" y="2048900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/>
          <p:nvPr/>
        </p:nvSpPr>
        <p:spPr>
          <a:xfrm>
            <a:off x="-850" y="826075"/>
            <a:ext cx="4050100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229" name="Google Shape;229;p11"/>
          <p:cNvSpPr/>
          <p:nvPr/>
        </p:nvSpPr>
        <p:spPr>
          <a:xfrm flipH="1">
            <a:off x="5093900" y="826075"/>
            <a:ext cx="4050100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230" name="Google Shape;230;p11"/>
          <p:cNvCxnSpPr/>
          <p:nvPr/>
        </p:nvCxnSpPr>
        <p:spPr>
          <a:xfrm>
            <a:off x="6350" y="241775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231" name="Google Shape;231;p11"/>
          <p:cNvCxnSpPr>
            <a:endCxn id="227" idx="0"/>
          </p:cNvCxnSpPr>
          <p:nvPr/>
        </p:nvCxnSpPr>
        <p:spPr>
          <a:xfrm>
            <a:off x="4570800" y="234200"/>
            <a:ext cx="12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232" name="Google Shape;232;p11"/>
          <p:cNvSpPr txBox="1"/>
          <p:nvPr>
            <p:ph idx="1" type="subTitle"/>
          </p:nvPr>
        </p:nvSpPr>
        <p:spPr>
          <a:xfrm>
            <a:off x="729425" y="4090700"/>
            <a:ext cx="77040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33" name="Google Shape;233;p11"/>
          <p:cNvGrpSpPr/>
          <p:nvPr/>
        </p:nvGrpSpPr>
        <p:grpSpPr>
          <a:xfrm flipH="1" rot="10800000">
            <a:off x="5279706" y="97204"/>
            <a:ext cx="3748915" cy="3156397"/>
            <a:chOff x="5279706" y="1837129"/>
            <a:chExt cx="3748915" cy="3156397"/>
          </a:xfrm>
        </p:grpSpPr>
        <p:sp>
          <p:nvSpPr>
            <p:cNvPr id="234" name="Google Shape;234;p11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hasCustomPrompt="1"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idx="1" type="subTitle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idx="2" type="subTitle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3" type="title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idx="4" type="subTitle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5" type="subTitle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hasCustomPrompt="1" idx="6" type="title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7" type="title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idx="8" type="subTitle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9" type="subTitle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13" type="subTitle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idx="14" type="subTitle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idx="1" type="subTitle"/>
          </p:nvPr>
        </p:nvSpPr>
        <p:spPr>
          <a:xfrm>
            <a:off x="4537650" y="2010250"/>
            <a:ext cx="3886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06" name="Google Shape;306;p14"/>
          <p:cNvSpPr txBox="1"/>
          <p:nvPr>
            <p:ph idx="2" type="subTitle"/>
          </p:nvPr>
        </p:nvSpPr>
        <p:spPr>
          <a:xfrm>
            <a:off x="720000" y="3661263"/>
            <a:ext cx="3886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3" type="title"/>
          </p:nvPr>
        </p:nvSpPr>
        <p:spPr>
          <a:xfrm>
            <a:off x="2311350" y="1766350"/>
            <a:ext cx="17691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08" name="Google Shape;308;p14"/>
          <p:cNvSpPr txBox="1"/>
          <p:nvPr>
            <p:ph idx="4" type="title"/>
          </p:nvPr>
        </p:nvSpPr>
        <p:spPr>
          <a:xfrm>
            <a:off x="5063400" y="3417375"/>
            <a:ext cx="17691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09" name="Google Shape;309;p14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2" name="Google Shape;312;p15"/>
          <p:cNvSpPr txBox="1"/>
          <p:nvPr>
            <p:ph idx="1" type="subTitle"/>
          </p:nvPr>
        </p:nvSpPr>
        <p:spPr>
          <a:xfrm>
            <a:off x="72000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2" type="subTitle"/>
          </p:nvPr>
        </p:nvSpPr>
        <p:spPr>
          <a:xfrm>
            <a:off x="720000" y="36006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3" type="subTitle"/>
          </p:nvPr>
        </p:nvSpPr>
        <p:spPr>
          <a:xfrm>
            <a:off x="336975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4" type="subTitle"/>
          </p:nvPr>
        </p:nvSpPr>
        <p:spPr>
          <a:xfrm>
            <a:off x="3369750" y="36006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15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17" name="Google Shape;317;p15"/>
          <p:cNvSpPr txBox="1"/>
          <p:nvPr>
            <p:ph idx="5" type="subTitle"/>
          </p:nvPr>
        </p:nvSpPr>
        <p:spPr>
          <a:xfrm>
            <a:off x="601950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6" type="subTitle"/>
          </p:nvPr>
        </p:nvSpPr>
        <p:spPr>
          <a:xfrm>
            <a:off x="6019500" y="36006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1" name="Google Shape;321;p16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22" name="Google Shape;322;p16"/>
          <p:cNvSpPr txBox="1"/>
          <p:nvPr>
            <p:ph idx="1" type="subTitle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16"/>
          <p:cNvSpPr txBox="1"/>
          <p:nvPr>
            <p:ph idx="2" type="subTitle"/>
          </p:nvPr>
        </p:nvSpPr>
        <p:spPr>
          <a:xfrm>
            <a:off x="6187075" y="22542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3" type="subTitle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4" type="subTitle"/>
          </p:nvPr>
        </p:nvSpPr>
        <p:spPr>
          <a:xfrm>
            <a:off x="6187075" y="39052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5" type="subTitle"/>
          </p:nvPr>
        </p:nvSpPr>
        <p:spPr>
          <a:xfrm>
            <a:off x="2203850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6" type="subTitle"/>
          </p:nvPr>
        </p:nvSpPr>
        <p:spPr>
          <a:xfrm>
            <a:off x="2203850" y="22542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7" type="subTitle"/>
          </p:nvPr>
        </p:nvSpPr>
        <p:spPr>
          <a:xfrm>
            <a:off x="2203850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16"/>
          <p:cNvSpPr txBox="1"/>
          <p:nvPr>
            <p:ph idx="8" type="subTitle"/>
          </p:nvPr>
        </p:nvSpPr>
        <p:spPr>
          <a:xfrm>
            <a:off x="2203850" y="39052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idx="1" type="subTitle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2" name="Google Shape;332;p17"/>
          <p:cNvSpPr txBox="1"/>
          <p:nvPr>
            <p:ph idx="2" type="subTitle"/>
          </p:nvPr>
        </p:nvSpPr>
        <p:spPr>
          <a:xfrm>
            <a:off x="720000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33" name="Google Shape;333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4" name="Google Shape;334;p17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2679830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2679832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8" name="Google Shape;338;p17"/>
          <p:cNvSpPr txBox="1"/>
          <p:nvPr>
            <p:ph idx="6" type="subTitle"/>
          </p:nvPr>
        </p:nvSpPr>
        <p:spPr>
          <a:xfrm>
            <a:off x="4639665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7" type="subTitle"/>
          </p:nvPr>
        </p:nvSpPr>
        <p:spPr>
          <a:xfrm>
            <a:off x="6599489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0" name="Google Shape;340;p17"/>
          <p:cNvSpPr txBox="1"/>
          <p:nvPr>
            <p:ph idx="8" type="subTitle"/>
          </p:nvPr>
        </p:nvSpPr>
        <p:spPr>
          <a:xfrm>
            <a:off x="6599497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9" type="subTitle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17"/>
          <p:cNvSpPr txBox="1"/>
          <p:nvPr>
            <p:ph idx="13" type="subTitle"/>
          </p:nvPr>
        </p:nvSpPr>
        <p:spPr>
          <a:xfrm>
            <a:off x="267983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4" type="subTitle"/>
          </p:nvPr>
        </p:nvSpPr>
        <p:spPr>
          <a:xfrm>
            <a:off x="4639659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17"/>
          <p:cNvSpPr txBox="1"/>
          <p:nvPr>
            <p:ph idx="15" type="subTitle"/>
          </p:nvPr>
        </p:nvSpPr>
        <p:spPr>
          <a:xfrm>
            <a:off x="6599489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ONE_COLUMN_TEXT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7" name="Google Shape;347;p18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48" name="Google Shape;348;p18"/>
          <p:cNvSpPr txBox="1"/>
          <p:nvPr>
            <p:ph idx="1" type="subTitle"/>
          </p:nvPr>
        </p:nvSpPr>
        <p:spPr>
          <a:xfrm>
            <a:off x="4954625" y="1522225"/>
            <a:ext cx="3468900" cy="30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1" name="Google Shape;351;p19"/>
          <p:cNvSpPr txBox="1"/>
          <p:nvPr>
            <p:ph idx="1" type="subTitle"/>
          </p:nvPr>
        </p:nvSpPr>
        <p:spPr>
          <a:xfrm>
            <a:off x="720000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idx="2" type="subTitle"/>
          </p:nvPr>
        </p:nvSpPr>
        <p:spPr>
          <a:xfrm>
            <a:off x="720000" y="413820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3" type="subTitle"/>
          </p:nvPr>
        </p:nvSpPr>
        <p:spPr>
          <a:xfrm>
            <a:off x="3369750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4" type="subTitle"/>
          </p:nvPr>
        </p:nvSpPr>
        <p:spPr>
          <a:xfrm>
            <a:off x="3369750" y="413820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5" name="Google Shape;355;p19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56" name="Google Shape;356;p19"/>
          <p:cNvSpPr txBox="1"/>
          <p:nvPr>
            <p:ph idx="5" type="subTitle"/>
          </p:nvPr>
        </p:nvSpPr>
        <p:spPr>
          <a:xfrm>
            <a:off x="6019500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6" type="subTitle"/>
          </p:nvPr>
        </p:nvSpPr>
        <p:spPr>
          <a:xfrm>
            <a:off x="6019500" y="413820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8" name="Google Shape;358;p19"/>
          <p:cNvSpPr txBox="1"/>
          <p:nvPr>
            <p:ph idx="7" type="subTitle"/>
          </p:nvPr>
        </p:nvSpPr>
        <p:spPr>
          <a:xfrm>
            <a:off x="72000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8" type="subTitle"/>
          </p:nvPr>
        </p:nvSpPr>
        <p:spPr>
          <a:xfrm>
            <a:off x="72000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9" type="subTitle"/>
          </p:nvPr>
        </p:nvSpPr>
        <p:spPr>
          <a:xfrm>
            <a:off x="336975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1" name="Google Shape;361;p19"/>
          <p:cNvSpPr txBox="1"/>
          <p:nvPr>
            <p:ph idx="13" type="subTitle"/>
          </p:nvPr>
        </p:nvSpPr>
        <p:spPr>
          <a:xfrm>
            <a:off x="336975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2" name="Google Shape;362;p19"/>
          <p:cNvSpPr txBox="1"/>
          <p:nvPr>
            <p:ph idx="14" type="subTitle"/>
          </p:nvPr>
        </p:nvSpPr>
        <p:spPr>
          <a:xfrm>
            <a:off x="601950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idx="15" type="subTitle"/>
          </p:nvPr>
        </p:nvSpPr>
        <p:spPr>
          <a:xfrm>
            <a:off x="601950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>
            <p:ph hasCustomPrompt="1" type="title"/>
          </p:nvPr>
        </p:nvSpPr>
        <p:spPr>
          <a:xfrm>
            <a:off x="7200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0"/>
          <p:cNvSpPr txBox="1"/>
          <p:nvPr>
            <p:ph idx="1" type="subTitle"/>
          </p:nvPr>
        </p:nvSpPr>
        <p:spPr>
          <a:xfrm>
            <a:off x="720004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idx="2" type="subTitle"/>
          </p:nvPr>
        </p:nvSpPr>
        <p:spPr>
          <a:xfrm>
            <a:off x="7200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68" name="Google Shape;368;p20"/>
          <p:cNvSpPr txBox="1"/>
          <p:nvPr>
            <p:ph idx="3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9" name="Google Shape;369;p20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70" name="Google Shape;370;p20"/>
          <p:cNvSpPr txBox="1"/>
          <p:nvPr>
            <p:ph hasCustomPrompt="1" idx="4" type="title"/>
          </p:nvPr>
        </p:nvSpPr>
        <p:spPr>
          <a:xfrm>
            <a:off x="34536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0"/>
          <p:cNvSpPr txBox="1"/>
          <p:nvPr>
            <p:ph idx="5" type="subTitle"/>
          </p:nvPr>
        </p:nvSpPr>
        <p:spPr>
          <a:xfrm>
            <a:off x="3453604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20"/>
          <p:cNvSpPr txBox="1"/>
          <p:nvPr>
            <p:ph idx="6" type="subTitle"/>
          </p:nvPr>
        </p:nvSpPr>
        <p:spPr>
          <a:xfrm>
            <a:off x="34536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hasCustomPrompt="1" idx="7" type="title"/>
          </p:nvPr>
        </p:nvSpPr>
        <p:spPr>
          <a:xfrm>
            <a:off x="61872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0"/>
          <p:cNvSpPr txBox="1"/>
          <p:nvPr>
            <p:ph idx="8" type="subTitle"/>
          </p:nvPr>
        </p:nvSpPr>
        <p:spPr>
          <a:xfrm>
            <a:off x="6187204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20"/>
          <p:cNvSpPr txBox="1"/>
          <p:nvPr>
            <p:ph idx="9" type="subTitle"/>
          </p:nvPr>
        </p:nvSpPr>
        <p:spPr>
          <a:xfrm>
            <a:off x="61872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450450" y="1841288"/>
            <a:ext cx="25497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3"/>
          <p:cNvSpPr/>
          <p:nvPr/>
        </p:nvSpPr>
        <p:spPr>
          <a:xfrm flipH="1" rot="-5400000">
            <a:off x="190897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72" name="Google Shape;72;p3"/>
          <p:cNvSpPr/>
          <p:nvPr/>
        </p:nvSpPr>
        <p:spPr>
          <a:xfrm rot="-5400000">
            <a:off x="190897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73" name="Google Shape;73;p3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74" name="Google Shape;74;p3"/>
          <p:cNvCxnSpPr/>
          <p:nvPr/>
        </p:nvCxnSpPr>
        <p:spPr>
          <a:xfrm flipH="1" rot="-5400000">
            <a:off x="1264703" y="1662455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75" name="Google Shape;75;p3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76" name="Google Shape;76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04455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flipH="1" rot="10800000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99" name="Google Shape;99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3"/>
          <p:cNvSpPr txBox="1"/>
          <p:nvPr>
            <p:ph hasCustomPrompt="1" idx="2" type="title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5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/>
          <p:nvPr>
            <p:ph idx="3" type="title"/>
          </p:nvPr>
        </p:nvSpPr>
        <p:spPr>
          <a:xfrm>
            <a:off x="4450450" y="2643713"/>
            <a:ext cx="25497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idx="1" type="subTitle"/>
          </p:nvPr>
        </p:nvSpPr>
        <p:spPr>
          <a:xfrm>
            <a:off x="720000" y="41838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21"/>
          <p:cNvSpPr txBox="1"/>
          <p:nvPr>
            <p:ph idx="2" type="subTitle"/>
          </p:nvPr>
        </p:nvSpPr>
        <p:spPr>
          <a:xfrm>
            <a:off x="720000" y="3157750"/>
            <a:ext cx="2236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79" name="Google Shape;379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0" name="Google Shape;380;p21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81" name="Google Shape;381;p21"/>
          <p:cNvSpPr txBox="1"/>
          <p:nvPr>
            <p:ph idx="3" type="subTitle"/>
          </p:nvPr>
        </p:nvSpPr>
        <p:spPr>
          <a:xfrm>
            <a:off x="3453600" y="41838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2" name="Google Shape;382;p21"/>
          <p:cNvSpPr txBox="1"/>
          <p:nvPr>
            <p:ph idx="4" type="subTitle"/>
          </p:nvPr>
        </p:nvSpPr>
        <p:spPr>
          <a:xfrm>
            <a:off x="3453600" y="3157750"/>
            <a:ext cx="2236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83" name="Google Shape;383;p21"/>
          <p:cNvSpPr txBox="1"/>
          <p:nvPr>
            <p:ph idx="5" type="subTitle"/>
          </p:nvPr>
        </p:nvSpPr>
        <p:spPr>
          <a:xfrm>
            <a:off x="6187200" y="41838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4" name="Google Shape;384;p21"/>
          <p:cNvSpPr txBox="1"/>
          <p:nvPr>
            <p:ph idx="6" type="subTitle"/>
          </p:nvPr>
        </p:nvSpPr>
        <p:spPr>
          <a:xfrm>
            <a:off x="6187200" y="3157750"/>
            <a:ext cx="2236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2271850" y="1208325"/>
            <a:ext cx="4591500" cy="22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7" name="Google Shape;387;p22"/>
          <p:cNvSpPr txBox="1"/>
          <p:nvPr>
            <p:ph idx="1" type="subTitle"/>
          </p:nvPr>
        </p:nvSpPr>
        <p:spPr>
          <a:xfrm>
            <a:off x="2173700" y="3582975"/>
            <a:ext cx="48054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22"/>
          <p:cNvSpPr/>
          <p:nvPr/>
        </p:nvSpPr>
        <p:spPr>
          <a:xfrm flipH="1" rot="5400000">
            <a:off x="66797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89" name="Google Shape;389;p22"/>
          <p:cNvSpPr/>
          <p:nvPr/>
        </p:nvSpPr>
        <p:spPr>
          <a:xfrm rot="5400000">
            <a:off x="66797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390" name="Google Shape;390;p22"/>
          <p:cNvCxnSpPr/>
          <p:nvPr/>
        </p:nvCxnSpPr>
        <p:spPr>
          <a:xfrm flipH="1" rot="5400000">
            <a:off x="7896100" y="1662731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391" name="Google Shape;391;p22"/>
          <p:cNvGrpSpPr/>
          <p:nvPr/>
        </p:nvGrpSpPr>
        <p:grpSpPr>
          <a:xfrm flipH="1">
            <a:off x="82531" y="1916411"/>
            <a:ext cx="3748915" cy="3156397"/>
            <a:chOff x="5279706" y="1837129"/>
            <a:chExt cx="3748915" cy="3156397"/>
          </a:xfrm>
        </p:grpSpPr>
        <p:sp>
          <p:nvSpPr>
            <p:cNvPr id="392" name="Google Shape;392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/>
          <p:nvPr/>
        </p:nvSpPr>
        <p:spPr>
          <a:xfrm rot="-5400000">
            <a:off x="1563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15" name="Google Shape;415;p22"/>
          <p:cNvSpPr/>
          <p:nvPr/>
        </p:nvSpPr>
        <p:spPr>
          <a:xfrm flipH="1" rot="-5400000">
            <a:off x="1563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416" name="Google Shape;416;p22"/>
          <p:cNvCxnSpPr/>
          <p:nvPr/>
        </p:nvCxnSpPr>
        <p:spPr>
          <a:xfrm rot="-5400000">
            <a:off x="1230175" y="1662731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417" name="Google Shape;417;p22"/>
          <p:cNvGrpSpPr/>
          <p:nvPr/>
        </p:nvGrpSpPr>
        <p:grpSpPr>
          <a:xfrm flipH="1" rot="10800000">
            <a:off x="5317381" y="71061"/>
            <a:ext cx="3748915" cy="3156397"/>
            <a:chOff x="5279706" y="1837129"/>
            <a:chExt cx="3748915" cy="3156397"/>
          </a:xfrm>
        </p:grpSpPr>
        <p:sp>
          <p:nvSpPr>
            <p:cNvPr id="418" name="Google Shape;418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0" name="Google Shape;440;p22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441" name="Google Shape;441;p22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4" name="Google Shape;444;p23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45" name="Google Shape;445;p23"/>
          <p:cNvSpPr txBox="1"/>
          <p:nvPr>
            <p:ph hasCustomPrompt="1" idx="2" type="title"/>
          </p:nvPr>
        </p:nvSpPr>
        <p:spPr>
          <a:xfrm>
            <a:off x="7200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23"/>
          <p:cNvSpPr txBox="1"/>
          <p:nvPr>
            <p:ph idx="1" type="subTitle"/>
          </p:nvPr>
        </p:nvSpPr>
        <p:spPr>
          <a:xfrm>
            <a:off x="720000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47" name="Google Shape;447;p23"/>
          <p:cNvSpPr txBox="1"/>
          <p:nvPr>
            <p:ph idx="3" type="subTitle"/>
          </p:nvPr>
        </p:nvSpPr>
        <p:spPr>
          <a:xfrm>
            <a:off x="7200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448" name="Google Shape;448;p23"/>
          <p:cNvSpPr txBox="1"/>
          <p:nvPr>
            <p:ph hasCustomPrompt="1" idx="4" type="title"/>
          </p:nvPr>
        </p:nvSpPr>
        <p:spPr>
          <a:xfrm>
            <a:off x="61872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3"/>
          <p:cNvSpPr txBox="1"/>
          <p:nvPr>
            <p:ph idx="5" type="subTitle"/>
          </p:nvPr>
        </p:nvSpPr>
        <p:spPr>
          <a:xfrm>
            <a:off x="6187200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23"/>
          <p:cNvSpPr txBox="1"/>
          <p:nvPr>
            <p:ph idx="6" type="subTitle"/>
          </p:nvPr>
        </p:nvSpPr>
        <p:spPr>
          <a:xfrm>
            <a:off x="61872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3" name="Google Shape;453;p24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54" name="Google Shape;454;p24"/>
          <p:cNvSpPr txBox="1"/>
          <p:nvPr>
            <p:ph idx="1" type="subTitle"/>
          </p:nvPr>
        </p:nvSpPr>
        <p:spPr>
          <a:xfrm>
            <a:off x="738750" y="1522050"/>
            <a:ext cx="7704000" cy="30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 flipH="1" rot="-5400000">
            <a:off x="190897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57" name="Google Shape;457;p25"/>
          <p:cNvSpPr/>
          <p:nvPr/>
        </p:nvSpPr>
        <p:spPr>
          <a:xfrm rot="-5400000">
            <a:off x="190897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458" name="Google Shape;458;p25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459" name="Google Shape;459;p25"/>
          <p:cNvCxnSpPr/>
          <p:nvPr/>
        </p:nvCxnSpPr>
        <p:spPr>
          <a:xfrm>
            <a:off x="357653" y="2569505"/>
            <a:ext cx="2698800" cy="24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460" name="Google Shape;460;p25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461" name="Google Shape;461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 flipH="1" rot="10800000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484" name="Google Shape;484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5"/>
          <p:cNvSpPr txBox="1"/>
          <p:nvPr>
            <p:ph type="title"/>
          </p:nvPr>
        </p:nvSpPr>
        <p:spPr>
          <a:xfrm>
            <a:off x="4257300" y="2300800"/>
            <a:ext cx="41667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507" name="Google Shape;507;p25"/>
          <p:cNvSpPr txBox="1"/>
          <p:nvPr/>
        </p:nvSpPr>
        <p:spPr>
          <a:xfrm>
            <a:off x="4257300" y="3714200"/>
            <a:ext cx="416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This presentation template was created by </a:t>
            </a:r>
            <a:r>
              <a:rPr b="1" lang="en" sz="1000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 </a:t>
            </a:r>
            <a:r>
              <a:rPr b="1" lang="en" sz="1000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infographics &amp; images by </a:t>
            </a:r>
            <a:r>
              <a:rPr b="1" lang="en" sz="1000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0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8" name="Google Shape;508;p25"/>
          <p:cNvSpPr txBox="1"/>
          <p:nvPr>
            <p:ph idx="1" type="subTitle"/>
          </p:nvPr>
        </p:nvSpPr>
        <p:spPr>
          <a:xfrm>
            <a:off x="4260275" y="1591600"/>
            <a:ext cx="416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quada One"/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2" type="title"/>
          </p:nvPr>
        </p:nvSpPr>
        <p:spPr>
          <a:xfrm>
            <a:off x="3442376" y="540012"/>
            <a:ext cx="4981500" cy="1095600"/>
          </a:xfrm>
          <a:prstGeom prst="rect">
            <a:avLst/>
          </a:prstGeom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000">
                <a:solidFill>
                  <a:srgbClr val="775EF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212950"/>
            <a:ext cx="7704000" cy="3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>
                <a:solidFill>
                  <a:srgbClr val="8E8BD8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9pPr>
          </a:lstStyle>
          <a:p/>
        </p:txBody>
      </p:sp>
      <p:grpSp>
        <p:nvGrpSpPr>
          <p:cNvPr id="126" name="Google Shape;126;p4"/>
          <p:cNvGrpSpPr/>
          <p:nvPr/>
        </p:nvGrpSpPr>
        <p:grpSpPr>
          <a:xfrm>
            <a:off x="5279706" y="1837129"/>
            <a:ext cx="3748915" cy="3156397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1" type="subTitle"/>
          </p:nvPr>
        </p:nvSpPr>
        <p:spPr>
          <a:xfrm>
            <a:off x="1407125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2" type="subTitle"/>
          </p:nvPr>
        </p:nvSpPr>
        <p:spPr>
          <a:xfrm>
            <a:off x="1407125" y="37530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3" type="subTitle"/>
          </p:nvPr>
        </p:nvSpPr>
        <p:spPr>
          <a:xfrm>
            <a:off x="536925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idx="4" type="subTitle"/>
          </p:nvPr>
        </p:nvSpPr>
        <p:spPr>
          <a:xfrm>
            <a:off x="5369250" y="37530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5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" name="Google Shape;158;p6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8"/>
          <p:cNvSpPr/>
          <p:nvPr/>
        </p:nvSpPr>
        <p:spPr>
          <a:xfrm rot="5400000">
            <a:off x="66797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flipH="1" rot="5400000">
            <a:off x="66797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7896100" y="1662455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82531" y="67079"/>
            <a:ext cx="3748915" cy="3156397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flipH="1" rot="-5400000">
            <a:off x="1563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1563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flipH="1" rot="-5400000">
            <a:off x="1230175" y="1662455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5317381" y="1912429"/>
            <a:ext cx="3748915" cy="3156397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9"/>
          <p:cNvSpPr txBox="1"/>
          <p:nvPr>
            <p:ph idx="1" type="subTitle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4781100" y="883200"/>
            <a:ext cx="3377100" cy="33771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5" y="2592175"/>
            <a:ext cx="4773025" cy="191600"/>
          </a:xfrm>
          <a:custGeom>
            <a:rect b="b" l="l" r="r" t="t"/>
            <a:pathLst>
              <a:path extrusionOk="0" h="7664" w="190921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720000" y="2978100"/>
            <a:ext cx="4513800" cy="16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V2YLxBPTeDPOwluFgxWqB_VdcoLGdpXg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/>
          <p:nvPr/>
        </p:nvSpPr>
        <p:spPr>
          <a:xfrm>
            <a:off x="3403150" y="417325"/>
            <a:ext cx="4131600" cy="9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75" name="Google Shape;575;p28"/>
          <p:cNvCxnSpPr/>
          <p:nvPr/>
        </p:nvCxnSpPr>
        <p:spPr>
          <a:xfrm>
            <a:off x="-8700" y="4003250"/>
            <a:ext cx="9161400" cy="0"/>
          </a:xfrm>
          <a:prstGeom prst="straightConnector1">
            <a:avLst/>
          </a:prstGeom>
          <a:noFill/>
          <a:ln cap="flat" cmpd="sng" w="28575">
            <a:solidFill>
              <a:srgbClr val="5B57DE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rgbClr val="DFDEFF">
                <a:alpha val="50000"/>
              </a:srgbClr>
            </a:outerShdw>
          </a:effectLst>
        </p:spPr>
      </p:cxnSp>
      <p:sp>
        <p:nvSpPr>
          <p:cNvPr id="576" name="Google Shape;576;p28"/>
          <p:cNvSpPr/>
          <p:nvPr/>
        </p:nvSpPr>
        <p:spPr>
          <a:xfrm>
            <a:off x="4190125" y="376262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28"/>
          <p:cNvPicPr preferRelativeResize="0"/>
          <p:nvPr/>
        </p:nvPicPr>
        <p:blipFill rotWithShape="1">
          <a:blip r:embed="rId3">
            <a:alphaModFix/>
          </a:blip>
          <a:srcRect b="13837" l="11841" r="6325" t="4328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8"/>
          <p:cNvSpPr txBox="1"/>
          <p:nvPr>
            <p:ph type="ctrTitle"/>
          </p:nvPr>
        </p:nvSpPr>
        <p:spPr>
          <a:xfrm>
            <a:off x="4098950" y="1828375"/>
            <a:ext cx="4314000" cy="16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Kharagpur Data Science Hackathon 2024</a:t>
            </a:r>
            <a:endParaRPr/>
          </a:p>
        </p:txBody>
      </p:sp>
      <p:sp>
        <p:nvSpPr>
          <p:cNvPr id="579" name="Google Shape;579;p28"/>
          <p:cNvSpPr txBox="1"/>
          <p:nvPr>
            <p:ph idx="1" type="subTitle"/>
          </p:nvPr>
        </p:nvSpPr>
        <p:spPr>
          <a:xfrm>
            <a:off x="4252288" y="3851175"/>
            <a:ext cx="40695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Data.py</a:t>
            </a:r>
            <a:endParaRPr/>
          </a:p>
        </p:txBody>
      </p:sp>
      <p:pic>
        <p:nvPicPr>
          <p:cNvPr id="580" name="Google Shape;580;p28"/>
          <p:cNvPicPr preferRelativeResize="0"/>
          <p:nvPr/>
        </p:nvPicPr>
        <p:blipFill rotWithShape="1">
          <a:blip r:embed="rId4">
            <a:alphaModFix/>
          </a:blip>
          <a:srcRect b="42389" l="0" r="0" t="33617"/>
          <a:stretch/>
        </p:blipFill>
        <p:spPr>
          <a:xfrm>
            <a:off x="3000650" y="464525"/>
            <a:ext cx="5238750" cy="9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550" y="223575"/>
            <a:ext cx="1504900" cy="1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7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659" name="Google Shape;659;p37"/>
          <p:cNvSpPr txBox="1"/>
          <p:nvPr/>
        </p:nvSpPr>
        <p:spPr>
          <a:xfrm>
            <a:off x="482000" y="1746500"/>
            <a:ext cx="79419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60" name="Google Shape;660;p37" title="hackathon_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8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666" name="Google Shape;666;p38"/>
          <p:cNvSpPr txBox="1"/>
          <p:nvPr/>
        </p:nvSpPr>
        <p:spPr>
          <a:xfrm>
            <a:off x="482000" y="1746500"/>
            <a:ext cx="79419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67" name="Google Shape;667;p38"/>
          <p:cNvPicPr preferRelativeResize="0"/>
          <p:nvPr/>
        </p:nvPicPr>
        <p:blipFill rotWithShape="1">
          <a:blip r:embed="rId3">
            <a:alphaModFix/>
          </a:blip>
          <a:srcRect b="8641" l="5771" r="23235" t="32693"/>
          <a:stretch/>
        </p:blipFill>
        <p:spPr>
          <a:xfrm>
            <a:off x="1436200" y="1432900"/>
            <a:ext cx="5934075" cy="3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"/>
          <p:cNvSpPr txBox="1"/>
          <p:nvPr>
            <p:ph idx="15" type="title"/>
          </p:nvPr>
        </p:nvSpPr>
        <p:spPr>
          <a:xfrm>
            <a:off x="764625" y="540012"/>
            <a:ext cx="4352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988650" y="4418075"/>
            <a:ext cx="1468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ARIMA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2108900"/>
            <a:ext cx="2775485" cy="2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050" y="2108900"/>
            <a:ext cx="2559474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9"/>
          <p:cNvSpPr txBox="1"/>
          <p:nvPr/>
        </p:nvSpPr>
        <p:spPr>
          <a:xfrm>
            <a:off x="7003363" y="4418075"/>
            <a:ext cx="1468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1D-CNN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77" name="Google Shape;6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5050" y="2108900"/>
            <a:ext cx="2659501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9"/>
          <p:cNvSpPr txBox="1"/>
          <p:nvPr/>
        </p:nvSpPr>
        <p:spPr>
          <a:xfrm>
            <a:off x="3230263" y="4428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0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pic>
        <p:nvPicPr>
          <p:cNvPr id="684" name="Google Shape;6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25" y="1342375"/>
            <a:ext cx="5777761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VISUALISATION</a:t>
            </a:r>
            <a:endParaRPr/>
          </a:p>
        </p:txBody>
      </p:sp>
      <p:pic>
        <p:nvPicPr>
          <p:cNvPr id="690" name="Google Shape;6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363" y="1357375"/>
            <a:ext cx="5917281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 txBox="1"/>
          <p:nvPr>
            <p:ph idx="15" type="title"/>
          </p:nvPr>
        </p:nvSpPr>
        <p:spPr>
          <a:xfrm>
            <a:off x="66995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</a:t>
            </a:r>
            <a:r>
              <a:rPr lang="en"/>
              <a:t> </a:t>
            </a:r>
            <a:endParaRPr/>
          </a:p>
        </p:txBody>
      </p:sp>
      <p:sp>
        <p:nvSpPr>
          <p:cNvPr id="696" name="Google Shape;696;p42"/>
          <p:cNvSpPr txBox="1"/>
          <p:nvPr/>
        </p:nvSpPr>
        <p:spPr>
          <a:xfrm>
            <a:off x="757400" y="1580350"/>
            <a:ext cx="75291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Making multiple test models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Creating extra models using the same framework to test the datasets on.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Optimization Understanding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Having multiple models gives a better understanding of how different hyperparameters affects the working of the learning of the model, hence allowing optimization to be more easily found and understood.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trained our models on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different datasets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different sizes and tested them on the same existing data for a fair comparison.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working</a:t>
            </a:r>
            <a:endParaRPr/>
          </a:p>
        </p:txBody>
      </p:sp>
      <p:pic>
        <p:nvPicPr>
          <p:cNvPr id="702" name="Google Shape;7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50" y="1475550"/>
            <a:ext cx="6412475" cy="3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Results</a:t>
            </a:r>
            <a:endParaRPr/>
          </a:p>
        </p:txBody>
      </p:sp>
      <p:pic>
        <p:nvPicPr>
          <p:cNvPr id="708" name="Google Shape;7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475" y="1350125"/>
            <a:ext cx="5831050" cy="3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714" name="Google Shape;714;p45"/>
          <p:cNvSpPr txBox="1"/>
          <p:nvPr/>
        </p:nvSpPr>
        <p:spPr>
          <a:xfrm>
            <a:off x="844850" y="1377175"/>
            <a:ext cx="75291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risk management strategy involves setting a </a:t>
            </a:r>
            <a:r>
              <a:rPr lang="en" sz="2000" u="sng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maximum drawdown threshold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allowing us to categorize whether to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'HOLD'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or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'BUY/SELL'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based on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predicted drawdown values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assess potential profits, we simulated a trading scenario where we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sell a portion of the cryptocurrency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on 'BUY/SELL' decisions. 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final profit is calculated by considering both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active day trading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passive profit 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the increase in Bitcoin value. Our output provides a detailed breakdown, encompassing the initial investment, final balance, total profit, and profits attributed to both day trading and passive value increase. </a:t>
            </a:r>
            <a:endParaRPr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Rules</a:t>
            </a:r>
            <a:endParaRPr/>
          </a:p>
        </p:txBody>
      </p:sp>
      <p:sp>
        <p:nvSpPr>
          <p:cNvPr id="720" name="Google Shape;720;p46"/>
          <p:cNvSpPr txBox="1"/>
          <p:nvPr/>
        </p:nvSpPr>
        <p:spPr>
          <a:xfrm>
            <a:off x="844850" y="1377175"/>
            <a:ext cx="75291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 Threshold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Setting a base-level drawdown which is acceptable for a trade.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Risk-Considered Decisions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Suggested decisions based on the given threshold.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Sharpe Ratio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Calculated based on the estimated revenue and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Sortino Ratio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Accounted for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0.15% transaction costs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slippage in simulations.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Sample Run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A simulated run of a person using our model is shown for each test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/>
          <p:nvPr>
            <p:ph type="title"/>
          </p:nvPr>
        </p:nvSpPr>
        <p:spPr>
          <a:xfrm>
            <a:off x="2276250" y="1806750"/>
            <a:ext cx="4591500" cy="15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 Model Development for BTC/USDT Crypto Market, aiming to outperform benchmark returns.</a:t>
            </a:r>
            <a:endParaRPr/>
          </a:p>
        </p:txBody>
      </p:sp>
      <p:sp>
        <p:nvSpPr>
          <p:cNvPr id="587" name="Google Shape;587;p29"/>
          <p:cNvSpPr txBox="1"/>
          <p:nvPr>
            <p:ph idx="1" type="subTitle"/>
          </p:nvPr>
        </p:nvSpPr>
        <p:spPr>
          <a:xfrm>
            <a:off x="2169300" y="1133475"/>
            <a:ext cx="48054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working and output </a:t>
            </a:r>
            <a:endParaRPr/>
          </a:p>
        </p:txBody>
      </p:sp>
      <p:pic>
        <p:nvPicPr>
          <p:cNvPr id="726" name="Google Shape;7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75" y="1417500"/>
            <a:ext cx="5409124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</a:t>
            </a:r>
            <a:endParaRPr/>
          </a:p>
        </p:txBody>
      </p:sp>
      <p:sp>
        <p:nvSpPr>
          <p:cNvPr id="732" name="Google Shape;732;p48"/>
          <p:cNvSpPr txBox="1"/>
          <p:nvPr/>
        </p:nvSpPr>
        <p:spPr>
          <a:xfrm>
            <a:off x="720000" y="1746500"/>
            <a:ext cx="75744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scraped news analysis with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Vader sentiment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reveals the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market's emotional pulse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Sentiment-driven classification categorizes news,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bullish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cheers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bearish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concerns.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Interactive visualizations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dissect trends, unveiling the story behind the sentiment.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A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simple yet effective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recommendation system for our model successfully implemented.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</a:t>
            </a:r>
            <a:r>
              <a:rPr lang="en"/>
              <a:t>Sentiment Analysis </a:t>
            </a:r>
            <a:endParaRPr/>
          </a:p>
        </p:txBody>
      </p:sp>
      <p:sp>
        <p:nvSpPr>
          <p:cNvPr id="738" name="Google Shape;738;p49"/>
          <p:cNvSpPr txBox="1"/>
          <p:nvPr/>
        </p:nvSpPr>
        <p:spPr>
          <a:xfrm>
            <a:off x="720000" y="1746500"/>
            <a:ext cx="75744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39" name="Google Shape;7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50" y="1443247"/>
            <a:ext cx="4019288" cy="32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9"/>
          <p:cNvSpPr txBox="1"/>
          <p:nvPr/>
        </p:nvSpPr>
        <p:spPr>
          <a:xfrm>
            <a:off x="5137200" y="1443250"/>
            <a:ext cx="35721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Leveraging real-time Google News sentiment analysis, gain granular insights into evolving Bitcoin market sentiment, empowering informed investment decisions.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0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usage in real world </a:t>
            </a:r>
            <a:endParaRPr/>
          </a:p>
        </p:txBody>
      </p:sp>
      <p:sp>
        <p:nvSpPr>
          <p:cNvPr id="746" name="Google Shape;746;p50"/>
          <p:cNvSpPr txBox="1"/>
          <p:nvPr/>
        </p:nvSpPr>
        <p:spPr>
          <a:xfrm>
            <a:off x="719900" y="1746500"/>
            <a:ext cx="77040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Empowering Fintech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enthusiasts with LSTM insights.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Offering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LSTM-driven solution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confident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crypto exploration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Providing essential LSTM knowledge for thriving in the digital realm.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Supporting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entry into digital assets 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LSTM-backed strategies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Enabling career pursuits in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crypto with LSTM-based education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Enhancing decision-making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our LSTM-driven model.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Guiding business leaders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toward success with LSTM expertise.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/>
          <p:nvPr>
            <p:ph type="title"/>
          </p:nvPr>
        </p:nvSpPr>
        <p:spPr>
          <a:xfrm>
            <a:off x="720000" y="540000"/>
            <a:ext cx="77040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 txBox="1"/>
          <p:nvPr/>
        </p:nvSpPr>
        <p:spPr>
          <a:xfrm>
            <a:off x="769200" y="1264500"/>
            <a:ext cx="760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Improved architecture</a:t>
            </a:r>
            <a:r>
              <a:rPr lang="en" sz="2000">
                <a:solidFill>
                  <a:srgbClr val="F2F2F2"/>
                </a:solidFill>
              </a:rPr>
              <a:t>: Experimenting with different LSTM layers, units, activation functions, and hyperparameters can enhance the model's accuracy and adaptability.</a:t>
            </a:r>
            <a:endParaRPr sz="2000">
              <a:solidFill>
                <a:srgbClr val="F2F2F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Ensemble models</a:t>
            </a:r>
            <a:r>
              <a:rPr lang="en" sz="2000">
                <a:solidFill>
                  <a:srgbClr val="F2F2F2"/>
                </a:solidFill>
              </a:rPr>
              <a:t>: Combining our LSTM with other models or Support Vector Machines can potentially provide more robust predictions.</a:t>
            </a:r>
            <a:endParaRPr sz="2000">
              <a:solidFill>
                <a:srgbClr val="F2F2F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Technical indicators</a:t>
            </a:r>
            <a:r>
              <a:rPr lang="en" sz="2000">
                <a:solidFill>
                  <a:srgbClr val="F2F2F2"/>
                </a:solidFill>
              </a:rPr>
              <a:t>: Adding technical indicators as features could strengthen the model's understanding of market signals and patterns.</a:t>
            </a:r>
            <a:endParaRPr sz="2000">
              <a:solidFill>
                <a:srgbClr val="F2F2F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Real-time updates</a:t>
            </a:r>
            <a:r>
              <a:rPr lang="en" sz="2000">
                <a:solidFill>
                  <a:srgbClr val="F2F2F2"/>
                </a:solidFill>
              </a:rPr>
              <a:t>: Retraining the model with updated data periodically can improve its performance and adaptability to changing market conditions.</a:t>
            </a:r>
            <a:endParaRPr sz="2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2"/>
          <p:cNvSpPr txBox="1"/>
          <p:nvPr>
            <p:ph idx="5" type="subTitle"/>
          </p:nvPr>
        </p:nvSpPr>
        <p:spPr>
          <a:xfrm>
            <a:off x="2203850" y="21538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Krish Aryan</a:t>
            </a:r>
            <a:endParaRPr/>
          </a:p>
        </p:txBody>
      </p:sp>
      <p:sp>
        <p:nvSpPr>
          <p:cNvPr id="758" name="Google Shape;758;p52"/>
          <p:cNvSpPr txBox="1"/>
          <p:nvPr>
            <p:ph idx="1" type="subTitle"/>
          </p:nvPr>
        </p:nvSpPr>
        <p:spPr>
          <a:xfrm>
            <a:off x="6187075" y="21538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Harshitha Ravani</a:t>
            </a:r>
            <a:endParaRPr/>
          </a:p>
        </p:txBody>
      </p:sp>
      <p:sp>
        <p:nvSpPr>
          <p:cNvPr id="759" name="Google Shape;759;p52"/>
          <p:cNvSpPr txBox="1"/>
          <p:nvPr>
            <p:ph idx="3" type="subTitle"/>
          </p:nvPr>
        </p:nvSpPr>
        <p:spPr>
          <a:xfrm>
            <a:off x="6187075" y="379822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Cho Laqshya</a:t>
            </a:r>
            <a:endParaRPr/>
          </a:p>
        </p:txBody>
      </p:sp>
      <p:sp>
        <p:nvSpPr>
          <p:cNvPr id="760" name="Google Shape;760;p52"/>
          <p:cNvSpPr/>
          <p:nvPr/>
        </p:nvSpPr>
        <p:spPr>
          <a:xfrm>
            <a:off x="5046311" y="1932850"/>
            <a:ext cx="760711" cy="861690"/>
          </a:xfrm>
          <a:custGeom>
            <a:rect b="b" l="l" r="r" t="t"/>
            <a:pathLst>
              <a:path extrusionOk="0" h="208768" w="184303">
                <a:moveTo>
                  <a:pt x="44723" y="6133"/>
                </a:moveTo>
                <a:cubicBezTo>
                  <a:pt x="53008" y="6133"/>
                  <a:pt x="59956" y="12167"/>
                  <a:pt x="61228" y="20192"/>
                </a:cubicBezTo>
                <a:cubicBezTo>
                  <a:pt x="58978" y="21529"/>
                  <a:pt x="56857" y="22997"/>
                  <a:pt x="54900" y="24628"/>
                </a:cubicBezTo>
                <a:cubicBezTo>
                  <a:pt x="54443" y="25019"/>
                  <a:pt x="53987" y="25411"/>
                  <a:pt x="53563" y="25835"/>
                </a:cubicBezTo>
                <a:cubicBezTo>
                  <a:pt x="47919" y="21072"/>
                  <a:pt x="41428" y="18724"/>
                  <a:pt x="33860" y="18724"/>
                </a:cubicBezTo>
                <a:cubicBezTo>
                  <a:pt x="32099" y="18724"/>
                  <a:pt x="30305" y="18854"/>
                  <a:pt x="28413" y="19115"/>
                </a:cubicBezTo>
                <a:cubicBezTo>
                  <a:pt x="30109" y="11678"/>
                  <a:pt x="36763" y="6133"/>
                  <a:pt x="44723" y="6133"/>
                </a:cubicBezTo>
                <a:close/>
                <a:moveTo>
                  <a:pt x="139614" y="6133"/>
                </a:moveTo>
                <a:cubicBezTo>
                  <a:pt x="147540" y="6133"/>
                  <a:pt x="154227" y="11678"/>
                  <a:pt x="155924" y="19115"/>
                </a:cubicBezTo>
                <a:cubicBezTo>
                  <a:pt x="154050" y="18864"/>
                  <a:pt x="152236" y="18738"/>
                  <a:pt x="150482" y="18738"/>
                </a:cubicBezTo>
                <a:cubicBezTo>
                  <a:pt x="142890" y="18738"/>
                  <a:pt x="136391" y="21092"/>
                  <a:pt x="130774" y="25835"/>
                </a:cubicBezTo>
                <a:cubicBezTo>
                  <a:pt x="130317" y="25411"/>
                  <a:pt x="129860" y="25019"/>
                  <a:pt x="129404" y="24628"/>
                </a:cubicBezTo>
                <a:cubicBezTo>
                  <a:pt x="127447" y="22997"/>
                  <a:pt x="125359" y="21529"/>
                  <a:pt x="123108" y="20192"/>
                </a:cubicBezTo>
                <a:cubicBezTo>
                  <a:pt x="124380" y="12167"/>
                  <a:pt x="131328" y="6133"/>
                  <a:pt x="139614" y="6133"/>
                </a:cubicBezTo>
                <a:close/>
                <a:moveTo>
                  <a:pt x="33803" y="24844"/>
                </a:moveTo>
                <a:cubicBezTo>
                  <a:pt x="41142" y="24844"/>
                  <a:pt x="45969" y="27467"/>
                  <a:pt x="49322" y="30239"/>
                </a:cubicBezTo>
                <a:cubicBezTo>
                  <a:pt x="46908" y="33077"/>
                  <a:pt x="44951" y="36175"/>
                  <a:pt x="43385" y="39503"/>
                </a:cubicBezTo>
                <a:cubicBezTo>
                  <a:pt x="35622" y="38883"/>
                  <a:pt x="29326" y="32946"/>
                  <a:pt x="28184" y="25313"/>
                </a:cubicBezTo>
                <a:cubicBezTo>
                  <a:pt x="30206" y="24990"/>
                  <a:pt x="32074" y="24844"/>
                  <a:pt x="33803" y="24844"/>
                </a:cubicBezTo>
                <a:close/>
                <a:moveTo>
                  <a:pt x="89118" y="18430"/>
                </a:moveTo>
                <a:lnTo>
                  <a:pt x="89118" y="28608"/>
                </a:lnTo>
                <a:cubicBezTo>
                  <a:pt x="75842" y="29195"/>
                  <a:pt x="63805" y="33533"/>
                  <a:pt x="54900" y="40938"/>
                </a:cubicBezTo>
                <a:cubicBezTo>
                  <a:pt x="51410" y="43906"/>
                  <a:pt x="48474" y="47234"/>
                  <a:pt x="46093" y="50887"/>
                </a:cubicBezTo>
                <a:cubicBezTo>
                  <a:pt x="47756" y="42341"/>
                  <a:pt x="52095" y="34968"/>
                  <a:pt x="58847" y="29325"/>
                </a:cubicBezTo>
                <a:cubicBezTo>
                  <a:pt x="66643" y="22801"/>
                  <a:pt x="77277" y="18985"/>
                  <a:pt x="89118" y="18430"/>
                </a:cubicBezTo>
                <a:close/>
                <a:moveTo>
                  <a:pt x="56270" y="70231"/>
                </a:moveTo>
                <a:cubicBezTo>
                  <a:pt x="54574" y="70231"/>
                  <a:pt x="53204" y="71601"/>
                  <a:pt x="53204" y="73297"/>
                </a:cubicBezTo>
                <a:cubicBezTo>
                  <a:pt x="53204" y="74993"/>
                  <a:pt x="54574" y="76363"/>
                  <a:pt x="56270" y="76363"/>
                </a:cubicBezTo>
                <a:lnTo>
                  <a:pt x="83345" y="76363"/>
                </a:lnTo>
                <a:cubicBezTo>
                  <a:pt x="85008" y="76363"/>
                  <a:pt x="86378" y="74993"/>
                  <a:pt x="86378" y="73297"/>
                </a:cubicBezTo>
                <a:cubicBezTo>
                  <a:pt x="86378" y="71601"/>
                  <a:pt x="85008" y="70231"/>
                  <a:pt x="83345" y="70231"/>
                </a:cubicBezTo>
                <a:close/>
                <a:moveTo>
                  <a:pt x="72450" y="80865"/>
                </a:moveTo>
                <a:cubicBezTo>
                  <a:pt x="70786" y="80865"/>
                  <a:pt x="69416" y="82235"/>
                  <a:pt x="69416" y="83931"/>
                </a:cubicBezTo>
                <a:lnTo>
                  <a:pt x="69416" y="90781"/>
                </a:lnTo>
                <a:cubicBezTo>
                  <a:pt x="69416" y="92445"/>
                  <a:pt x="70786" y="93815"/>
                  <a:pt x="72450" y="93815"/>
                </a:cubicBezTo>
                <a:cubicBezTo>
                  <a:pt x="74146" y="93815"/>
                  <a:pt x="75516" y="92445"/>
                  <a:pt x="75516" y="90781"/>
                </a:cubicBezTo>
                <a:lnTo>
                  <a:pt x="75516" y="83931"/>
                </a:lnTo>
                <a:cubicBezTo>
                  <a:pt x="75516" y="82235"/>
                  <a:pt x="74146" y="80865"/>
                  <a:pt x="72450" y="80865"/>
                </a:cubicBezTo>
                <a:close/>
                <a:moveTo>
                  <a:pt x="111854" y="80865"/>
                </a:moveTo>
                <a:cubicBezTo>
                  <a:pt x="110158" y="80865"/>
                  <a:pt x="108788" y="82235"/>
                  <a:pt x="108788" y="83931"/>
                </a:cubicBezTo>
                <a:lnTo>
                  <a:pt x="108788" y="90781"/>
                </a:lnTo>
                <a:cubicBezTo>
                  <a:pt x="108788" y="92445"/>
                  <a:pt x="110158" y="93815"/>
                  <a:pt x="111854" y="93815"/>
                </a:cubicBezTo>
                <a:cubicBezTo>
                  <a:pt x="113550" y="93815"/>
                  <a:pt x="114921" y="92445"/>
                  <a:pt x="114921" y="90781"/>
                </a:cubicBezTo>
                <a:lnTo>
                  <a:pt x="114921" y="83931"/>
                </a:lnTo>
                <a:cubicBezTo>
                  <a:pt x="114921" y="82235"/>
                  <a:pt x="113550" y="80865"/>
                  <a:pt x="111854" y="80865"/>
                </a:cubicBezTo>
                <a:close/>
                <a:moveTo>
                  <a:pt x="92152" y="93260"/>
                </a:moveTo>
                <a:cubicBezTo>
                  <a:pt x="92674" y="93260"/>
                  <a:pt x="94337" y="93391"/>
                  <a:pt x="94859" y="95315"/>
                </a:cubicBezTo>
                <a:lnTo>
                  <a:pt x="96556" y="101317"/>
                </a:lnTo>
                <a:cubicBezTo>
                  <a:pt x="97077" y="103242"/>
                  <a:pt x="96001" y="105493"/>
                  <a:pt x="94631" y="106373"/>
                </a:cubicBezTo>
                <a:cubicBezTo>
                  <a:pt x="93897" y="106846"/>
                  <a:pt x="93033" y="107083"/>
                  <a:pt x="92168" y="107083"/>
                </a:cubicBezTo>
                <a:cubicBezTo>
                  <a:pt x="91304" y="107083"/>
                  <a:pt x="90439" y="106846"/>
                  <a:pt x="89705" y="106373"/>
                </a:cubicBezTo>
                <a:cubicBezTo>
                  <a:pt x="88335" y="105493"/>
                  <a:pt x="87226" y="103242"/>
                  <a:pt x="87781" y="101317"/>
                </a:cubicBezTo>
                <a:lnTo>
                  <a:pt x="89444" y="95315"/>
                </a:lnTo>
                <a:cubicBezTo>
                  <a:pt x="89999" y="93391"/>
                  <a:pt x="91663" y="93260"/>
                  <a:pt x="92152" y="93260"/>
                </a:cubicBezTo>
                <a:close/>
                <a:moveTo>
                  <a:pt x="35491" y="74178"/>
                </a:moveTo>
                <a:cubicBezTo>
                  <a:pt x="36176" y="74178"/>
                  <a:pt x="36829" y="74373"/>
                  <a:pt x="37448" y="74732"/>
                </a:cubicBezTo>
                <a:cubicBezTo>
                  <a:pt x="38558" y="75450"/>
                  <a:pt x="39210" y="76591"/>
                  <a:pt x="39210" y="77896"/>
                </a:cubicBezTo>
                <a:lnTo>
                  <a:pt x="39210" y="108233"/>
                </a:lnTo>
                <a:cubicBezTo>
                  <a:pt x="39210" y="109538"/>
                  <a:pt x="38558" y="110712"/>
                  <a:pt x="37448" y="111397"/>
                </a:cubicBezTo>
                <a:cubicBezTo>
                  <a:pt x="36835" y="111765"/>
                  <a:pt x="36174" y="111954"/>
                  <a:pt x="35512" y="111954"/>
                </a:cubicBezTo>
                <a:cubicBezTo>
                  <a:pt x="34942" y="111954"/>
                  <a:pt x="34371" y="111814"/>
                  <a:pt x="33828" y="111527"/>
                </a:cubicBezTo>
                <a:cubicBezTo>
                  <a:pt x="30500" y="109864"/>
                  <a:pt x="26978" y="104123"/>
                  <a:pt x="26978" y="93064"/>
                </a:cubicBezTo>
                <a:cubicBezTo>
                  <a:pt x="26978" y="82006"/>
                  <a:pt x="30500" y="76265"/>
                  <a:pt x="33828" y="74602"/>
                </a:cubicBezTo>
                <a:cubicBezTo>
                  <a:pt x="34350" y="74308"/>
                  <a:pt x="34937" y="74178"/>
                  <a:pt x="35491" y="74178"/>
                </a:cubicBezTo>
                <a:close/>
                <a:moveTo>
                  <a:pt x="148812" y="74178"/>
                </a:moveTo>
                <a:cubicBezTo>
                  <a:pt x="149400" y="74178"/>
                  <a:pt x="149954" y="74308"/>
                  <a:pt x="150509" y="74602"/>
                </a:cubicBezTo>
                <a:cubicBezTo>
                  <a:pt x="153803" y="76265"/>
                  <a:pt x="157359" y="82006"/>
                  <a:pt x="157359" y="93064"/>
                </a:cubicBezTo>
                <a:cubicBezTo>
                  <a:pt x="157359" y="104123"/>
                  <a:pt x="153803" y="109864"/>
                  <a:pt x="150509" y="111527"/>
                </a:cubicBezTo>
                <a:cubicBezTo>
                  <a:pt x="149966" y="111814"/>
                  <a:pt x="149387" y="111954"/>
                  <a:pt x="148813" y="111954"/>
                </a:cubicBezTo>
                <a:cubicBezTo>
                  <a:pt x="148146" y="111954"/>
                  <a:pt x="147484" y="111765"/>
                  <a:pt x="146888" y="111397"/>
                </a:cubicBezTo>
                <a:cubicBezTo>
                  <a:pt x="145779" y="110712"/>
                  <a:pt x="145126" y="109538"/>
                  <a:pt x="145126" y="108233"/>
                </a:cubicBezTo>
                <a:lnTo>
                  <a:pt x="145126" y="77896"/>
                </a:lnTo>
                <a:cubicBezTo>
                  <a:pt x="145126" y="76591"/>
                  <a:pt x="145779" y="75450"/>
                  <a:pt x="146888" y="74732"/>
                </a:cubicBezTo>
                <a:cubicBezTo>
                  <a:pt x="147508" y="74373"/>
                  <a:pt x="148160" y="74178"/>
                  <a:pt x="148812" y="74178"/>
                </a:cubicBezTo>
                <a:close/>
                <a:moveTo>
                  <a:pt x="92152" y="87128"/>
                </a:moveTo>
                <a:cubicBezTo>
                  <a:pt x="88107" y="87128"/>
                  <a:pt x="84649" y="89770"/>
                  <a:pt x="83573" y="93652"/>
                </a:cubicBezTo>
                <a:lnTo>
                  <a:pt x="81877" y="99686"/>
                </a:lnTo>
                <a:cubicBezTo>
                  <a:pt x="80702" y="103992"/>
                  <a:pt x="82627" y="109081"/>
                  <a:pt x="86378" y="111495"/>
                </a:cubicBezTo>
                <a:cubicBezTo>
                  <a:pt x="88107" y="112604"/>
                  <a:pt x="90097" y="113191"/>
                  <a:pt x="92152" y="113191"/>
                </a:cubicBezTo>
                <a:cubicBezTo>
                  <a:pt x="94207" y="113191"/>
                  <a:pt x="96229" y="112604"/>
                  <a:pt x="97958" y="111495"/>
                </a:cubicBezTo>
                <a:cubicBezTo>
                  <a:pt x="101709" y="109081"/>
                  <a:pt x="103634" y="103992"/>
                  <a:pt x="102427" y="99686"/>
                </a:cubicBezTo>
                <a:lnTo>
                  <a:pt x="100764" y="93652"/>
                </a:lnTo>
                <a:cubicBezTo>
                  <a:pt x="99654" y="89770"/>
                  <a:pt x="96229" y="87128"/>
                  <a:pt x="92152" y="87128"/>
                </a:cubicBezTo>
                <a:close/>
                <a:moveTo>
                  <a:pt x="143626" y="116551"/>
                </a:moveTo>
                <a:cubicBezTo>
                  <a:pt x="143659" y="116583"/>
                  <a:pt x="143659" y="116583"/>
                  <a:pt x="143691" y="116616"/>
                </a:cubicBezTo>
                <a:cubicBezTo>
                  <a:pt x="145273" y="117587"/>
                  <a:pt x="147043" y="118063"/>
                  <a:pt x="148821" y="118063"/>
                </a:cubicBezTo>
                <a:cubicBezTo>
                  <a:pt x="149134" y="118063"/>
                  <a:pt x="149446" y="118048"/>
                  <a:pt x="149758" y="118019"/>
                </a:cubicBezTo>
                <a:lnTo>
                  <a:pt x="149758" y="118019"/>
                </a:lnTo>
                <a:cubicBezTo>
                  <a:pt x="147997" y="122846"/>
                  <a:pt x="144702" y="127283"/>
                  <a:pt x="138015" y="130121"/>
                </a:cubicBezTo>
                <a:cubicBezTo>
                  <a:pt x="140494" y="126337"/>
                  <a:pt x="142419" y="121966"/>
                  <a:pt x="143626" y="116551"/>
                </a:cubicBezTo>
                <a:close/>
                <a:moveTo>
                  <a:pt x="109114" y="124836"/>
                </a:moveTo>
                <a:cubicBezTo>
                  <a:pt x="109179" y="124836"/>
                  <a:pt x="109310" y="124836"/>
                  <a:pt x="109408" y="124967"/>
                </a:cubicBezTo>
                <a:cubicBezTo>
                  <a:pt x="109506" y="125130"/>
                  <a:pt x="109440" y="125293"/>
                  <a:pt x="109408" y="125326"/>
                </a:cubicBezTo>
                <a:cubicBezTo>
                  <a:pt x="107222" y="129794"/>
                  <a:pt x="101514" y="134524"/>
                  <a:pt x="92152" y="134524"/>
                </a:cubicBezTo>
                <a:cubicBezTo>
                  <a:pt x="82790" y="134524"/>
                  <a:pt x="77114" y="129794"/>
                  <a:pt x="74929" y="125326"/>
                </a:cubicBezTo>
                <a:cubicBezTo>
                  <a:pt x="74896" y="125293"/>
                  <a:pt x="74831" y="125130"/>
                  <a:pt x="74929" y="124967"/>
                </a:cubicBezTo>
                <a:cubicBezTo>
                  <a:pt x="75026" y="124836"/>
                  <a:pt x="75157" y="124836"/>
                  <a:pt x="75190" y="124836"/>
                </a:cubicBezTo>
                <a:close/>
                <a:moveTo>
                  <a:pt x="75190" y="118704"/>
                </a:moveTo>
                <a:cubicBezTo>
                  <a:pt x="72971" y="118704"/>
                  <a:pt x="70916" y="119845"/>
                  <a:pt x="69742" y="121737"/>
                </a:cubicBezTo>
                <a:cubicBezTo>
                  <a:pt x="68535" y="123662"/>
                  <a:pt x="68437" y="126011"/>
                  <a:pt x="69449" y="128033"/>
                </a:cubicBezTo>
                <a:cubicBezTo>
                  <a:pt x="73265" y="135829"/>
                  <a:pt x="81975" y="140657"/>
                  <a:pt x="92152" y="140657"/>
                </a:cubicBezTo>
                <a:cubicBezTo>
                  <a:pt x="102329" y="140657"/>
                  <a:pt x="111039" y="135829"/>
                  <a:pt x="114888" y="128033"/>
                </a:cubicBezTo>
                <a:cubicBezTo>
                  <a:pt x="115899" y="126011"/>
                  <a:pt x="115769" y="123662"/>
                  <a:pt x="114594" y="121737"/>
                </a:cubicBezTo>
                <a:cubicBezTo>
                  <a:pt x="113420" y="119845"/>
                  <a:pt x="111365" y="118704"/>
                  <a:pt x="109114" y="118704"/>
                </a:cubicBezTo>
                <a:close/>
                <a:moveTo>
                  <a:pt x="95218" y="18430"/>
                </a:moveTo>
                <a:cubicBezTo>
                  <a:pt x="107027" y="18985"/>
                  <a:pt x="117693" y="22801"/>
                  <a:pt x="125489" y="29325"/>
                </a:cubicBezTo>
                <a:cubicBezTo>
                  <a:pt x="132242" y="34968"/>
                  <a:pt x="136547" y="42341"/>
                  <a:pt x="138211" y="50887"/>
                </a:cubicBezTo>
                <a:cubicBezTo>
                  <a:pt x="134688" y="45374"/>
                  <a:pt x="129860" y="40644"/>
                  <a:pt x="123826" y="36926"/>
                </a:cubicBezTo>
                <a:cubicBezTo>
                  <a:pt x="123312" y="36618"/>
                  <a:pt x="122751" y="36469"/>
                  <a:pt x="122201" y="36469"/>
                </a:cubicBezTo>
                <a:cubicBezTo>
                  <a:pt x="121177" y="36469"/>
                  <a:pt x="120190" y="36982"/>
                  <a:pt x="119618" y="37937"/>
                </a:cubicBezTo>
                <a:cubicBezTo>
                  <a:pt x="118704" y="39372"/>
                  <a:pt x="119161" y="41232"/>
                  <a:pt x="120596" y="42145"/>
                </a:cubicBezTo>
                <a:cubicBezTo>
                  <a:pt x="132470" y="49452"/>
                  <a:pt x="138994" y="61293"/>
                  <a:pt x="138994" y="75515"/>
                </a:cubicBezTo>
                <a:lnTo>
                  <a:pt x="138994" y="101709"/>
                </a:lnTo>
                <a:cubicBezTo>
                  <a:pt x="138994" y="117334"/>
                  <a:pt x="134916" y="125782"/>
                  <a:pt x="128001" y="132763"/>
                </a:cubicBezTo>
                <a:cubicBezTo>
                  <a:pt x="125000" y="133187"/>
                  <a:pt x="121542" y="133415"/>
                  <a:pt x="117693" y="133415"/>
                </a:cubicBezTo>
                <a:cubicBezTo>
                  <a:pt x="115997" y="133415"/>
                  <a:pt x="114627" y="134785"/>
                  <a:pt x="114627" y="136482"/>
                </a:cubicBezTo>
                <a:cubicBezTo>
                  <a:pt x="114627" y="138178"/>
                  <a:pt x="115997" y="139548"/>
                  <a:pt x="117693" y="139548"/>
                </a:cubicBezTo>
                <a:cubicBezTo>
                  <a:pt x="118509" y="139548"/>
                  <a:pt x="119357" y="139515"/>
                  <a:pt x="120172" y="139515"/>
                </a:cubicBezTo>
                <a:cubicBezTo>
                  <a:pt x="118476" y="140820"/>
                  <a:pt x="116682" y="142125"/>
                  <a:pt x="114790" y="143527"/>
                </a:cubicBezTo>
                <a:lnTo>
                  <a:pt x="113126" y="144734"/>
                </a:lnTo>
                <a:cubicBezTo>
                  <a:pt x="103014" y="152237"/>
                  <a:pt x="98317" y="153542"/>
                  <a:pt x="92152" y="153542"/>
                </a:cubicBezTo>
                <a:cubicBezTo>
                  <a:pt x="86019" y="153542"/>
                  <a:pt x="81322" y="152237"/>
                  <a:pt x="71210" y="144734"/>
                </a:cubicBezTo>
                <a:lnTo>
                  <a:pt x="69514" y="143527"/>
                </a:lnTo>
                <a:cubicBezTo>
                  <a:pt x="54965" y="132763"/>
                  <a:pt x="45310" y="125684"/>
                  <a:pt x="45310" y="101709"/>
                </a:cubicBezTo>
                <a:lnTo>
                  <a:pt x="45310" y="75515"/>
                </a:lnTo>
                <a:cubicBezTo>
                  <a:pt x="45310" y="63380"/>
                  <a:pt x="50007" y="53040"/>
                  <a:pt x="58847" y="45635"/>
                </a:cubicBezTo>
                <a:cubicBezTo>
                  <a:pt x="61196" y="43678"/>
                  <a:pt x="63838" y="41917"/>
                  <a:pt x="66676" y="40481"/>
                </a:cubicBezTo>
                <a:cubicBezTo>
                  <a:pt x="73135" y="54051"/>
                  <a:pt x="84519" y="64359"/>
                  <a:pt x="99850" y="70459"/>
                </a:cubicBezTo>
                <a:cubicBezTo>
                  <a:pt x="98741" y="70916"/>
                  <a:pt x="97926" y="72025"/>
                  <a:pt x="97926" y="73297"/>
                </a:cubicBezTo>
                <a:cubicBezTo>
                  <a:pt x="97926" y="74993"/>
                  <a:pt x="99296" y="76363"/>
                  <a:pt x="100992" y="76363"/>
                </a:cubicBezTo>
                <a:lnTo>
                  <a:pt x="128132" y="76363"/>
                </a:lnTo>
                <a:cubicBezTo>
                  <a:pt x="129795" y="76330"/>
                  <a:pt x="131133" y="74960"/>
                  <a:pt x="131133" y="73297"/>
                </a:cubicBezTo>
                <a:cubicBezTo>
                  <a:pt x="131133" y="71601"/>
                  <a:pt x="129763" y="70263"/>
                  <a:pt x="128066" y="70231"/>
                </a:cubicBezTo>
                <a:cubicBezTo>
                  <a:pt x="127968" y="70231"/>
                  <a:pt x="117139" y="70165"/>
                  <a:pt x="104711" y="65762"/>
                </a:cubicBezTo>
                <a:cubicBezTo>
                  <a:pt x="89379" y="60314"/>
                  <a:pt x="78484" y="50985"/>
                  <a:pt x="72286" y="38035"/>
                </a:cubicBezTo>
                <a:cubicBezTo>
                  <a:pt x="78321" y="35817"/>
                  <a:pt x="85073" y="34675"/>
                  <a:pt x="92152" y="34675"/>
                </a:cubicBezTo>
                <a:cubicBezTo>
                  <a:pt x="98806" y="34675"/>
                  <a:pt x="105102" y="35654"/>
                  <a:pt x="110876" y="37611"/>
                </a:cubicBezTo>
                <a:cubicBezTo>
                  <a:pt x="111194" y="37715"/>
                  <a:pt x="111519" y="37764"/>
                  <a:pt x="111837" y="37764"/>
                </a:cubicBezTo>
                <a:cubicBezTo>
                  <a:pt x="113117" y="37764"/>
                  <a:pt x="114313" y="36966"/>
                  <a:pt x="114757" y="35686"/>
                </a:cubicBezTo>
                <a:cubicBezTo>
                  <a:pt x="115312" y="34088"/>
                  <a:pt x="114431" y="32359"/>
                  <a:pt x="112833" y="31804"/>
                </a:cubicBezTo>
                <a:cubicBezTo>
                  <a:pt x="107320" y="29945"/>
                  <a:pt x="101416" y="28869"/>
                  <a:pt x="95218" y="28608"/>
                </a:cubicBezTo>
                <a:lnTo>
                  <a:pt x="95218" y="18430"/>
                </a:lnTo>
                <a:close/>
                <a:moveTo>
                  <a:pt x="113061" y="152302"/>
                </a:moveTo>
                <a:lnTo>
                  <a:pt x="113061" y="155205"/>
                </a:lnTo>
                <a:cubicBezTo>
                  <a:pt x="113061" y="155858"/>
                  <a:pt x="113290" y="156510"/>
                  <a:pt x="113681" y="157032"/>
                </a:cubicBezTo>
                <a:cubicBezTo>
                  <a:pt x="113844" y="157260"/>
                  <a:pt x="115018" y="158761"/>
                  <a:pt x="117530" y="160620"/>
                </a:cubicBezTo>
                <a:cubicBezTo>
                  <a:pt x="110582" y="164893"/>
                  <a:pt x="100274" y="169525"/>
                  <a:pt x="87422" y="170439"/>
                </a:cubicBezTo>
                <a:cubicBezTo>
                  <a:pt x="86502" y="170507"/>
                  <a:pt x="85439" y="170551"/>
                  <a:pt x="84235" y="170551"/>
                </a:cubicBezTo>
                <a:cubicBezTo>
                  <a:pt x="78527" y="170551"/>
                  <a:pt x="69651" y="169553"/>
                  <a:pt x="57771" y="165350"/>
                </a:cubicBezTo>
                <a:cubicBezTo>
                  <a:pt x="66839" y="162023"/>
                  <a:pt x="70492" y="157260"/>
                  <a:pt x="70655" y="157032"/>
                </a:cubicBezTo>
                <a:cubicBezTo>
                  <a:pt x="71047" y="156510"/>
                  <a:pt x="71275" y="155858"/>
                  <a:pt x="71275" y="155205"/>
                </a:cubicBezTo>
                <a:lnTo>
                  <a:pt x="71275" y="152302"/>
                </a:lnTo>
                <a:cubicBezTo>
                  <a:pt x="80344" y="158435"/>
                  <a:pt x="85661" y="159642"/>
                  <a:pt x="92152" y="159642"/>
                </a:cubicBezTo>
                <a:cubicBezTo>
                  <a:pt x="98676" y="159642"/>
                  <a:pt x="103993" y="158435"/>
                  <a:pt x="113061" y="152302"/>
                </a:cubicBezTo>
                <a:close/>
                <a:moveTo>
                  <a:pt x="44723" y="0"/>
                </a:moveTo>
                <a:cubicBezTo>
                  <a:pt x="32131" y="0"/>
                  <a:pt x="21889" y="10243"/>
                  <a:pt x="21889" y="22834"/>
                </a:cubicBezTo>
                <a:cubicBezTo>
                  <a:pt x="21889" y="31217"/>
                  <a:pt x="26423" y="38557"/>
                  <a:pt x="33175" y="42536"/>
                </a:cubicBezTo>
                <a:cubicBezTo>
                  <a:pt x="25836" y="46614"/>
                  <a:pt x="20845" y="54443"/>
                  <a:pt x="20845" y="63413"/>
                </a:cubicBezTo>
                <a:cubicBezTo>
                  <a:pt x="20845" y="65109"/>
                  <a:pt x="22215" y="66479"/>
                  <a:pt x="23911" y="66479"/>
                </a:cubicBezTo>
                <a:cubicBezTo>
                  <a:pt x="25608" y="66479"/>
                  <a:pt x="26978" y="65109"/>
                  <a:pt x="26978" y="63413"/>
                </a:cubicBezTo>
                <a:cubicBezTo>
                  <a:pt x="26978" y="54932"/>
                  <a:pt x="32980" y="47788"/>
                  <a:pt x="40939" y="46059"/>
                </a:cubicBezTo>
                <a:lnTo>
                  <a:pt x="40939" y="46059"/>
                </a:lnTo>
                <a:cubicBezTo>
                  <a:pt x="39797" y="50202"/>
                  <a:pt x="39210" y="54573"/>
                  <a:pt x="39210" y="59205"/>
                </a:cubicBezTo>
                <a:lnTo>
                  <a:pt x="39210" y="68795"/>
                </a:lnTo>
                <a:cubicBezTo>
                  <a:pt x="38039" y="68312"/>
                  <a:pt x="36796" y="68072"/>
                  <a:pt x="35549" y="68072"/>
                </a:cubicBezTo>
                <a:cubicBezTo>
                  <a:pt x="34016" y="68072"/>
                  <a:pt x="32476" y="68435"/>
                  <a:pt x="31055" y="69154"/>
                </a:cubicBezTo>
                <a:cubicBezTo>
                  <a:pt x="24662" y="72383"/>
                  <a:pt x="20845" y="81321"/>
                  <a:pt x="20845" y="93064"/>
                </a:cubicBezTo>
                <a:cubicBezTo>
                  <a:pt x="20845" y="104808"/>
                  <a:pt x="24662" y="113745"/>
                  <a:pt x="31055" y="117007"/>
                </a:cubicBezTo>
                <a:cubicBezTo>
                  <a:pt x="32468" y="117714"/>
                  <a:pt x="33992" y="118067"/>
                  <a:pt x="35511" y="118067"/>
                </a:cubicBezTo>
                <a:cubicBezTo>
                  <a:pt x="37290" y="118067"/>
                  <a:pt x="39062" y="117583"/>
                  <a:pt x="40645" y="116616"/>
                </a:cubicBezTo>
                <a:cubicBezTo>
                  <a:pt x="40645" y="116583"/>
                  <a:pt x="40678" y="116583"/>
                  <a:pt x="40710" y="116551"/>
                </a:cubicBezTo>
                <a:cubicBezTo>
                  <a:pt x="44233" y="132176"/>
                  <a:pt x="53726" y="139450"/>
                  <a:pt x="65143" y="147866"/>
                </a:cubicBezTo>
                <a:lnTo>
                  <a:pt x="65143" y="154031"/>
                </a:lnTo>
                <a:cubicBezTo>
                  <a:pt x="63805" y="155336"/>
                  <a:pt x="60282" y="158239"/>
                  <a:pt x="53693" y="160294"/>
                </a:cubicBezTo>
                <a:lnTo>
                  <a:pt x="51899" y="160816"/>
                </a:lnTo>
                <a:cubicBezTo>
                  <a:pt x="50888" y="161142"/>
                  <a:pt x="49877" y="161468"/>
                  <a:pt x="48800" y="161795"/>
                </a:cubicBezTo>
                <a:cubicBezTo>
                  <a:pt x="47137" y="161044"/>
                  <a:pt x="45375" y="160229"/>
                  <a:pt x="43581" y="159348"/>
                </a:cubicBezTo>
                <a:cubicBezTo>
                  <a:pt x="42440" y="158786"/>
                  <a:pt x="41195" y="158508"/>
                  <a:pt x="39943" y="158508"/>
                </a:cubicBezTo>
                <a:cubicBezTo>
                  <a:pt x="38868" y="158508"/>
                  <a:pt x="37788" y="158713"/>
                  <a:pt x="36763" y="159120"/>
                </a:cubicBezTo>
                <a:cubicBezTo>
                  <a:pt x="34545" y="160000"/>
                  <a:pt x="32816" y="161795"/>
                  <a:pt x="32001" y="164013"/>
                </a:cubicBezTo>
                <a:lnTo>
                  <a:pt x="30566" y="167829"/>
                </a:lnTo>
                <a:cubicBezTo>
                  <a:pt x="25379" y="169786"/>
                  <a:pt x="22019" y="171385"/>
                  <a:pt x="20030" y="172885"/>
                </a:cubicBezTo>
                <a:cubicBezTo>
                  <a:pt x="8417" y="181562"/>
                  <a:pt x="1" y="195393"/>
                  <a:pt x="1" y="205701"/>
                </a:cubicBezTo>
                <a:cubicBezTo>
                  <a:pt x="1" y="207397"/>
                  <a:pt x="1371" y="208767"/>
                  <a:pt x="3067" y="208767"/>
                </a:cubicBezTo>
                <a:cubicBezTo>
                  <a:pt x="4763" y="208767"/>
                  <a:pt x="6133" y="207397"/>
                  <a:pt x="6133" y="205701"/>
                </a:cubicBezTo>
                <a:cubicBezTo>
                  <a:pt x="6133" y="198557"/>
                  <a:pt x="12299" y="186325"/>
                  <a:pt x="23683" y="177778"/>
                </a:cubicBezTo>
                <a:cubicBezTo>
                  <a:pt x="24727" y="176995"/>
                  <a:pt x="27141" y="175658"/>
                  <a:pt x="32686" y="173570"/>
                </a:cubicBezTo>
                <a:cubicBezTo>
                  <a:pt x="38786" y="176930"/>
                  <a:pt x="49877" y="182312"/>
                  <a:pt x="63218" y="185216"/>
                </a:cubicBezTo>
                <a:cubicBezTo>
                  <a:pt x="63435" y="185263"/>
                  <a:pt x="63651" y="185286"/>
                  <a:pt x="63865" y="185286"/>
                </a:cubicBezTo>
                <a:cubicBezTo>
                  <a:pt x="65260" y="185286"/>
                  <a:pt x="66528" y="184310"/>
                  <a:pt x="66839" y="182867"/>
                </a:cubicBezTo>
                <a:cubicBezTo>
                  <a:pt x="67198" y="181236"/>
                  <a:pt x="66154" y="179605"/>
                  <a:pt x="64490" y="179246"/>
                </a:cubicBezTo>
                <a:cubicBezTo>
                  <a:pt x="52649" y="176669"/>
                  <a:pt x="42668" y="172005"/>
                  <a:pt x="36731" y="168808"/>
                </a:cubicBezTo>
                <a:lnTo>
                  <a:pt x="37742" y="166133"/>
                </a:lnTo>
                <a:cubicBezTo>
                  <a:pt x="37970" y="165513"/>
                  <a:pt x="38427" y="165024"/>
                  <a:pt x="39047" y="164796"/>
                </a:cubicBezTo>
                <a:cubicBezTo>
                  <a:pt x="39241" y="164707"/>
                  <a:pt x="39532" y="164619"/>
                  <a:pt x="39887" y="164619"/>
                </a:cubicBezTo>
                <a:cubicBezTo>
                  <a:pt x="40187" y="164619"/>
                  <a:pt x="40533" y="164682"/>
                  <a:pt x="40906" y="164861"/>
                </a:cubicBezTo>
                <a:cubicBezTo>
                  <a:pt x="50235" y="169428"/>
                  <a:pt x="67720" y="176669"/>
                  <a:pt x="84127" y="176669"/>
                </a:cubicBezTo>
                <a:cubicBezTo>
                  <a:pt x="85400" y="176669"/>
                  <a:pt x="86639" y="176637"/>
                  <a:pt x="87846" y="176539"/>
                </a:cubicBezTo>
                <a:cubicBezTo>
                  <a:pt x="106896" y="175201"/>
                  <a:pt x="120792" y="166361"/>
                  <a:pt x="127381" y="161240"/>
                </a:cubicBezTo>
                <a:cubicBezTo>
                  <a:pt x="127872" y="160839"/>
                  <a:pt x="128378" y="160742"/>
                  <a:pt x="128774" y="160742"/>
                </a:cubicBezTo>
                <a:cubicBezTo>
                  <a:pt x="128957" y="160742"/>
                  <a:pt x="129117" y="160763"/>
                  <a:pt x="129241" y="160783"/>
                </a:cubicBezTo>
                <a:cubicBezTo>
                  <a:pt x="129632" y="160849"/>
                  <a:pt x="130350" y="161110"/>
                  <a:pt x="130806" y="161925"/>
                </a:cubicBezTo>
                <a:lnTo>
                  <a:pt x="133546" y="166720"/>
                </a:lnTo>
                <a:cubicBezTo>
                  <a:pt x="133938" y="167405"/>
                  <a:pt x="134558" y="167894"/>
                  <a:pt x="135308" y="168123"/>
                </a:cubicBezTo>
                <a:cubicBezTo>
                  <a:pt x="139712" y="169493"/>
                  <a:pt x="145387" y="171287"/>
                  <a:pt x="150183" y="173048"/>
                </a:cubicBezTo>
                <a:cubicBezTo>
                  <a:pt x="150522" y="173166"/>
                  <a:pt x="150870" y="173222"/>
                  <a:pt x="151211" y="173222"/>
                </a:cubicBezTo>
                <a:cubicBezTo>
                  <a:pt x="152475" y="173222"/>
                  <a:pt x="153660" y="172455"/>
                  <a:pt x="154097" y="171222"/>
                </a:cubicBezTo>
                <a:cubicBezTo>
                  <a:pt x="154684" y="169623"/>
                  <a:pt x="153869" y="167862"/>
                  <a:pt x="152270" y="167307"/>
                </a:cubicBezTo>
                <a:cubicBezTo>
                  <a:pt x="147769" y="165644"/>
                  <a:pt x="142549" y="163980"/>
                  <a:pt x="138276" y="162643"/>
                </a:cubicBezTo>
                <a:lnTo>
                  <a:pt x="136123" y="158891"/>
                </a:lnTo>
                <a:cubicBezTo>
                  <a:pt x="134916" y="156738"/>
                  <a:pt x="132829" y="155271"/>
                  <a:pt x="130448" y="154781"/>
                </a:cubicBezTo>
                <a:cubicBezTo>
                  <a:pt x="129902" y="154671"/>
                  <a:pt x="129354" y="154617"/>
                  <a:pt x="128809" y="154617"/>
                </a:cubicBezTo>
                <a:cubicBezTo>
                  <a:pt x="126942" y="154617"/>
                  <a:pt x="125120" y="155251"/>
                  <a:pt x="123630" y="156412"/>
                </a:cubicBezTo>
                <a:cubicBezTo>
                  <a:pt x="123402" y="156575"/>
                  <a:pt x="123173" y="156738"/>
                  <a:pt x="122978" y="156902"/>
                </a:cubicBezTo>
                <a:cubicBezTo>
                  <a:pt x="121086" y="155760"/>
                  <a:pt x="119846" y="154683"/>
                  <a:pt x="119194" y="154031"/>
                </a:cubicBezTo>
                <a:lnTo>
                  <a:pt x="119194" y="147866"/>
                </a:lnTo>
                <a:cubicBezTo>
                  <a:pt x="123434" y="144767"/>
                  <a:pt x="127381" y="141799"/>
                  <a:pt x="130904" y="138504"/>
                </a:cubicBezTo>
                <a:cubicBezTo>
                  <a:pt x="146105" y="135796"/>
                  <a:pt x="154554" y="127837"/>
                  <a:pt x="157131" y="114006"/>
                </a:cubicBezTo>
                <a:cubicBezTo>
                  <a:pt x="161175" y="109635"/>
                  <a:pt x="163459" y="102198"/>
                  <a:pt x="163459" y="93064"/>
                </a:cubicBezTo>
                <a:cubicBezTo>
                  <a:pt x="163459" y="81321"/>
                  <a:pt x="159642" y="72383"/>
                  <a:pt x="153281" y="69154"/>
                </a:cubicBezTo>
                <a:cubicBezTo>
                  <a:pt x="151843" y="68435"/>
                  <a:pt x="150305" y="68072"/>
                  <a:pt x="148777" y="68072"/>
                </a:cubicBezTo>
                <a:cubicBezTo>
                  <a:pt x="147534" y="68072"/>
                  <a:pt x="146297" y="68312"/>
                  <a:pt x="145126" y="68795"/>
                </a:cubicBezTo>
                <a:lnTo>
                  <a:pt x="145126" y="59205"/>
                </a:lnTo>
                <a:cubicBezTo>
                  <a:pt x="145126" y="54573"/>
                  <a:pt x="144539" y="50202"/>
                  <a:pt x="143365" y="46059"/>
                </a:cubicBezTo>
                <a:lnTo>
                  <a:pt x="143365" y="46059"/>
                </a:lnTo>
                <a:cubicBezTo>
                  <a:pt x="151357" y="47788"/>
                  <a:pt x="157359" y="54932"/>
                  <a:pt x="157359" y="63413"/>
                </a:cubicBezTo>
                <a:cubicBezTo>
                  <a:pt x="157359" y="65109"/>
                  <a:pt x="158729" y="66479"/>
                  <a:pt x="160425" y="66479"/>
                </a:cubicBezTo>
                <a:cubicBezTo>
                  <a:pt x="162089" y="66479"/>
                  <a:pt x="163459" y="65109"/>
                  <a:pt x="163459" y="63413"/>
                </a:cubicBezTo>
                <a:cubicBezTo>
                  <a:pt x="163459" y="54443"/>
                  <a:pt x="158501" y="46614"/>
                  <a:pt x="151161" y="42536"/>
                </a:cubicBezTo>
                <a:cubicBezTo>
                  <a:pt x="153869" y="40938"/>
                  <a:pt x="156250" y="38785"/>
                  <a:pt x="158142" y="36175"/>
                </a:cubicBezTo>
                <a:cubicBezTo>
                  <a:pt x="159153" y="34805"/>
                  <a:pt x="158827" y="32881"/>
                  <a:pt x="157457" y="31902"/>
                </a:cubicBezTo>
                <a:cubicBezTo>
                  <a:pt x="156913" y="31514"/>
                  <a:pt x="156282" y="31326"/>
                  <a:pt x="155658" y="31326"/>
                </a:cubicBezTo>
                <a:cubicBezTo>
                  <a:pt x="154709" y="31326"/>
                  <a:pt x="153774" y="31761"/>
                  <a:pt x="153184" y="32587"/>
                </a:cubicBezTo>
                <a:cubicBezTo>
                  <a:pt x="150313" y="36599"/>
                  <a:pt x="145811" y="39111"/>
                  <a:pt x="140951" y="39503"/>
                </a:cubicBezTo>
                <a:cubicBezTo>
                  <a:pt x="139385" y="36175"/>
                  <a:pt x="137396" y="33077"/>
                  <a:pt x="135014" y="30239"/>
                </a:cubicBezTo>
                <a:cubicBezTo>
                  <a:pt x="139442" y="26632"/>
                  <a:pt x="144493" y="24863"/>
                  <a:pt x="150480" y="24863"/>
                </a:cubicBezTo>
                <a:cubicBezTo>
                  <a:pt x="153049" y="24863"/>
                  <a:pt x="155790" y="25188"/>
                  <a:pt x="158729" y="25835"/>
                </a:cubicBezTo>
                <a:cubicBezTo>
                  <a:pt x="158944" y="25881"/>
                  <a:pt x="159160" y="25904"/>
                  <a:pt x="159375" y="25904"/>
                </a:cubicBezTo>
                <a:cubicBezTo>
                  <a:pt x="160074" y="25904"/>
                  <a:pt x="160757" y="25664"/>
                  <a:pt x="161306" y="25215"/>
                </a:cubicBezTo>
                <a:cubicBezTo>
                  <a:pt x="162023" y="24628"/>
                  <a:pt x="162448" y="23747"/>
                  <a:pt x="162448" y="22834"/>
                </a:cubicBezTo>
                <a:cubicBezTo>
                  <a:pt x="162448" y="10243"/>
                  <a:pt x="152205" y="0"/>
                  <a:pt x="139614" y="0"/>
                </a:cubicBezTo>
                <a:cubicBezTo>
                  <a:pt x="128980" y="0"/>
                  <a:pt x="119944" y="7307"/>
                  <a:pt x="117465" y="17289"/>
                </a:cubicBezTo>
                <a:cubicBezTo>
                  <a:pt x="109930" y="13994"/>
                  <a:pt x="101285" y="12232"/>
                  <a:pt x="92152" y="12232"/>
                </a:cubicBezTo>
                <a:cubicBezTo>
                  <a:pt x="83051" y="12232"/>
                  <a:pt x="74407" y="13994"/>
                  <a:pt x="66872" y="17289"/>
                </a:cubicBezTo>
                <a:cubicBezTo>
                  <a:pt x="64392" y="7307"/>
                  <a:pt x="55357" y="0"/>
                  <a:pt x="44723" y="0"/>
                </a:cubicBezTo>
                <a:close/>
                <a:moveTo>
                  <a:pt x="162484" y="172281"/>
                </a:moveTo>
                <a:cubicBezTo>
                  <a:pt x="161552" y="172281"/>
                  <a:pt x="160637" y="172708"/>
                  <a:pt x="160034" y="173505"/>
                </a:cubicBezTo>
                <a:cubicBezTo>
                  <a:pt x="159022" y="174842"/>
                  <a:pt x="159283" y="176767"/>
                  <a:pt x="160621" y="177778"/>
                </a:cubicBezTo>
                <a:cubicBezTo>
                  <a:pt x="172038" y="186325"/>
                  <a:pt x="178203" y="198557"/>
                  <a:pt x="178203" y="205701"/>
                </a:cubicBezTo>
                <a:cubicBezTo>
                  <a:pt x="178203" y="207397"/>
                  <a:pt x="179573" y="208767"/>
                  <a:pt x="181269" y="208767"/>
                </a:cubicBezTo>
                <a:cubicBezTo>
                  <a:pt x="182933" y="208767"/>
                  <a:pt x="184303" y="207397"/>
                  <a:pt x="184303" y="205701"/>
                </a:cubicBezTo>
                <a:cubicBezTo>
                  <a:pt x="184303" y="195393"/>
                  <a:pt x="175887" y="181562"/>
                  <a:pt x="164307" y="172885"/>
                </a:cubicBezTo>
                <a:cubicBezTo>
                  <a:pt x="163754" y="172477"/>
                  <a:pt x="163115" y="172281"/>
                  <a:pt x="162484" y="17228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2"/>
          <p:cNvSpPr/>
          <p:nvPr/>
        </p:nvSpPr>
        <p:spPr>
          <a:xfrm>
            <a:off x="4995822" y="3577225"/>
            <a:ext cx="861690" cy="861690"/>
          </a:xfrm>
          <a:custGeom>
            <a:rect b="b" l="l" r="r" t="t"/>
            <a:pathLst>
              <a:path extrusionOk="0" h="208768" w="208768">
                <a:moveTo>
                  <a:pt x="103487" y="25324"/>
                </a:moveTo>
                <a:cubicBezTo>
                  <a:pt x="102380" y="25324"/>
                  <a:pt x="101309" y="25919"/>
                  <a:pt x="100763" y="26944"/>
                </a:cubicBezTo>
                <a:cubicBezTo>
                  <a:pt x="99980" y="28445"/>
                  <a:pt x="100534" y="30304"/>
                  <a:pt x="102035" y="31087"/>
                </a:cubicBezTo>
                <a:lnTo>
                  <a:pt x="111103" y="35882"/>
                </a:lnTo>
                <a:cubicBezTo>
                  <a:pt x="111560" y="36110"/>
                  <a:pt x="112049" y="36208"/>
                  <a:pt x="112539" y="36208"/>
                </a:cubicBezTo>
                <a:cubicBezTo>
                  <a:pt x="113648" y="36208"/>
                  <a:pt x="114691" y="35621"/>
                  <a:pt x="115246" y="34577"/>
                </a:cubicBezTo>
                <a:cubicBezTo>
                  <a:pt x="116029" y="33109"/>
                  <a:pt x="115474" y="31250"/>
                  <a:pt x="113974" y="30467"/>
                </a:cubicBezTo>
                <a:lnTo>
                  <a:pt x="104905" y="25672"/>
                </a:lnTo>
                <a:cubicBezTo>
                  <a:pt x="104452" y="25435"/>
                  <a:pt x="103966" y="25324"/>
                  <a:pt x="103487" y="25324"/>
                </a:cubicBezTo>
                <a:close/>
                <a:moveTo>
                  <a:pt x="68469" y="66316"/>
                </a:moveTo>
                <a:cubicBezTo>
                  <a:pt x="66773" y="66316"/>
                  <a:pt x="65403" y="67686"/>
                  <a:pt x="65403" y="69350"/>
                </a:cubicBezTo>
                <a:cubicBezTo>
                  <a:pt x="65403" y="71046"/>
                  <a:pt x="66773" y="72416"/>
                  <a:pt x="68469" y="72416"/>
                </a:cubicBezTo>
                <a:lnTo>
                  <a:pt x="95544" y="72416"/>
                </a:lnTo>
                <a:cubicBezTo>
                  <a:pt x="97240" y="72416"/>
                  <a:pt x="98610" y="71046"/>
                  <a:pt x="98610" y="69350"/>
                </a:cubicBezTo>
                <a:cubicBezTo>
                  <a:pt x="98610" y="67686"/>
                  <a:pt x="97240" y="66316"/>
                  <a:pt x="95544" y="66316"/>
                </a:cubicBezTo>
                <a:close/>
                <a:moveTo>
                  <a:pt x="84681" y="80114"/>
                </a:moveTo>
                <a:cubicBezTo>
                  <a:pt x="82985" y="80114"/>
                  <a:pt x="81615" y="81484"/>
                  <a:pt x="81615" y="83148"/>
                </a:cubicBezTo>
                <a:lnTo>
                  <a:pt x="81615" y="89998"/>
                </a:lnTo>
                <a:cubicBezTo>
                  <a:pt x="81615" y="91694"/>
                  <a:pt x="82985" y="93064"/>
                  <a:pt x="84681" y="93064"/>
                </a:cubicBezTo>
                <a:cubicBezTo>
                  <a:pt x="86377" y="93064"/>
                  <a:pt x="87747" y="91694"/>
                  <a:pt x="87747" y="89998"/>
                </a:cubicBezTo>
                <a:lnTo>
                  <a:pt x="87747" y="83148"/>
                </a:lnTo>
                <a:cubicBezTo>
                  <a:pt x="87747" y="81484"/>
                  <a:pt x="86377" y="80114"/>
                  <a:pt x="84681" y="80114"/>
                </a:cubicBezTo>
                <a:close/>
                <a:moveTo>
                  <a:pt x="124086" y="80114"/>
                </a:moveTo>
                <a:cubicBezTo>
                  <a:pt x="122390" y="80114"/>
                  <a:pt x="121020" y="81484"/>
                  <a:pt x="121020" y="83148"/>
                </a:cubicBezTo>
                <a:lnTo>
                  <a:pt x="121020" y="89998"/>
                </a:lnTo>
                <a:cubicBezTo>
                  <a:pt x="121020" y="91694"/>
                  <a:pt x="122390" y="93064"/>
                  <a:pt x="124086" y="93064"/>
                </a:cubicBezTo>
                <a:cubicBezTo>
                  <a:pt x="125782" y="93064"/>
                  <a:pt x="127152" y="91694"/>
                  <a:pt x="127152" y="89998"/>
                </a:cubicBezTo>
                <a:lnTo>
                  <a:pt x="127152" y="83148"/>
                </a:lnTo>
                <a:cubicBezTo>
                  <a:pt x="127152" y="81484"/>
                  <a:pt x="125782" y="80114"/>
                  <a:pt x="124086" y="80114"/>
                </a:cubicBezTo>
                <a:close/>
                <a:moveTo>
                  <a:pt x="41395" y="66023"/>
                </a:moveTo>
                <a:cubicBezTo>
                  <a:pt x="42080" y="66023"/>
                  <a:pt x="42732" y="66218"/>
                  <a:pt x="43352" y="66577"/>
                </a:cubicBezTo>
                <a:cubicBezTo>
                  <a:pt x="44461" y="67295"/>
                  <a:pt x="45113" y="68436"/>
                  <a:pt x="45113" y="69741"/>
                </a:cubicBezTo>
                <a:lnTo>
                  <a:pt x="45113" y="100078"/>
                </a:lnTo>
                <a:cubicBezTo>
                  <a:pt x="45113" y="101383"/>
                  <a:pt x="44461" y="102557"/>
                  <a:pt x="43352" y="103242"/>
                </a:cubicBezTo>
                <a:cubicBezTo>
                  <a:pt x="42738" y="103610"/>
                  <a:pt x="42078" y="103799"/>
                  <a:pt x="41415" y="103799"/>
                </a:cubicBezTo>
                <a:cubicBezTo>
                  <a:pt x="40845" y="103799"/>
                  <a:pt x="40274" y="103659"/>
                  <a:pt x="39731" y="103372"/>
                </a:cubicBezTo>
                <a:cubicBezTo>
                  <a:pt x="36404" y="101709"/>
                  <a:pt x="32881" y="95968"/>
                  <a:pt x="32881" y="84910"/>
                </a:cubicBezTo>
                <a:cubicBezTo>
                  <a:pt x="32881" y="73851"/>
                  <a:pt x="36404" y="68110"/>
                  <a:pt x="39731" y="66447"/>
                </a:cubicBezTo>
                <a:cubicBezTo>
                  <a:pt x="40253" y="66153"/>
                  <a:pt x="40840" y="66023"/>
                  <a:pt x="41395" y="66023"/>
                </a:cubicBezTo>
                <a:close/>
                <a:moveTo>
                  <a:pt x="104384" y="90031"/>
                </a:moveTo>
                <a:cubicBezTo>
                  <a:pt x="104775" y="90031"/>
                  <a:pt x="106015" y="90129"/>
                  <a:pt x="106536" y="91303"/>
                </a:cubicBezTo>
                <a:lnTo>
                  <a:pt x="111495" y="102850"/>
                </a:lnTo>
                <a:cubicBezTo>
                  <a:pt x="111854" y="103764"/>
                  <a:pt x="111919" y="104645"/>
                  <a:pt x="111593" y="105395"/>
                </a:cubicBezTo>
                <a:cubicBezTo>
                  <a:pt x="111299" y="106178"/>
                  <a:pt x="110581" y="106830"/>
                  <a:pt x="109538" y="107287"/>
                </a:cubicBezTo>
                <a:cubicBezTo>
                  <a:pt x="108004" y="107923"/>
                  <a:pt x="106194" y="108241"/>
                  <a:pt x="104384" y="108241"/>
                </a:cubicBezTo>
                <a:cubicBezTo>
                  <a:pt x="102573" y="108241"/>
                  <a:pt x="100763" y="107923"/>
                  <a:pt x="99230" y="107287"/>
                </a:cubicBezTo>
                <a:cubicBezTo>
                  <a:pt x="98186" y="106830"/>
                  <a:pt x="97468" y="106178"/>
                  <a:pt x="97175" y="105395"/>
                </a:cubicBezTo>
                <a:cubicBezTo>
                  <a:pt x="96848" y="104645"/>
                  <a:pt x="96914" y="103764"/>
                  <a:pt x="97272" y="102850"/>
                </a:cubicBezTo>
                <a:lnTo>
                  <a:pt x="102231" y="91303"/>
                </a:lnTo>
                <a:cubicBezTo>
                  <a:pt x="102753" y="90129"/>
                  <a:pt x="103992" y="90031"/>
                  <a:pt x="104384" y="90031"/>
                </a:cubicBezTo>
                <a:close/>
                <a:moveTo>
                  <a:pt x="104384" y="83931"/>
                </a:moveTo>
                <a:cubicBezTo>
                  <a:pt x="100893" y="83931"/>
                  <a:pt x="97925" y="85823"/>
                  <a:pt x="96620" y="88889"/>
                </a:cubicBezTo>
                <a:lnTo>
                  <a:pt x="91662" y="100437"/>
                </a:lnTo>
                <a:cubicBezTo>
                  <a:pt x="90618" y="102850"/>
                  <a:pt x="90585" y="105427"/>
                  <a:pt x="91499" y="107711"/>
                </a:cubicBezTo>
                <a:cubicBezTo>
                  <a:pt x="92445" y="110027"/>
                  <a:pt x="94271" y="111821"/>
                  <a:pt x="96848" y="112897"/>
                </a:cubicBezTo>
                <a:cubicBezTo>
                  <a:pt x="99164" y="113876"/>
                  <a:pt x="101774" y="114365"/>
                  <a:pt x="104384" y="114365"/>
                </a:cubicBezTo>
                <a:cubicBezTo>
                  <a:pt x="106993" y="114365"/>
                  <a:pt x="109603" y="113876"/>
                  <a:pt x="111919" y="112897"/>
                </a:cubicBezTo>
                <a:cubicBezTo>
                  <a:pt x="114463" y="111821"/>
                  <a:pt x="116322" y="110027"/>
                  <a:pt x="117268" y="107711"/>
                </a:cubicBezTo>
                <a:cubicBezTo>
                  <a:pt x="118182" y="105427"/>
                  <a:pt x="118149" y="102850"/>
                  <a:pt x="117105" y="100437"/>
                </a:cubicBezTo>
                <a:lnTo>
                  <a:pt x="112147" y="88889"/>
                </a:lnTo>
                <a:cubicBezTo>
                  <a:pt x="110842" y="85823"/>
                  <a:pt x="107874" y="83931"/>
                  <a:pt x="104384" y="83931"/>
                </a:cubicBezTo>
                <a:close/>
                <a:moveTo>
                  <a:pt x="163393" y="109048"/>
                </a:moveTo>
                <a:cubicBezTo>
                  <a:pt x="164665" y="109618"/>
                  <a:pt x="166025" y="109908"/>
                  <a:pt x="167395" y="109908"/>
                </a:cubicBezTo>
                <a:cubicBezTo>
                  <a:pt x="168063" y="109908"/>
                  <a:pt x="168732" y="109840"/>
                  <a:pt x="169395" y="109701"/>
                </a:cubicBezTo>
                <a:lnTo>
                  <a:pt x="169395" y="109701"/>
                </a:lnTo>
                <a:cubicBezTo>
                  <a:pt x="168286" y="117105"/>
                  <a:pt x="164698" y="122944"/>
                  <a:pt x="158794" y="127087"/>
                </a:cubicBezTo>
                <a:cubicBezTo>
                  <a:pt x="161240" y="121476"/>
                  <a:pt x="162806" y="115409"/>
                  <a:pt x="163393" y="109048"/>
                </a:cubicBezTo>
                <a:close/>
                <a:moveTo>
                  <a:pt x="83353" y="113882"/>
                </a:moveTo>
                <a:cubicBezTo>
                  <a:pt x="82341" y="113882"/>
                  <a:pt x="81352" y="114379"/>
                  <a:pt x="80767" y="115279"/>
                </a:cubicBezTo>
                <a:lnTo>
                  <a:pt x="74243" y="125423"/>
                </a:lnTo>
                <a:cubicBezTo>
                  <a:pt x="73329" y="126859"/>
                  <a:pt x="73721" y="128751"/>
                  <a:pt x="75156" y="129664"/>
                </a:cubicBezTo>
                <a:cubicBezTo>
                  <a:pt x="75659" y="129992"/>
                  <a:pt x="76225" y="130147"/>
                  <a:pt x="76787" y="130147"/>
                </a:cubicBezTo>
                <a:cubicBezTo>
                  <a:pt x="77790" y="130147"/>
                  <a:pt x="78778" y="129650"/>
                  <a:pt x="79364" y="128751"/>
                </a:cubicBezTo>
                <a:lnTo>
                  <a:pt x="80930" y="126337"/>
                </a:lnTo>
                <a:cubicBezTo>
                  <a:pt x="86606" y="129533"/>
                  <a:pt x="95511" y="131132"/>
                  <a:pt x="104384" y="131132"/>
                </a:cubicBezTo>
                <a:cubicBezTo>
                  <a:pt x="113289" y="131132"/>
                  <a:pt x="122161" y="129533"/>
                  <a:pt x="127837" y="126337"/>
                </a:cubicBezTo>
                <a:lnTo>
                  <a:pt x="129403" y="128751"/>
                </a:lnTo>
                <a:cubicBezTo>
                  <a:pt x="129989" y="129650"/>
                  <a:pt x="130977" y="130147"/>
                  <a:pt x="131980" y="130147"/>
                </a:cubicBezTo>
                <a:cubicBezTo>
                  <a:pt x="132542" y="130147"/>
                  <a:pt x="133108" y="129992"/>
                  <a:pt x="133611" y="129664"/>
                </a:cubicBezTo>
                <a:cubicBezTo>
                  <a:pt x="135046" y="128751"/>
                  <a:pt x="135438" y="126859"/>
                  <a:pt x="134524" y="125423"/>
                </a:cubicBezTo>
                <a:lnTo>
                  <a:pt x="128000" y="115279"/>
                </a:lnTo>
                <a:cubicBezTo>
                  <a:pt x="127415" y="114379"/>
                  <a:pt x="126426" y="113882"/>
                  <a:pt x="125414" y="113882"/>
                </a:cubicBezTo>
                <a:cubicBezTo>
                  <a:pt x="124848" y="113882"/>
                  <a:pt x="124275" y="114038"/>
                  <a:pt x="123760" y="114365"/>
                </a:cubicBezTo>
                <a:cubicBezTo>
                  <a:pt x="122357" y="115279"/>
                  <a:pt x="121933" y="117171"/>
                  <a:pt x="122846" y="118606"/>
                </a:cubicBezTo>
                <a:lnTo>
                  <a:pt x="124510" y="121183"/>
                </a:lnTo>
                <a:cubicBezTo>
                  <a:pt x="120172" y="123564"/>
                  <a:pt x="112636" y="125032"/>
                  <a:pt x="104384" y="125032"/>
                </a:cubicBezTo>
                <a:lnTo>
                  <a:pt x="104351" y="125032"/>
                </a:lnTo>
                <a:cubicBezTo>
                  <a:pt x="96098" y="125032"/>
                  <a:pt x="88596" y="123564"/>
                  <a:pt x="84257" y="121183"/>
                </a:cubicBezTo>
                <a:lnTo>
                  <a:pt x="85921" y="118606"/>
                </a:lnTo>
                <a:cubicBezTo>
                  <a:pt x="86834" y="117171"/>
                  <a:pt x="86410" y="115279"/>
                  <a:pt x="85007" y="114365"/>
                </a:cubicBezTo>
                <a:cubicBezTo>
                  <a:pt x="84493" y="114038"/>
                  <a:pt x="83919" y="113882"/>
                  <a:pt x="83353" y="113882"/>
                </a:cubicBezTo>
                <a:close/>
                <a:moveTo>
                  <a:pt x="43903" y="131873"/>
                </a:moveTo>
                <a:cubicBezTo>
                  <a:pt x="45405" y="131873"/>
                  <a:pt x="47007" y="132520"/>
                  <a:pt x="48473" y="133741"/>
                </a:cubicBezTo>
                <a:lnTo>
                  <a:pt x="93489" y="171613"/>
                </a:lnTo>
                <a:lnTo>
                  <a:pt x="93489" y="171613"/>
                </a:lnTo>
                <a:lnTo>
                  <a:pt x="76885" y="168482"/>
                </a:lnTo>
                <a:cubicBezTo>
                  <a:pt x="76852" y="168482"/>
                  <a:pt x="76820" y="168482"/>
                  <a:pt x="76787" y="168449"/>
                </a:cubicBezTo>
                <a:lnTo>
                  <a:pt x="40449" y="161599"/>
                </a:lnTo>
                <a:cubicBezTo>
                  <a:pt x="36436" y="160849"/>
                  <a:pt x="33468" y="158043"/>
                  <a:pt x="32489" y="154129"/>
                </a:cubicBezTo>
                <a:cubicBezTo>
                  <a:pt x="31315" y="149432"/>
                  <a:pt x="33240" y="144539"/>
                  <a:pt x="37611" y="141081"/>
                </a:cubicBezTo>
                <a:cubicBezTo>
                  <a:pt x="38328" y="140494"/>
                  <a:pt x="38752" y="139613"/>
                  <a:pt x="38752" y="138667"/>
                </a:cubicBezTo>
                <a:cubicBezTo>
                  <a:pt x="38752" y="135568"/>
                  <a:pt x="39894" y="133252"/>
                  <a:pt x="41884" y="132306"/>
                </a:cubicBezTo>
                <a:cubicBezTo>
                  <a:pt x="42519" y="132015"/>
                  <a:pt x="43200" y="131873"/>
                  <a:pt x="43903" y="131873"/>
                </a:cubicBezTo>
                <a:close/>
                <a:moveTo>
                  <a:pt x="89868" y="160588"/>
                </a:moveTo>
                <a:lnTo>
                  <a:pt x="89868" y="160588"/>
                </a:lnTo>
                <a:cubicBezTo>
                  <a:pt x="94630" y="161827"/>
                  <a:pt x="99523" y="162480"/>
                  <a:pt x="104384" y="162480"/>
                </a:cubicBezTo>
                <a:cubicBezTo>
                  <a:pt x="109244" y="162480"/>
                  <a:pt x="114137" y="161827"/>
                  <a:pt x="118899" y="160588"/>
                </a:cubicBezTo>
                <a:lnTo>
                  <a:pt x="118899" y="160588"/>
                </a:lnTo>
                <a:lnTo>
                  <a:pt x="104384" y="172787"/>
                </a:lnTo>
                <a:lnTo>
                  <a:pt x="89868" y="160588"/>
                </a:lnTo>
                <a:close/>
                <a:moveTo>
                  <a:pt x="114137" y="0"/>
                </a:moveTo>
                <a:cubicBezTo>
                  <a:pt x="91042" y="0"/>
                  <a:pt x="78744" y="6263"/>
                  <a:pt x="46679" y="24367"/>
                </a:cubicBezTo>
                <a:cubicBezTo>
                  <a:pt x="45700" y="24922"/>
                  <a:pt x="45113" y="25933"/>
                  <a:pt x="45113" y="27042"/>
                </a:cubicBezTo>
                <a:lnTo>
                  <a:pt x="45113" y="46288"/>
                </a:lnTo>
                <a:cubicBezTo>
                  <a:pt x="45113" y="47984"/>
                  <a:pt x="46483" y="49354"/>
                  <a:pt x="48180" y="49354"/>
                </a:cubicBezTo>
                <a:cubicBezTo>
                  <a:pt x="49843" y="49354"/>
                  <a:pt x="51213" y="47984"/>
                  <a:pt x="51213" y="46288"/>
                </a:cubicBezTo>
                <a:lnTo>
                  <a:pt x="51213" y="28836"/>
                </a:lnTo>
                <a:cubicBezTo>
                  <a:pt x="81778" y="11613"/>
                  <a:pt x="92836" y="6133"/>
                  <a:pt x="114137" y="6133"/>
                </a:cubicBezTo>
                <a:cubicBezTo>
                  <a:pt x="124412" y="6133"/>
                  <a:pt x="135666" y="9362"/>
                  <a:pt x="145876" y="15266"/>
                </a:cubicBezTo>
                <a:cubicBezTo>
                  <a:pt x="156053" y="21138"/>
                  <a:pt x="164796" y="29456"/>
                  <a:pt x="171450" y="39535"/>
                </a:cubicBezTo>
                <a:lnTo>
                  <a:pt x="160588" y="39535"/>
                </a:lnTo>
                <a:cubicBezTo>
                  <a:pt x="158924" y="39535"/>
                  <a:pt x="157554" y="40905"/>
                  <a:pt x="157554" y="42602"/>
                </a:cubicBezTo>
                <a:lnTo>
                  <a:pt x="157554" y="53431"/>
                </a:lnTo>
                <a:lnTo>
                  <a:pt x="141766" y="45113"/>
                </a:lnTo>
                <a:cubicBezTo>
                  <a:pt x="141733" y="45081"/>
                  <a:pt x="141701" y="45081"/>
                  <a:pt x="141668" y="45048"/>
                </a:cubicBezTo>
                <a:lnTo>
                  <a:pt x="124575" y="36045"/>
                </a:lnTo>
                <a:cubicBezTo>
                  <a:pt x="124115" y="35805"/>
                  <a:pt x="123622" y="35691"/>
                  <a:pt x="123136" y="35691"/>
                </a:cubicBezTo>
                <a:cubicBezTo>
                  <a:pt x="122036" y="35691"/>
                  <a:pt x="120976" y="36276"/>
                  <a:pt x="120433" y="37317"/>
                </a:cubicBezTo>
                <a:cubicBezTo>
                  <a:pt x="119650" y="38818"/>
                  <a:pt x="120204" y="40677"/>
                  <a:pt x="121705" y="41460"/>
                </a:cubicBezTo>
                <a:lnTo>
                  <a:pt x="137232" y="49647"/>
                </a:lnTo>
                <a:lnTo>
                  <a:pt x="137232" y="64392"/>
                </a:lnTo>
                <a:lnTo>
                  <a:pt x="78027" y="34610"/>
                </a:lnTo>
                <a:cubicBezTo>
                  <a:pt x="75450" y="33329"/>
                  <a:pt x="72831" y="32685"/>
                  <a:pt x="70338" y="32685"/>
                </a:cubicBezTo>
                <a:cubicBezTo>
                  <a:pt x="67876" y="32685"/>
                  <a:pt x="65536" y="33313"/>
                  <a:pt x="63478" y="34577"/>
                </a:cubicBezTo>
                <a:cubicBezTo>
                  <a:pt x="59564" y="36991"/>
                  <a:pt x="57346" y="41264"/>
                  <a:pt x="57346" y="46288"/>
                </a:cubicBezTo>
                <a:cubicBezTo>
                  <a:pt x="57346" y="47984"/>
                  <a:pt x="58716" y="49354"/>
                  <a:pt x="60412" y="49354"/>
                </a:cubicBezTo>
                <a:cubicBezTo>
                  <a:pt x="62076" y="49354"/>
                  <a:pt x="63446" y="47984"/>
                  <a:pt x="63446" y="46288"/>
                </a:cubicBezTo>
                <a:cubicBezTo>
                  <a:pt x="63446" y="43417"/>
                  <a:pt x="64620" y="41068"/>
                  <a:pt x="66675" y="39796"/>
                </a:cubicBezTo>
                <a:cubicBezTo>
                  <a:pt x="67757" y="39141"/>
                  <a:pt x="69018" y="38813"/>
                  <a:pt x="70377" y="38813"/>
                </a:cubicBezTo>
                <a:cubicBezTo>
                  <a:pt x="71925" y="38813"/>
                  <a:pt x="73601" y="39239"/>
                  <a:pt x="75287" y="40090"/>
                </a:cubicBezTo>
                <a:lnTo>
                  <a:pt x="127413" y="66316"/>
                </a:lnTo>
                <a:lnTo>
                  <a:pt x="113224" y="66316"/>
                </a:lnTo>
                <a:cubicBezTo>
                  <a:pt x="111527" y="66316"/>
                  <a:pt x="110157" y="67686"/>
                  <a:pt x="110157" y="69350"/>
                </a:cubicBezTo>
                <a:cubicBezTo>
                  <a:pt x="110157" y="71046"/>
                  <a:pt x="111527" y="72416"/>
                  <a:pt x="113224" y="72416"/>
                </a:cubicBezTo>
                <a:lnTo>
                  <a:pt x="140298" y="72416"/>
                </a:lnTo>
                <a:cubicBezTo>
                  <a:pt x="141994" y="72416"/>
                  <a:pt x="143364" y="71046"/>
                  <a:pt x="143364" y="69350"/>
                </a:cubicBezTo>
                <a:lnTo>
                  <a:pt x="143364" y="52844"/>
                </a:lnTo>
                <a:lnTo>
                  <a:pt x="157554" y="60347"/>
                </a:lnTo>
                <a:lnTo>
                  <a:pt x="157554" y="103242"/>
                </a:lnTo>
                <a:cubicBezTo>
                  <a:pt x="157554" y="115279"/>
                  <a:pt x="154064" y="124608"/>
                  <a:pt x="149529" y="131654"/>
                </a:cubicBezTo>
                <a:cubicBezTo>
                  <a:pt x="143430" y="133709"/>
                  <a:pt x="135960" y="134720"/>
                  <a:pt x="127217" y="134720"/>
                </a:cubicBezTo>
                <a:cubicBezTo>
                  <a:pt x="125521" y="134720"/>
                  <a:pt x="124151" y="136090"/>
                  <a:pt x="124151" y="137786"/>
                </a:cubicBezTo>
                <a:cubicBezTo>
                  <a:pt x="124151" y="139483"/>
                  <a:pt x="125521" y="140853"/>
                  <a:pt x="127217" y="140853"/>
                </a:cubicBezTo>
                <a:cubicBezTo>
                  <a:pt x="133089" y="140853"/>
                  <a:pt x="138471" y="140396"/>
                  <a:pt x="143332" y="139515"/>
                </a:cubicBezTo>
                <a:lnTo>
                  <a:pt x="143332" y="139515"/>
                </a:lnTo>
                <a:cubicBezTo>
                  <a:pt x="142288" y="140592"/>
                  <a:pt x="141211" y="141603"/>
                  <a:pt x="140200" y="142484"/>
                </a:cubicBezTo>
                <a:cubicBezTo>
                  <a:pt x="130251" y="151291"/>
                  <a:pt x="117203" y="156347"/>
                  <a:pt x="104384" y="156347"/>
                </a:cubicBezTo>
                <a:cubicBezTo>
                  <a:pt x="91564" y="156347"/>
                  <a:pt x="78516" y="151291"/>
                  <a:pt x="68567" y="142484"/>
                </a:cubicBezTo>
                <a:cubicBezTo>
                  <a:pt x="60640" y="135503"/>
                  <a:pt x="51213" y="123010"/>
                  <a:pt x="51213" y="103242"/>
                </a:cubicBezTo>
                <a:lnTo>
                  <a:pt x="51213" y="58520"/>
                </a:lnTo>
                <a:cubicBezTo>
                  <a:pt x="51213" y="56824"/>
                  <a:pt x="49843" y="55454"/>
                  <a:pt x="48180" y="55454"/>
                </a:cubicBezTo>
                <a:cubicBezTo>
                  <a:pt x="46483" y="55454"/>
                  <a:pt x="45113" y="56824"/>
                  <a:pt x="45113" y="58520"/>
                </a:cubicBezTo>
                <a:lnTo>
                  <a:pt x="45113" y="60640"/>
                </a:lnTo>
                <a:cubicBezTo>
                  <a:pt x="43942" y="60157"/>
                  <a:pt x="42699" y="59917"/>
                  <a:pt x="41452" y="59917"/>
                </a:cubicBezTo>
                <a:cubicBezTo>
                  <a:pt x="39919" y="59917"/>
                  <a:pt x="38379" y="60280"/>
                  <a:pt x="36958" y="60999"/>
                </a:cubicBezTo>
                <a:cubicBezTo>
                  <a:pt x="30565" y="64229"/>
                  <a:pt x="26748" y="73166"/>
                  <a:pt x="26748" y="84910"/>
                </a:cubicBezTo>
                <a:cubicBezTo>
                  <a:pt x="26748" y="96653"/>
                  <a:pt x="30565" y="105591"/>
                  <a:pt x="36958" y="108852"/>
                </a:cubicBezTo>
                <a:cubicBezTo>
                  <a:pt x="38364" y="109555"/>
                  <a:pt x="39878" y="109907"/>
                  <a:pt x="41387" y="109907"/>
                </a:cubicBezTo>
                <a:cubicBezTo>
                  <a:pt x="42748" y="109907"/>
                  <a:pt x="44105" y="109621"/>
                  <a:pt x="45374" y="109048"/>
                </a:cubicBezTo>
                <a:cubicBezTo>
                  <a:pt x="45961" y="115540"/>
                  <a:pt x="47592" y="121737"/>
                  <a:pt x="50137" y="127478"/>
                </a:cubicBezTo>
                <a:cubicBezTo>
                  <a:pt x="48126" y="126343"/>
                  <a:pt x="45976" y="125759"/>
                  <a:pt x="43877" y="125759"/>
                </a:cubicBezTo>
                <a:cubicBezTo>
                  <a:pt x="42299" y="125759"/>
                  <a:pt x="40749" y="126089"/>
                  <a:pt x="39307" y="126761"/>
                </a:cubicBezTo>
                <a:cubicBezTo>
                  <a:pt x="35523" y="128522"/>
                  <a:pt x="33109" y="132371"/>
                  <a:pt x="32685" y="137199"/>
                </a:cubicBezTo>
                <a:cubicBezTo>
                  <a:pt x="27270" y="142125"/>
                  <a:pt x="24922" y="149040"/>
                  <a:pt x="26553" y="155597"/>
                </a:cubicBezTo>
                <a:cubicBezTo>
                  <a:pt x="27401" y="158989"/>
                  <a:pt x="29227" y="161892"/>
                  <a:pt x="31739" y="164045"/>
                </a:cubicBezTo>
                <a:cubicBezTo>
                  <a:pt x="24400" y="166948"/>
                  <a:pt x="22279" y="168123"/>
                  <a:pt x="21366" y="168743"/>
                </a:cubicBezTo>
                <a:cubicBezTo>
                  <a:pt x="8775" y="177583"/>
                  <a:pt x="0" y="195328"/>
                  <a:pt x="0" y="205701"/>
                </a:cubicBezTo>
                <a:cubicBezTo>
                  <a:pt x="0" y="207397"/>
                  <a:pt x="1370" y="208767"/>
                  <a:pt x="3066" y="208767"/>
                </a:cubicBezTo>
                <a:cubicBezTo>
                  <a:pt x="4763" y="208767"/>
                  <a:pt x="6100" y="207397"/>
                  <a:pt x="6100" y="205701"/>
                </a:cubicBezTo>
                <a:cubicBezTo>
                  <a:pt x="6100" y="198035"/>
                  <a:pt x="13439" y="181791"/>
                  <a:pt x="24889" y="173766"/>
                </a:cubicBezTo>
                <a:cubicBezTo>
                  <a:pt x="25476" y="173342"/>
                  <a:pt x="28053" y="171939"/>
                  <a:pt x="39372" y="167633"/>
                </a:cubicBezTo>
                <a:lnTo>
                  <a:pt x="73199" y="174027"/>
                </a:lnTo>
                <a:lnTo>
                  <a:pt x="73199" y="205701"/>
                </a:lnTo>
                <a:cubicBezTo>
                  <a:pt x="73199" y="207397"/>
                  <a:pt x="74569" y="208767"/>
                  <a:pt x="76265" y="208767"/>
                </a:cubicBezTo>
                <a:cubicBezTo>
                  <a:pt x="77961" y="208767"/>
                  <a:pt x="79299" y="207397"/>
                  <a:pt x="79299" y="205701"/>
                </a:cubicBezTo>
                <a:lnTo>
                  <a:pt x="79299" y="175169"/>
                </a:lnTo>
                <a:lnTo>
                  <a:pt x="103796" y="179768"/>
                </a:lnTo>
                <a:cubicBezTo>
                  <a:pt x="103878" y="179801"/>
                  <a:pt x="104123" y="179817"/>
                  <a:pt x="104371" y="179817"/>
                </a:cubicBezTo>
                <a:cubicBezTo>
                  <a:pt x="104620" y="179817"/>
                  <a:pt x="104873" y="179801"/>
                  <a:pt x="104971" y="179768"/>
                </a:cubicBezTo>
                <a:lnTo>
                  <a:pt x="129468" y="175169"/>
                </a:lnTo>
                <a:lnTo>
                  <a:pt x="129468" y="205701"/>
                </a:lnTo>
                <a:cubicBezTo>
                  <a:pt x="129468" y="207397"/>
                  <a:pt x="130838" y="208767"/>
                  <a:pt x="132502" y="208767"/>
                </a:cubicBezTo>
                <a:cubicBezTo>
                  <a:pt x="134198" y="208767"/>
                  <a:pt x="135568" y="207397"/>
                  <a:pt x="135568" y="205701"/>
                </a:cubicBezTo>
                <a:lnTo>
                  <a:pt x="135568" y="174027"/>
                </a:lnTo>
                <a:lnTo>
                  <a:pt x="147409" y="171776"/>
                </a:lnTo>
                <a:cubicBezTo>
                  <a:pt x="149073" y="171483"/>
                  <a:pt x="150182" y="169852"/>
                  <a:pt x="149856" y="168221"/>
                </a:cubicBezTo>
                <a:cubicBezTo>
                  <a:pt x="149568" y="166753"/>
                  <a:pt x="148290" y="165717"/>
                  <a:pt x="146851" y="165717"/>
                </a:cubicBezTo>
                <a:cubicBezTo>
                  <a:pt x="146659" y="165717"/>
                  <a:pt x="146464" y="165736"/>
                  <a:pt x="146267" y="165774"/>
                </a:cubicBezTo>
                <a:lnTo>
                  <a:pt x="131980" y="168449"/>
                </a:lnTo>
                <a:cubicBezTo>
                  <a:pt x="131947" y="168482"/>
                  <a:pt x="131915" y="168482"/>
                  <a:pt x="131882" y="168482"/>
                </a:cubicBezTo>
                <a:lnTo>
                  <a:pt x="115279" y="171613"/>
                </a:lnTo>
                <a:lnTo>
                  <a:pt x="115279" y="171613"/>
                </a:lnTo>
                <a:lnTo>
                  <a:pt x="160294" y="133741"/>
                </a:lnTo>
                <a:cubicBezTo>
                  <a:pt x="161760" y="132520"/>
                  <a:pt x="163362" y="131873"/>
                  <a:pt x="164864" y="131873"/>
                </a:cubicBezTo>
                <a:cubicBezTo>
                  <a:pt x="165567" y="131873"/>
                  <a:pt x="166248" y="132015"/>
                  <a:pt x="166883" y="132306"/>
                </a:cubicBezTo>
                <a:cubicBezTo>
                  <a:pt x="168873" y="133252"/>
                  <a:pt x="170015" y="135568"/>
                  <a:pt x="170015" y="138667"/>
                </a:cubicBezTo>
                <a:cubicBezTo>
                  <a:pt x="170015" y="139613"/>
                  <a:pt x="170439" y="140494"/>
                  <a:pt x="171156" y="141081"/>
                </a:cubicBezTo>
                <a:cubicBezTo>
                  <a:pt x="175527" y="144539"/>
                  <a:pt x="177452" y="149432"/>
                  <a:pt x="176278" y="154129"/>
                </a:cubicBezTo>
                <a:cubicBezTo>
                  <a:pt x="175299" y="158043"/>
                  <a:pt x="172331" y="160849"/>
                  <a:pt x="168319" y="161599"/>
                </a:cubicBezTo>
                <a:lnTo>
                  <a:pt x="157097" y="163719"/>
                </a:lnTo>
                <a:cubicBezTo>
                  <a:pt x="155434" y="164045"/>
                  <a:pt x="154325" y="165644"/>
                  <a:pt x="154651" y="167307"/>
                </a:cubicBezTo>
                <a:cubicBezTo>
                  <a:pt x="154941" y="168787"/>
                  <a:pt x="156237" y="169802"/>
                  <a:pt x="157691" y="169802"/>
                </a:cubicBezTo>
                <a:cubicBezTo>
                  <a:pt x="157872" y="169802"/>
                  <a:pt x="158055" y="169786"/>
                  <a:pt x="158239" y="169754"/>
                </a:cubicBezTo>
                <a:lnTo>
                  <a:pt x="169395" y="167633"/>
                </a:lnTo>
                <a:cubicBezTo>
                  <a:pt x="180714" y="171939"/>
                  <a:pt x="183291" y="173342"/>
                  <a:pt x="183878" y="173766"/>
                </a:cubicBezTo>
                <a:cubicBezTo>
                  <a:pt x="195328" y="181791"/>
                  <a:pt x="202635" y="198035"/>
                  <a:pt x="202635" y="205701"/>
                </a:cubicBezTo>
                <a:cubicBezTo>
                  <a:pt x="202635" y="207397"/>
                  <a:pt x="204005" y="208767"/>
                  <a:pt x="205701" y="208767"/>
                </a:cubicBezTo>
                <a:cubicBezTo>
                  <a:pt x="207397" y="208767"/>
                  <a:pt x="208767" y="207397"/>
                  <a:pt x="208767" y="205701"/>
                </a:cubicBezTo>
                <a:cubicBezTo>
                  <a:pt x="208767" y="195328"/>
                  <a:pt x="199992" y="177583"/>
                  <a:pt x="187401" y="168743"/>
                </a:cubicBezTo>
                <a:cubicBezTo>
                  <a:pt x="186488" y="168123"/>
                  <a:pt x="184367" y="166948"/>
                  <a:pt x="177028" y="164045"/>
                </a:cubicBezTo>
                <a:cubicBezTo>
                  <a:pt x="179540" y="161892"/>
                  <a:pt x="181366" y="158989"/>
                  <a:pt x="182215" y="155597"/>
                </a:cubicBezTo>
                <a:cubicBezTo>
                  <a:pt x="183846" y="149040"/>
                  <a:pt x="181497" y="142125"/>
                  <a:pt x="176082" y="137199"/>
                </a:cubicBezTo>
                <a:cubicBezTo>
                  <a:pt x="175658" y="132371"/>
                  <a:pt x="173244" y="128522"/>
                  <a:pt x="169460" y="126761"/>
                </a:cubicBezTo>
                <a:cubicBezTo>
                  <a:pt x="169134" y="126630"/>
                  <a:pt x="168840" y="126500"/>
                  <a:pt x="168514" y="126369"/>
                </a:cubicBezTo>
                <a:cubicBezTo>
                  <a:pt x="173114" y="120824"/>
                  <a:pt x="175625" y="113778"/>
                  <a:pt x="175886" y="105656"/>
                </a:cubicBezTo>
                <a:cubicBezTo>
                  <a:pt x="179768" y="101252"/>
                  <a:pt x="182019" y="93880"/>
                  <a:pt x="182019" y="84910"/>
                </a:cubicBezTo>
                <a:cubicBezTo>
                  <a:pt x="182019" y="79984"/>
                  <a:pt x="181366" y="75580"/>
                  <a:pt x="180127" y="71829"/>
                </a:cubicBezTo>
                <a:cubicBezTo>
                  <a:pt x="179685" y="70556"/>
                  <a:pt x="178499" y="69738"/>
                  <a:pt x="177226" y="69738"/>
                </a:cubicBezTo>
                <a:cubicBezTo>
                  <a:pt x="176901" y="69738"/>
                  <a:pt x="176570" y="69792"/>
                  <a:pt x="176245" y="69904"/>
                </a:cubicBezTo>
                <a:cubicBezTo>
                  <a:pt x="174647" y="70426"/>
                  <a:pt x="173766" y="72155"/>
                  <a:pt x="174321" y="73754"/>
                </a:cubicBezTo>
                <a:cubicBezTo>
                  <a:pt x="175364" y="76885"/>
                  <a:pt x="175886" y="80636"/>
                  <a:pt x="175886" y="84910"/>
                </a:cubicBezTo>
                <a:cubicBezTo>
                  <a:pt x="175886" y="94010"/>
                  <a:pt x="173505" y="99491"/>
                  <a:pt x="170798" y="102100"/>
                </a:cubicBezTo>
                <a:cubicBezTo>
                  <a:pt x="170765" y="102133"/>
                  <a:pt x="170700" y="102198"/>
                  <a:pt x="170667" y="102231"/>
                </a:cubicBezTo>
                <a:cubicBezTo>
                  <a:pt x="170113" y="102720"/>
                  <a:pt x="169591" y="103111"/>
                  <a:pt x="169036" y="103372"/>
                </a:cubicBezTo>
                <a:cubicBezTo>
                  <a:pt x="168493" y="103659"/>
                  <a:pt x="167922" y="103799"/>
                  <a:pt x="167352" y="103799"/>
                </a:cubicBezTo>
                <a:cubicBezTo>
                  <a:pt x="166690" y="103799"/>
                  <a:pt x="166029" y="103610"/>
                  <a:pt x="165415" y="103242"/>
                </a:cubicBezTo>
                <a:cubicBezTo>
                  <a:pt x="164306" y="102557"/>
                  <a:pt x="163654" y="101383"/>
                  <a:pt x="163654" y="100078"/>
                </a:cubicBezTo>
                <a:lnTo>
                  <a:pt x="163654" y="69741"/>
                </a:lnTo>
                <a:cubicBezTo>
                  <a:pt x="163654" y="68436"/>
                  <a:pt x="164306" y="67295"/>
                  <a:pt x="165415" y="66577"/>
                </a:cubicBezTo>
                <a:cubicBezTo>
                  <a:pt x="166023" y="66213"/>
                  <a:pt x="166676" y="66033"/>
                  <a:pt x="167332" y="66033"/>
                </a:cubicBezTo>
                <a:cubicBezTo>
                  <a:pt x="167909" y="66033"/>
                  <a:pt x="168487" y="66172"/>
                  <a:pt x="169036" y="66447"/>
                </a:cubicBezTo>
                <a:cubicBezTo>
                  <a:pt x="169487" y="66667"/>
                  <a:pt x="169964" y="66772"/>
                  <a:pt x="170431" y="66772"/>
                </a:cubicBezTo>
                <a:cubicBezTo>
                  <a:pt x="171551" y="66772"/>
                  <a:pt x="172617" y="66168"/>
                  <a:pt x="173146" y="65109"/>
                </a:cubicBezTo>
                <a:cubicBezTo>
                  <a:pt x="173929" y="63576"/>
                  <a:pt x="173309" y="61749"/>
                  <a:pt x="171809" y="60999"/>
                </a:cubicBezTo>
                <a:cubicBezTo>
                  <a:pt x="170388" y="60280"/>
                  <a:pt x="168848" y="59917"/>
                  <a:pt x="167315" y="59917"/>
                </a:cubicBezTo>
                <a:cubicBezTo>
                  <a:pt x="166068" y="59917"/>
                  <a:pt x="164825" y="60157"/>
                  <a:pt x="163654" y="60640"/>
                </a:cubicBezTo>
                <a:lnTo>
                  <a:pt x="163654" y="45635"/>
                </a:lnTo>
                <a:lnTo>
                  <a:pt x="176898" y="45635"/>
                </a:lnTo>
                <a:cubicBezTo>
                  <a:pt x="178007" y="45635"/>
                  <a:pt x="179018" y="45081"/>
                  <a:pt x="179540" y="44135"/>
                </a:cubicBezTo>
                <a:cubicBezTo>
                  <a:pt x="180094" y="43189"/>
                  <a:pt x="180094" y="42014"/>
                  <a:pt x="179572" y="41068"/>
                </a:cubicBezTo>
                <a:cubicBezTo>
                  <a:pt x="172135" y="28020"/>
                  <a:pt x="161534" y="17256"/>
                  <a:pt x="148942" y="9949"/>
                </a:cubicBezTo>
                <a:cubicBezTo>
                  <a:pt x="137819" y="3523"/>
                  <a:pt x="125456" y="0"/>
                  <a:pt x="114137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2"/>
          <p:cNvSpPr/>
          <p:nvPr/>
        </p:nvSpPr>
        <p:spPr>
          <a:xfrm>
            <a:off x="1043444" y="3577225"/>
            <a:ext cx="760711" cy="861690"/>
          </a:xfrm>
          <a:custGeom>
            <a:rect b="b" l="l" r="r" t="t"/>
            <a:pathLst>
              <a:path extrusionOk="0" h="208768" w="184303">
                <a:moveTo>
                  <a:pt x="66187" y="51866"/>
                </a:moveTo>
                <a:cubicBezTo>
                  <a:pt x="60576" y="51866"/>
                  <a:pt x="56270" y="53431"/>
                  <a:pt x="55096" y="53921"/>
                </a:cubicBezTo>
                <a:cubicBezTo>
                  <a:pt x="53530" y="54540"/>
                  <a:pt x="52780" y="56335"/>
                  <a:pt x="53432" y="57900"/>
                </a:cubicBezTo>
                <a:cubicBezTo>
                  <a:pt x="53900" y="59082"/>
                  <a:pt x="55037" y="59799"/>
                  <a:pt x="56240" y="59799"/>
                </a:cubicBezTo>
                <a:cubicBezTo>
                  <a:pt x="56630" y="59799"/>
                  <a:pt x="57028" y="59724"/>
                  <a:pt x="57412" y="59564"/>
                </a:cubicBezTo>
                <a:cubicBezTo>
                  <a:pt x="58325" y="59205"/>
                  <a:pt x="61685" y="57966"/>
                  <a:pt x="66187" y="57966"/>
                </a:cubicBezTo>
                <a:cubicBezTo>
                  <a:pt x="72091" y="57966"/>
                  <a:pt x="79234" y="59466"/>
                  <a:pt x="81975" y="60836"/>
                </a:cubicBezTo>
                <a:cubicBezTo>
                  <a:pt x="82399" y="61064"/>
                  <a:pt x="82855" y="61162"/>
                  <a:pt x="83312" y="61162"/>
                </a:cubicBezTo>
                <a:cubicBezTo>
                  <a:pt x="84454" y="61162"/>
                  <a:pt x="85530" y="60542"/>
                  <a:pt x="86052" y="59466"/>
                </a:cubicBezTo>
                <a:cubicBezTo>
                  <a:pt x="86835" y="57933"/>
                  <a:pt x="86215" y="56106"/>
                  <a:pt x="84682" y="55356"/>
                </a:cubicBezTo>
                <a:cubicBezTo>
                  <a:pt x="80800" y="53431"/>
                  <a:pt x="72515" y="51866"/>
                  <a:pt x="66187" y="51866"/>
                </a:cubicBezTo>
                <a:close/>
                <a:moveTo>
                  <a:pt x="72450" y="77603"/>
                </a:moveTo>
                <a:cubicBezTo>
                  <a:pt x="70786" y="77603"/>
                  <a:pt x="69416" y="78973"/>
                  <a:pt x="69416" y="80669"/>
                </a:cubicBezTo>
                <a:lnTo>
                  <a:pt x="69416" y="87519"/>
                </a:lnTo>
                <a:cubicBezTo>
                  <a:pt x="69416" y="89183"/>
                  <a:pt x="70786" y="90553"/>
                  <a:pt x="72450" y="90553"/>
                </a:cubicBezTo>
                <a:cubicBezTo>
                  <a:pt x="74146" y="90553"/>
                  <a:pt x="75516" y="89183"/>
                  <a:pt x="75516" y="87519"/>
                </a:cubicBezTo>
                <a:lnTo>
                  <a:pt x="75516" y="80669"/>
                </a:lnTo>
                <a:cubicBezTo>
                  <a:pt x="75516" y="78973"/>
                  <a:pt x="74146" y="77603"/>
                  <a:pt x="72450" y="77603"/>
                </a:cubicBezTo>
                <a:close/>
                <a:moveTo>
                  <a:pt x="111854" y="77603"/>
                </a:moveTo>
                <a:cubicBezTo>
                  <a:pt x="110158" y="77603"/>
                  <a:pt x="108788" y="78973"/>
                  <a:pt x="108788" y="80669"/>
                </a:cubicBezTo>
                <a:lnTo>
                  <a:pt x="108788" y="87519"/>
                </a:lnTo>
                <a:cubicBezTo>
                  <a:pt x="108788" y="89183"/>
                  <a:pt x="110158" y="90553"/>
                  <a:pt x="111854" y="90553"/>
                </a:cubicBezTo>
                <a:cubicBezTo>
                  <a:pt x="113550" y="90553"/>
                  <a:pt x="114921" y="89183"/>
                  <a:pt x="114921" y="87519"/>
                </a:cubicBezTo>
                <a:lnTo>
                  <a:pt x="114921" y="80669"/>
                </a:lnTo>
                <a:cubicBezTo>
                  <a:pt x="114921" y="78973"/>
                  <a:pt x="113550" y="77603"/>
                  <a:pt x="111854" y="77603"/>
                </a:cubicBezTo>
                <a:close/>
                <a:moveTo>
                  <a:pt x="63675" y="71438"/>
                </a:moveTo>
                <a:cubicBezTo>
                  <a:pt x="73559" y="71438"/>
                  <a:pt x="79887" y="72938"/>
                  <a:pt x="82399" y="75939"/>
                </a:cubicBezTo>
                <a:cubicBezTo>
                  <a:pt x="83736" y="77505"/>
                  <a:pt x="84127" y="79690"/>
                  <a:pt x="83638" y="82659"/>
                </a:cubicBezTo>
                <a:cubicBezTo>
                  <a:pt x="82007" y="92249"/>
                  <a:pt x="75287" y="97109"/>
                  <a:pt x="63675" y="97109"/>
                </a:cubicBezTo>
                <a:cubicBezTo>
                  <a:pt x="52356" y="97109"/>
                  <a:pt x="45310" y="91629"/>
                  <a:pt x="45310" y="82822"/>
                </a:cubicBezTo>
                <a:cubicBezTo>
                  <a:pt x="45310" y="75091"/>
                  <a:pt x="48083" y="71438"/>
                  <a:pt x="63675" y="71438"/>
                </a:cubicBezTo>
                <a:close/>
                <a:moveTo>
                  <a:pt x="120629" y="71438"/>
                </a:moveTo>
                <a:cubicBezTo>
                  <a:pt x="121444" y="71438"/>
                  <a:pt x="122260" y="71438"/>
                  <a:pt x="123010" y="71470"/>
                </a:cubicBezTo>
                <a:cubicBezTo>
                  <a:pt x="123597" y="72123"/>
                  <a:pt x="124217" y="72775"/>
                  <a:pt x="124837" y="73395"/>
                </a:cubicBezTo>
                <a:cubicBezTo>
                  <a:pt x="128914" y="77374"/>
                  <a:pt x="133546" y="79919"/>
                  <a:pt x="138929" y="81060"/>
                </a:cubicBezTo>
                <a:cubicBezTo>
                  <a:pt x="138994" y="81615"/>
                  <a:pt x="138994" y="82202"/>
                  <a:pt x="138994" y="82822"/>
                </a:cubicBezTo>
                <a:cubicBezTo>
                  <a:pt x="138994" y="91629"/>
                  <a:pt x="131981" y="97109"/>
                  <a:pt x="120629" y="97109"/>
                </a:cubicBezTo>
                <a:cubicBezTo>
                  <a:pt x="109016" y="97109"/>
                  <a:pt x="102329" y="92249"/>
                  <a:pt x="100698" y="82659"/>
                </a:cubicBezTo>
                <a:cubicBezTo>
                  <a:pt x="100209" y="79690"/>
                  <a:pt x="100600" y="77505"/>
                  <a:pt x="101938" y="75939"/>
                </a:cubicBezTo>
                <a:cubicBezTo>
                  <a:pt x="104450" y="72938"/>
                  <a:pt x="110745" y="71438"/>
                  <a:pt x="120629" y="71438"/>
                </a:cubicBezTo>
                <a:close/>
                <a:moveTo>
                  <a:pt x="92152" y="82691"/>
                </a:moveTo>
                <a:cubicBezTo>
                  <a:pt x="92609" y="82691"/>
                  <a:pt x="94044" y="82822"/>
                  <a:pt x="94501" y="84453"/>
                </a:cubicBezTo>
                <a:lnTo>
                  <a:pt x="97306" y="94565"/>
                </a:lnTo>
                <a:cubicBezTo>
                  <a:pt x="97958" y="96881"/>
                  <a:pt x="96653" y="99458"/>
                  <a:pt x="95055" y="100469"/>
                </a:cubicBezTo>
                <a:cubicBezTo>
                  <a:pt x="94207" y="101024"/>
                  <a:pt x="93196" y="101317"/>
                  <a:pt x="92152" y="101317"/>
                </a:cubicBezTo>
                <a:cubicBezTo>
                  <a:pt x="91141" y="101317"/>
                  <a:pt x="90129" y="101024"/>
                  <a:pt x="89281" y="100469"/>
                </a:cubicBezTo>
                <a:cubicBezTo>
                  <a:pt x="87683" y="99458"/>
                  <a:pt x="86378" y="96881"/>
                  <a:pt x="87031" y="94565"/>
                </a:cubicBezTo>
                <a:lnTo>
                  <a:pt x="89836" y="84453"/>
                </a:lnTo>
                <a:cubicBezTo>
                  <a:pt x="90293" y="82822"/>
                  <a:pt x="91728" y="82691"/>
                  <a:pt x="92152" y="82691"/>
                </a:cubicBezTo>
                <a:close/>
                <a:moveTo>
                  <a:pt x="155108" y="80212"/>
                </a:moveTo>
                <a:cubicBezTo>
                  <a:pt x="156315" y="82920"/>
                  <a:pt x="157359" y="87030"/>
                  <a:pt x="157359" y="93064"/>
                </a:cubicBezTo>
                <a:cubicBezTo>
                  <a:pt x="157359" y="104123"/>
                  <a:pt x="153803" y="109864"/>
                  <a:pt x="150509" y="111527"/>
                </a:cubicBezTo>
                <a:cubicBezTo>
                  <a:pt x="149966" y="111814"/>
                  <a:pt x="149387" y="111954"/>
                  <a:pt x="148813" y="111954"/>
                </a:cubicBezTo>
                <a:cubicBezTo>
                  <a:pt x="148146" y="111954"/>
                  <a:pt x="147484" y="111765"/>
                  <a:pt x="146888" y="111397"/>
                </a:cubicBezTo>
                <a:cubicBezTo>
                  <a:pt x="145779" y="110712"/>
                  <a:pt x="145126" y="109538"/>
                  <a:pt x="145126" y="108233"/>
                </a:cubicBezTo>
                <a:lnTo>
                  <a:pt x="145126" y="82822"/>
                </a:lnTo>
                <a:cubicBezTo>
                  <a:pt x="145126" y="82463"/>
                  <a:pt x="145126" y="82104"/>
                  <a:pt x="145094" y="81778"/>
                </a:cubicBezTo>
                <a:cubicBezTo>
                  <a:pt x="145453" y="81778"/>
                  <a:pt x="145779" y="81811"/>
                  <a:pt x="146138" y="81811"/>
                </a:cubicBezTo>
                <a:cubicBezTo>
                  <a:pt x="149497" y="81811"/>
                  <a:pt x="152499" y="81191"/>
                  <a:pt x="155108" y="80212"/>
                </a:cubicBezTo>
                <a:close/>
                <a:moveTo>
                  <a:pt x="72650" y="110164"/>
                </a:moveTo>
                <a:cubicBezTo>
                  <a:pt x="71716" y="110164"/>
                  <a:pt x="70797" y="110586"/>
                  <a:pt x="70199" y="111397"/>
                </a:cubicBezTo>
                <a:cubicBezTo>
                  <a:pt x="69188" y="112734"/>
                  <a:pt x="69449" y="114659"/>
                  <a:pt x="70786" y="115670"/>
                </a:cubicBezTo>
                <a:cubicBezTo>
                  <a:pt x="75483" y="119226"/>
                  <a:pt x="83834" y="120987"/>
                  <a:pt x="92152" y="120987"/>
                </a:cubicBezTo>
                <a:cubicBezTo>
                  <a:pt x="100503" y="120987"/>
                  <a:pt x="108821" y="119226"/>
                  <a:pt x="113518" y="115670"/>
                </a:cubicBezTo>
                <a:cubicBezTo>
                  <a:pt x="114855" y="114659"/>
                  <a:pt x="115149" y="112734"/>
                  <a:pt x="114105" y="111397"/>
                </a:cubicBezTo>
                <a:cubicBezTo>
                  <a:pt x="113506" y="110586"/>
                  <a:pt x="112588" y="110164"/>
                  <a:pt x="111661" y="110164"/>
                </a:cubicBezTo>
                <a:cubicBezTo>
                  <a:pt x="111021" y="110164"/>
                  <a:pt x="110378" y="110364"/>
                  <a:pt x="109832" y="110777"/>
                </a:cubicBezTo>
                <a:cubicBezTo>
                  <a:pt x="106276" y="113468"/>
                  <a:pt x="99214" y="114814"/>
                  <a:pt x="92156" y="114814"/>
                </a:cubicBezTo>
                <a:cubicBezTo>
                  <a:pt x="85098" y="114814"/>
                  <a:pt x="78044" y="113468"/>
                  <a:pt x="74505" y="110777"/>
                </a:cubicBezTo>
                <a:cubicBezTo>
                  <a:pt x="73945" y="110364"/>
                  <a:pt x="73294" y="110164"/>
                  <a:pt x="72650" y="110164"/>
                </a:cubicBezTo>
                <a:close/>
                <a:moveTo>
                  <a:pt x="142191" y="115474"/>
                </a:moveTo>
                <a:cubicBezTo>
                  <a:pt x="142647" y="115898"/>
                  <a:pt x="143137" y="116257"/>
                  <a:pt x="143691" y="116616"/>
                </a:cubicBezTo>
                <a:cubicBezTo>
                  <a:pt x="145257" y="117562"/>
                  <a:pt x="147051" y="118051"/>
                  <a:pt x="148812" y="118051"/>
                </a:cubicBezTo>
                <a:cubicBezTo>
                  <a:pt x="146627" y="121150"/>
                  <a:pt x="143234" y="122977"/>
                  <a:pt x="138015" y="123988"/>
                </a:cubicBezTo>
                <a:cubicBezTo>
                  <a:pt x="139679" y="121476"/>
                  <a:pt x="141082" y="118671"/>
                  <a:pt x="142191" y="115474"/>
                </a:cubicBezTo>
                <a:close/>
                <a:moveTo>
                  <a:pt x="45342" y="97044"/>
                </a:moveTo>
                <a:lnTo>
                  <a:pt x="45342" y="97044"/>
                </a:lnTo>
                <a:cubicBezTo>
                  <a:pt x="49648" y="100958"/>
                  <a:pt x="56009" y="103209"/>
                  <a:pt x="63675" y="103209"/>
                </a:cubicBezTo>
                <a:cubicBezTo>
                  <a:pt x="70819" y="103209"/>
                  <a:pt x="76690" y="101578"/>
                  <a:pt x="81061" y="98414"/>
                </a:cubicBezTo>
                <a:cubicBezTo>
                  <a:pt x="81714" y="101317"/>
                  <a:pt x="83442" y="104025"/>
                  <a:pt x="85954" y="105623"/>
                </a:cubicBezTo>
                <a:cubicBezTo>
                  <a:pt x="87813" y="106830"/>
                  <a:pt x="89966" y="107450"/>
                  <a:pt x="92152" y="107450"/>
                </a:cubicBezTo>
                <a:cubicBezTo>
                  <a:pt x="94370" y="107450"/>
                  <a:pt x="96523" y="106830"/>
                  <a:pt x="98382" y="105623"/>
                </a:cubicBezTo>
                <a:cubicBezTo>
                  <a:pt x="100861" y="104025"/>
                  <a:pt x="102623" y="101317"/>
                  <a:pt x="103275" y="98414"/>
                </a:cubicBezTo>
                <a:cubicBezTo>
                  <a:pt x="107646" y="101578"/>
                  <a:pt x="113518" y="103209"/>
                  <a:pt x="120629" y="103209"/>
                </a:cubicBezTo>
                <a:cubicBezTo>
                  <a:pt x="128327" y="103209"/>
                  <a:pt x="134688" y="100958"/>
                  <a:pt x="138994" y="97044"/>
                </a:cubicBezTo>
                <a:lnTo>
                  <a:pt x="138994" y="97044"/>
                </a:lnTo>
                <a:cubicBezTo>
                  <a:pt x="138766" y="110581"/>
                  <a:pt x="135308" y="118541"/>
                  <a:pt x="129567" y="124999"/>
                </a:cubicBezTo>
                <a:cubicBezTo>
                  <a:pt x="126142" y="125195"/>
                  <a:pt x="122195" y="125260"/>
                  <a:pt x="117693" y="125260"/>
                </a:cubicBezTo>
                <a:cubicBezTo>
                  <a:pt x="115997" y="125260"/>
                  <a:pt x="114627" y="126630"/>
                  <a:pt x="114627" y="128327"/>
                </a:cubicBezTo>
                <a:cubicBezTo>
                  <a:pt x="114627" y="130023"/>
                  <a:pt x="115997" y="131393"/>
                  <a:pt x="117693" y="131393"/>
                </a:cubicBezTo>
                <a:cubicBezTo>
                  <a:pt x="119422" y="131393"/>
                  <a:pt x="121118" y="131360"/>
                  <a:pt x="122749" y="131360"/>
                </a:cubicBezTo>
                <a:cubicBezTo>
                  <a:pt x="120303" y="133317"/>
                  <a:pt x="117661" y="135307"/>
                  <a:pt x="114790" y="137395"/>
                </a:cubicBezTo>
                <a:lnTo>
                  <a:pt x="113126" y="138634"/>
                </a:lnTo>
                <a:cubicBezTo>
                  <a:pt x="103014" y="146104"/>
                  <a:pt x="98317" y="147409"/>
                  <a:pt x="92152" y="147409"/>
                </a:cubicBezTo>
                <a:cubicBezTo>
                  <a:pt x="86019" y="147409"/>
                  <a:pt x="81322" y="146104"/>
                  <a:pt x="71210" y="138634"/>
                </a:cubicBezTo>
                <a:lnTo>
                  <a:pt x="69514" y="137395"/>
                </a:lnTo>
                <a:cubicBezTo>
                  <a:pt x="55259" y="126859"/>
                  <a:pt x="45734" y="119845"/>
                  <a:pt x="45342" y="97044"/>
                </a:cubicBezTo>
                <a:close/>
                <a:moveTo>
                  <a:pt x="105983" y="0"/>
                </a:moveTo>
                <a:cubicBezTo>
                  <a:pt x="97143" y="0"/>
                  <a:pt x="88498" y="2414"/>
                  <a:pt x="80996" y="7013"/>
                </a:cubicBezTo>
                <a:cubicBezTo>
                  <a:pt x="55585" y="11254"/>
                  <a:pt x="39210" y="29260"/>
                  <a:pt x="39210" y="53073"/>
                </a:cubicBezTo>
                <a:lnTo>
                  <a:pt x="39210" y="68795"/>
                </a:lnTo>
                <a:cubicBezTo>
                  <a:pt x="38039" y="68312"/>
                  <a:pt x="36796" y="68072"/>
                  <a:pt x="35549" y="68072"/>
                </a:cubicBezTo>
                <a:cubicBezTo>
                  <a:pt x="34016" y="68072"/>
                  <a:pt x="32476" y="68435"/>
                  <a:pt x="31055" y="69154"/>
                </a:cubicBezTo>
                <a:cubicBezTo>
                  <a:pt x="28511" y="70426"/>
                  <a:pt x="24988" y="73362"/>
                  <a:pt x="22770" y="79951"/>
                </a:cubicBezTo>
                <a:cubicBezTo>
                  <a:pt x="22215" y="81550"/>
                  <a:pt x="23096" y="83279"/>
                  <a:pt x="24694" y="83833"/>
                </a:cubicBezTo>
                <a:cubicBezTo>
                  <a:pt x="25013" y="83937"/>
                  <a:pt x="25337" y="83987"/>
                  <a:pt x="25656" y="83987"/>
                </a:cubicBezTo>
                <a:cubicBezTo>
                  <a:pt x="26934" y="83987"/>
                  <a:pt x="28125" y="83188"/>
                  <a:pt x="28543" y="81908"/>
                </a:cubicBezTo>
                <a:cubicBezTo>
                  <a:pt x="29783" y="78288"/>
                  <a:pt x="31642" y="75711"/>
                  <a:pt x="33828" y="74602"/>
                </a:cubicBezTo>
                <a:cubicBezTo>
                  <a:pt x="34377" y="74327"/>
                  <a:pt x="34955" y="74188"/>
                  <a:pt x="35532" y="74188"/>
                </a:cubicBezTo>
                <a:cubicBezTo>
                  <a:pt x="36187" y="74188"/>
                  <a:pt x="36841" y="74368"/>
                  <a:pt x="37448" y="74732"/>
                </a:cubicBezTo>
                <a:cubicBezTo>
                  <a:pt x="38558" y="75450"/>
                  <a:pt x="39210" y="76591"/>
                  <a:pt x="39210" y="77896"/>
                </a:cubicBezTo>
                <a:lnTo>
                  <a:pt x="39210" y="108233"/>
                </a:lnTo>
                <a:cubicBezTo>
                  <a:pt x="39210" y="109538"/>
                  <a:pt x="38558" y="110712"/>
                  <a:pt x="37448" y="111397"/>
                </a:cubicBezTo>
                <a:cubicBezTo>
                  <a:pt x="36835" y="111765"/>
                  <a:pt x="36174" y="111954"/>
                  <a:pt x="35512" y="111954"/>
                </a:cubicBezTo>
                <a:cubicBezTo>
                  <a:pt x="34942" y="111954"/>
                  <a:pt x="34371" y="111814"/>
                  <a:pt x="33828" y="111527"/>
                </a:cubicBezTo>
                <a:cubicBezTo>
                  <a:pt x="30500" y="109864"/>
                  <a:pt x="26978" y="104123"/>
                  <a:pt x="26978" y="93064"/>
                </a:cubicBezTo>
                <a:cubicBezTo>
                  <a:pt x="26978" y="91368"/>
                  <a:pt x="25608" y="89998"/>
                  <a:pt x="23911" y="89998"/>
                </a:cubicBezTo>
                <a:cubicBezTo>
                  <a:pt x="22215" y="89998"/>
                  <a:pt x="20845" y="91368"/>
                  <a:pt x="20845" y="93064"/>
                </a:cubicBezTo>
                <a:cubicBezTo>
                  <a:pt x="20845" y="104808"/>
                  <a:pt x="24662" y="113745"/>
                  <a:pt x="31055" y="117007"/>
                </a:cubicBezTo>
                <a:cubicBezTo>
                  <a:pt x="32468" y="117714"/>
                  <a:pt x="33992" y="118067"/>
                  <a:pt x="35511" y="118067"/>
                </a:cubicBezTo>
                <a:cubicBezTo>
                  <a:pt x="37290" y="118067"/>
                  <a:pt x="39062" y="117583"/>
                  <a:pt x="40645" y="116616"/>
                </a:cubicBezTo>
                <a:cubicBezTo>
                  <a:pt x="41167" y="116257"/>
                  <a:pt x="41689" y="115898"/>
                  <a:pt x="42146" y="115474"/>
                </a:cubicBezTo>
                <a:cubicBezTo>
                  <a:pt x="46419" y="127739"/>
                  <a:pt x="55031" y="134296"/>
                  <a:pt x="65143" y="141766"/>
                </a:cubicBezTo>
                <a:lnTo>
                  <a:pt x="65143" y="149954"/>
                </a:lnTo>
                <a:cubicBezTo>
                  <a:pt x="63805" y="151258"/>
                  <a:pt x="60315" y="154161"/>
                  <a:pt x="53758" y="156184"/>
                </a:cubicBezTo>
                <a:cubicBezTo>
                  <a:pt x="53726" y="156184"/>
                  <a:pt x="53693" y="156217"/>
                  <a:pt x="53628" y="156217"/>
                </a:cubicBezTo>
                <a:lnTo>
                  <a:pt x="51834" y="156771"/>
                </a:lnTo>
                <a:cubicBezTo>
                  <a:pt x="36698" y="161436"/>
                  <a:pt x="24727" y="165285"/>
                  <a:pt x="20030" y="168808"/>
                </a:cubicBezTo>
                <a:cubicBezTo>
                  <a:pt x="8221" y="177648"/>
                  <a:pt x="1" y="195360"/>
                  <a:pt x="1" y="205701"/>
                </a:cubicBezTo>
                <a:cubicBezTo>
                  <a:pt x="1" y="207397"/>
                  <a:pt x="1371" y="208767"/>
                  <a:pt x="3067" y="208767"/>
                </a:cubicBezTo>
                <a:cubicBezTo>
                  <a:pt x="4763" y="208767"/>
                  <a:pt x="6133" y="207397"/>
                  <a:pt x="6133" y="205701"/>
                </a:cubicBezTo>
                <a:cubicBezTo>
                  <a:pt x="6133" y="198035"/>
                  <a:pt x="12984" y="181725"/>
                  <a:pt x="23683" y="173701"/>
                </a:cubicBezTo>
                <a:cubicBezTo>
                  <a:pt x="27728" y="170700"/>
                  <a:pt x="41363" y="166394"/>
                  <a:pt x="52030" y="163132"/>
                </a:cubicBezTo>
                <a:cubicBezTo>
                  <a:pt x="53432" y="169623"/>
                  <a:pt x="57673" y="177028"/>
                  <a:pt x="60413" y="181334"/>
                </a:cubicBezTo>
                <a:cubicBezTo>
                  <a:pt x="60999" y="182233"/>
                  <a:pt x="61987" y="182730"/>
                  <a:pt x="62999" y="182730"/>
                </a:cubicBezTo>
                <a:cubicBezTo>
                  <a:pt x="63565" y="182730"/>
                  <a:pt x="64139" y="182575"/>
                  <a:pt x="64653" y="182247"/>
                </a:cubicBezTo>
                <a:cubicBezTo>
                  <a:pt x="66056" y="181334"/>
                  <a:pt x="66480" y="179474"/>
                  <a:pt x="65567" y="178039"/>
                </a:cubicBezTo>
                <a:cubicBezTo>
                  <a:pt x="61457" y="171580"/>
                  <a:pt x="58651" y="165415"/>
                  <a:pt x="57868" y="161240"/>
                </a:cubicBezTo>
                <a:cubicBezTo>
                  <a:pt x="66872" y="157913"/>
                  <a:pt x="70492" y="153183"/>
                  <a:pt x="70655" y="152955"/>
                </a:cubicBezTo>
                <a:cubicBezTo>
                  <a:pt x="71047" y="152433"/>
                  <a:pt x="71275" y="151780"/>
                  <a:pt x="71275" y="151128"/>
                </a:cubicBezTo>
                <a:lnTo>
                  <a:pt x="71275" y="146170"/>
                </a:lnTo>
                <a:cubicBezTo>
                  <a:pt x="80344" y="152335"/>
                  <a:pt x="85661" y="153542"/>
                  <a:pt x="92152" y="153542"/>
                </a:cubicBezTo>
                <a:cubicBezTo>
                  <a:pt x="98676" y="153542"/>
                  <a:pt x="103993" y="152335"/>
                  <a:pt x="113061" y="146170"/>
                </a:cubicBezTo>
                <a:lnTo>
                  <a:pt x="113061" y="151128"/>
                </a:lnTo>
                <a:cubicBezTo>
                  <a:pt x="113061" y="151780"/>
                  <a:pt x="113290" y="152433"/>
                  <a:pt x="113681" y="152955"/>
                </a:cubicBezTo>
                <a:cubicBezTo>
                  <a:pt x="113844" y="153183"/>
                  <a:pt x="117465" y="157913"/>
                  <a:pt x="126435" y="161240"/>
                </a:cubicBezTo>
                <a:cubicBezTo>
                  <a:pt x="125391" y="167144"/>
                  <a:pt x="120335" y="176637"/>
                  <a:pt x="113485" y="185509"/>
                </a:cubicBezTo>
                <a:cubicBezTo>
                  <a:pt x="105559" y="195752"/>
                  <a:pt x="96980" y="202667"/>
                  <a:pt x="92152" y="202667"/>
                </a:cubicBezTo>
                <a:cubicBezTo>
                  <a:pt x="87552" y="202667"/>
                  <a:pt x="79593" y="196437"/>
                  <a:pt x="71895" y="186847"/>
                </a:cubicBezTo>
                <a:cubicBezTo>
                  <a:pt x="71299" y="186101"/>
                  <a:pt x="70414" y="185707"/>
                  <a:pt x="69517" y="185707"/>
                </a:cubicBezTo>
                <a:cubicBezTo>
                  <a:pt x="68843" y="185707"/>
                  <a:pt x="68162" y="185929"/>
                  <a:pt x="67589" y="186390"/>
                </a:cubicBezTo>
                <a:cubicBezTo>
                  <a:pt x="66284" y="187434"/>
                  <a:pt x="66089" y="189358"/>
                  <a:pt x="67133" y="190696"/>
                </a:cubicBezTo>
                <a:cubicBezTo>
                  <a:pt x="71504" y="196111"/>
                  <a:pt x="82660" y="208767"/>
                  <a:pt x="92152" y="208767"/>
                </a:cubicBezTo>
                <a:cubicBezTo>
                  <a:pt x="102134" y="208767"/>
                  <a:pt x="113779" y="195132"/>
                  <a:pt x="118313" y="189260"/>
                </a:cubicBezTo>
                <a:cubicBezTo>
                  <a:pt x="124021" y="181888"/>
                  <a:pt x="130513" y="171320"/>
                  <a:pt x="132307" y="163132"/>
                </a:cubicBezTo>
                <a:cubicBezTo>
                  <a:pt x="138570" y="165057"/>
                  <a:pt x="145420" y="167177"/>
                  <a:pt x="151063" y="169297"/>
                </a:cubicBezTo>
                <a:cubicBezTo>
                  <a:pt x="151408" y="169426"/>
                  <a:pt x="151762" y="169488"/>
                  <a:pt x="152110" y="169488"/>
                </a:cubicBezTo>
                <a:cubicBezTo>
                  <a:pt x="153347" y="169488"/>
                  <a:pt x="154520" y="168717"/>
                  <a:pt x="154978" y="167470"/>
                </a:cubicBezTo>
                <a:cubicBezTo>
                  <a:pt x="155565" y="165905"/>
                  <a:pt x="154782" y="164143"/>
                  <a:pt x="153184" y="163556"/>
                </a:cubicBezTo>
                <a:cubicBezTo>
                  <a:pt x="146888" y="161207"/>
                  <a:pt x="139222" y="158859"/>
                  <a:pt x="132470" y="156771"/>
                </a:cubicBezTo>
                <a:lnTo>
                  <a:pt x="130676" y="156217"/>
                </a:lnTo>
                <a:cubicBezTo>
                  <a:pt x="130643" y="156217"/>
                  <a:pt x="130611" y="156184"/>
                  <a:pt x="130545" y="156184"/>
                </a:cubicBezTo>
                <a:cubicBezTo>
                  <a:pt x="124021" y="154161"/>
                  <a:pt x="120498" y="151226"/>
                  <a:pt x="119194" y="149954"/>
                </a:cubicBezTo>
                <a:lnTo>
                  <a:pt x="119194" y="141766"/>
                </a:lnTo>
                <a:cubicBezTo>
                  <a:pt x="124021" y="138178"/>
                  <a:pt x="128523" y="134818"/>
                  <a:pt x="132372" y="130936"/>
                </a:cubicBezTo>
                <a:cubicBezTo>
                  <a:pt x="145387" y="129794"/>
                  <a:pt x="154097" y="126043"/>
                  <a:pt x="157196" y="113941"/>
                </a:cubicBezTo>
                <a:cubicBezTo>
                  <a:pt x="161175" y="109570"/>
                  <a:pt x="163459" y="102165"/>
                  <a:pt x="163459" y="93064"/>
                </a:cubicBezTo>
                <a:cubicBezTo>
                  <a:pt x="163459" y="86932"/>
                  <a:pt x="162480" y="81582"/>
                  <a:pt x="160556" y="77374"/>
                </a:cubicBezTo>
                <a:cubicBezTo>
                  <a:pt x="165775" y="73721"/>
                  <a:pt x="168906" y="68665"/>
                  <a:pt x="170113" y="65338"/>
                </a:cubicBezTo>
                <a:cubicBezTo>
                  <a:pt x="170505" y="64196"/>
                  <a:pt x="170211" y="62956"/>
                  <a:pt x="169396" y="62141"/>
                </a:cubicBezTo>
                <a:lnTo>
                  <a:pt x="160817" y="53562"/>
                </a:lnTo>
                <a:cubicBezTo>
                  <a:pt x="160217" y="52962"/>
                  <a:pt x="159441" y="52669"/>
                  <a:pt x="158663" y="52669"/>
                </a:cubicBezTo>
                <a:cubicBezTo>
                  <a:pt x="157875" y="52669"/>
                  <a:pt x="157086" y="52971"/>
                  <a:pt x="156478" y="53562"/>
                </a:cubicBezTo>
                <a:cubicBezTo>
                  <a:pt x="155304" y="54769"/>
                  <a:pt x="155304" y="56693"/>
                  <a:pt x="156478" y="57900"/>
                </a:cubicBezTo>
                <a:lnTo>
                  <a:pt x="163557" y="64946"/>
                </a:lnTo>
                <a:cubicBezTo>
                  <a:pt x="161763" y="68371"/>
                  <a:pt x="156674" y="75678"/>
                  <a:pt x="146138" y="75678"/>
                </a:cubicBezTo>
                <a:cubicBezTo>
                  <a:pt x="132959" y="75678"/>
                  <a:pt x="126859" y="67980"/>
                  <a:pt x="121216" y="58161"/>
                </a:cubicBezTo>
                <a:lnTo>
                  <a:pt x="121216" y="58161"/>
                </a:lnTo>
                <a:cubicBezTo>
                  <a:pt x="124119" y="58520"/>
                  <a:pt x="126207" y="59303"/>
                  <a:pt x="126925" y="59564"/>
                </a:cubicBezTo>
                <a:cubicBezTo>
                  <a:pt x="127308" y="59724"/>
                  <a:pt x="127704" y="59799"/>
                  <a:pt x="128092" y="59799"/>
                </a:cubicBezTo>
                <a:cubicBezTo>
                  <a:pt x="129287" y="59799"/>
                  <a:pt x="130412" y="59082"/>
                  <a:pt x="130904" y="57900"/>
                </a:cubicBezTo>
                <a:cubicBezTo>
                  <a:pt x="131524" y="56335"/>
                  <a:pt x="130774" y="54540"/>
                  <a:pt x="129208" y="53921"/>
                </a:cubicBezTo>
                <a:cubicBezTo>
                  <a:pt x="128034" y="53431"/>
                  <a:pt x="123760" y="51866"/>
                  <a:pt x="118150" y="51866"/>
                </a:cubicBezTo>
                <a:lnTo>
                  <a:pt x="117726" y="51866"/>
                </a:lnTo>
                <a:cubicBezTo>
                  <a:pt x="111202" y="39992"/>
                  <a:pt x="103569" y="27074"/>
                  <a:pt x="85139" y="25802"/>
                </a:cubicBezTo>
                <a:lnTo>
                  <a:pt x="85139" y="22182"/>
                </a:lnTo>
                <a:cubicBezTo>
                  <a:pt x="85139" y="20485"/>
                  <a:pt x="83769" y="19115"/>
                  <a:pt x="82072" y="19115"/>
                </a:cubicBezTo>
                <a:cubicBezTo>
                  <a:pt x="80376" y="19115"/>
                  <a:pt x="79006" y="20485"/>
                  <a:pt x="79006" y="22182"/>
                </a:cubicBezTo>
                <a:lnTo>
                  <a:pt x="79006" y="28738"/>
                </a:lnTo>
                <a:cubicBezTo>
                  <a:pt x="79006" y="30434"/>
                  <a:pt x="80376" y="31804"/>
                  <a:pt x="82072" y="31804"/>
                </a:cubicBezTo>
                <a:cubicBezTo>
                  <a:pt x="98056" y="31804"/>
                  <a:pt x="104841" y="41362"/>
                  <a:pt x="111039" y="52388"/>
                </a:cubicBezTo>
                <a:cubicBezTo>
                  <a:pt x="106537" y="53007"/>
                  <a:pt x="102134" y="54116"/>
                  <a:pt x="99622" y="55356"/>
                </a:cubicBezTo>
                <a:cubicBezTo>
                  <a:pt x="98121" y="56106"/>
                  <a:pt x="97502" y="57933"/>
                  <a:pt x="98252" y="59466"/>
                </a:cubicBezTo>
                <a:cubicBezTo>
                  <a:pt x="98785" y="60533"/>
                  <a:pt x="99880" y="61155"/>
                  <a:pt x="101008" y="61155"/>
                </a:cubicBezTo>
                <a:cubicBezTo>
                  <a:pt x="101466" y="61155"/>
                  <a:pt x="101929" y="61053"/>
                  <a:pt x="102362" y="60836"/>
                </a:cubicBezTo>
                <a:cubicBezTo>
                  <a:pt x="104482" y="59760"/>
                  <a:pt x="109343" y="58618"/>
                  <a:pt x="114203" y="58161"/>
                </a:cubicBezTo>
                <a:cubicBezTo>
                  <a:pt x="115540" y="60575"/>
                  <a:pt x="116943" y="63022"/>
                  <a:pt x="118443" y="65338"/>
                </a:cubicBezTo>
                <a:cubicBezTo>
                  <a:pt x="107614" y="65599"/>
                  <a:pt x="100861" y="67719"/>
                  <a:pt x="97273" y="71992"/>
                </a:cubicBezTo>
                <a:cubicBezTo>
                  <a:pt x="96034" y="73427"/>
                  <a:pt x="95186" y="75091"/>
                  <a:pt x="94761" y="76983"/>
                </a:cubicBezTo>
                <a:cubicBezTo>
                  <a:pt x="93946" y="76722"/>
                  <a:pt x="93057" y="76591"/>
                  <a:pt x="92168" y="76591"/>
                </a:cubicBezTo>
                <a:cubicBezTo>
                  <a:pt x="91279" y="76591"/>
                  <a:pt x="90390" y="76722"/>
                  <a:pt x="89575" y="76983"/>
                </a:cubicBezTo>
                <a:cubicBezTo>
                  <a:pt x="89118" y="75091"/>
                  <a:pt x="88303" y="73427"/>
                  <a:pt x="87063" y="71992"/>
                </a:cubicBezTo>
                <a:cubicBezTo>
                  <a:pt x="83214" y="67425"/>
                  <a:pt x="75777" y="65305"/>
                  <a:pt x="63675" y="65305"/>
                </a:cubicBezTo>
                <a:cubicBezTo>
                  <a:pt x="56662" y="65305"/>
                  <a:pt x="49942" y="65957"/>
                  <a:pt x="45310" y="69121"/>
                </a:cubicBezTo>
                <a:lnTo>
                  <a:pt x="45310" y="53073"/>
                </a:lnTo>
                <a:cubicBezTo>
                  <a:pt x="45310" y="42471"/>
                  <a:pt x="48963" y="33109"/>
                  <a:pt x="55846" y="25998"/>
                </a:cubicBezTo>
                <a:cubicBezTo>
                  <a:pt x="62468" y="19148"/>
                  <a:pt x="71699" y="14646"/>
                  <a:pt x="82562" y="12950"/>
                </a:cubicBezTo>
                <a:lnTo>
                  <a:pt x="82594" y="12950"/>
                </a:lnTo>
                <a:cubicBezTo>
                  <a:pt x="83116" y="12885"/>
                  <a:pt x="83573" y="12657"/>
                  <a:pt x="83964" y="12363"/>
                </a:cubicBezTo>
                <a:cubicBezTo>
                  <a:pt x="90554" y="8285"/>
                  <a:pt x="98187" y="6133"/>
                  <a:pt x="105983" y="6133"/>
                </a:cubicBezTo>
                <a:cubicBezTo>
                  <a:pt x="129077" y="6133"/>
                  <a:pt x="147866" y="24889"/>
                  <a:pt x="147866" y="47984"/>
                </a:cubicBezTo>
                <a:cubicBezTo>
                  <a:pt x="147866" y="49680"/>
                  <a:pt x="149237" y="51050"/>
                  <a:pt x="150900" y="51050"/>
                </a:cubicBezTo>
                <a:cubicBezTo>
                  <a:pt x="152596" y="51050"/>
                  <a:pt x="153966" y="49680"/>
                  <a:pt x="153966" y="47984"/>
                </a:cubicBezTo>
                <a:cubicBezTo>
                  <a:pt x="153966" y="21529"/>
                  <a:pt x="132437" y="0"/>
                  <a:pt x="105983" y="0"/>
                </a:cubicBezTo>
                <a:close/>
                <a:moveTo>
                  <a:pt x="162484" y="168204"/>
                </a:moveTo>
                <a:cubicBezTo>
                  <a:pt x="161552" y="168204"/>
                  <a:pt x="160637" y="168630"/>
                  <a:pt x="160034" y="169428"/>
                </a:cubicBezTo>
                <a:cubicBezTo>
                  <a:pt x="159022" y="170765"/>
                  <a:pt x="159283" y="172690"/>
                  <a:pt x="160621" y="173701"/>
                </a:cubicBezTo>
                <a:cubicBezTo>
                  <a:pt x="171353" y="181725"/>
                  <a:pt x="178203" y="198035"/>
                  <a:pt x="178203" y="205701"/>
                </a:cubicBezTo>
                <a:cubicBezTo>
                  <a:pt x="178203" y="207397"/>
                  <a:pt x="179573" y="208767"/>
                  <a:pt x="181269" y="208767"/>
                </a:cubicBezTo>
                <a:cubicBezTo>
                  <a:pt x="182933" y="208767"/>
                  <a:pt x="184303" y="207397"/>
                  <a:pt x="184303" y="205701"/>
                </a:cubicBezTo>
                <a:cubicBezTo>
                  <a:pt x="184303" y="195360"/>
                  <a:pt x="176083" y="177648"/>
                  <a:pt x="164307" y="168808"/>
                </a:cubicBezTo>
                <a:cubicBezTo>
                  <a:pt x="163754" y="168399"/>
                  <a:pt x="163115" y="168204"/>
                  <a:pt x="162484" y="168204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2"/>
          <p:cNvSpPr/>
          <p:nvPr/>
        </p:nvSpPr>
        <p:spPr>
          <a:xfrm>
            <a:off x="991475" y="1932850"/>
            <a:ext cx="864649" cy="861690"/>
          </a:xfrm>
          <a:custGeom>
            <a:rect b="b" l="l" r="r" t="t"/>
            <a:pathLst>
              <a:path extrusionOk="0" h="208768" w="209485">
                <a:moveTo>
                  <a:pt x="78745" y="51866"/>
                </a:moveTo>
                <a:cubicBezTo>
                  <a:pt x="73167" y="51866"/>
                  <a:pt x="68861" y="53431"/>
                  <a:pt x="67686" y="53921"/>
                </a:cubicBezTo>
                <a:cubicBezTo>
                  <a:pt x="66121" y="54540"/>
                  <a:pt x="65370" y="56335"/>
                  <a:pt x="65990" y="57900"/>
                </a:cubicBezTo>
                <a:cubicBezTo>
                  <a:pt x="66483" y="59082"/>
                  <a:pt x="67626" y="59799"/>
                  <a:pt x="68830" y="59799"/>
                </a:cubicBezTo>
                <a:cubicBezTo>
                  <a:pt x="69221" y="59799"/>
                  <a:pt x="69619" y="59724"/>
                  <a:pt x="70002" y="59564"/>
                </a:cubicBezTo>
                <a:cubicBezTo>
                  <a:pt x="70916" y="59205"/>
                  <a:pt x="74276" y="57966"/>
                  <a:pt x="78745" y="57966"/>
                </a:cubicBezTo>
                <a:cubicBezTo>
                  <a:pt x="84681" y="57966"/>
                  <a:pt x="91825" y="59466"/>
                  <a:pt x="94533" y="60836"/>
                </a:cubicBezTo>
                <a:cubicBezTo>
                  <a:pt x="94989" y="61064"/>
                  <a:pt x="95446" y="61162"/>
                  <a:pt x="95903" y="61162"/>
                </a:cubicBezTo>
                <a:cubicBezTo>
                  <a:pt x="97044" y="61162"/>
                  <a:pt x="98121" y="60542"/>
                  <a:pt x="98643" y="59466"/>
                </a:cubicBezTo>
                <a:cubicBezTo>
                  <a:pt x="99393" y="57933"/>
                  <a:pt x="98773" y="56106"/>
                  <a:pt x="97273" y="55356"/>
                </a:cubicBezTo>
                <a:cubicBezTo>
                  <a:pt x="93391" y="53431"/>
                  <a:pt x="85073" y="51866"/>
                  <a:pt x="78745" y="51866"/>
                </a:cubicBezTo>
                <a:close/>
                <a:moveTo>
                  <a:pt x="130741" y="51866"/>
                </a:moveTo>
                <a:cubicBezTo>
                  <a:pt x="124412" y="51866"/>
                  <a:pt x="116094" y="53431"/>
                  <a:pt x="112213" y="55356"/>
                </a:cubicBezTo>
                <a:cubicBezTo>
                  <a:pt x="110712" y="56106"/>
                  <a:pt x="110092" y="57933"/>
                  <a:pt x="110842" y="59466"/>
                </a:cubicBezTo>
                <a:cubicBezTo>
                  <a:pt x="111364" y="60542"/>
                  <a:pt x="112441" y="61162"/>
                  <a:pt x="113583" y="61162"/>
                </a:cubicBezTo>
                <a:cubicBezTo>
                  <a:pt x="114039" y="61162"/>
                  <a:pt x="114496" y="61064"/>
                  <a:pt x="114953" y="60836"/>
                </a:cubicBezTo>
                <a:cubicBezTo>
                  <a:pt x="117660" y="59466"/>
                  <a:pt x="124804" y="57966"/>
                  <a:pt x="130741" y="57966"/>
                </a:cubicBezTo>
                <a:cubicBezTo>
                  <a:pt x="135210" y="57966"/>
                  <a:pt x="138569" y="59205"/>
                  <a:pt x="139483" y="59564"/>
                </a:cubicBezTo>
                <a:cubicBezTo>
                  <a:pt x="139867" y="59724"/>
                  <a:pt x="140264" y="59799"/>
                  <a:pt x="140655" y="59799"/>
                </a:cubicBezTo>
                <a:cubicBezTo>
                  <a:pt x="141859" y="59799"/>
                  <a:pt x="143002" y="59082"/>
                  <a:pt x="143495" y="57900"/>
                </a:cubicBezTo>
                <a:cubicBezTo>
                  <a:pt x="144115" y="56335"/>
                  <a:pt x="143364" y="54540"/>
                  <a:pt x="141799" y="53921"/>
                </a:cubicBezTo>
                <a:cubicBezTo>
                  <a:pt x="140624" y="53431"/>
                  <a:pt x="136319" y="51866"/>
                  <a:pt x="130741" y="51866"/>
                </a:cubicBezTo>
                <a:close/>
                <a:moveTo>
                  <a:pt x="85040" y="74797"/>
                </a:moveTo>
                <a:cubicBezTo>
                  <a:pt x="83344" y="74797"/>
                  <a:pt x="81974" y="76167"/>
                  <a:pt x="81974" y="77864"/>
                </a:cubicBezTo>
                <a:lnTo>
                  <a:pt x="81974" y="84681"/>
                </a:lnTo>
                <a:cubicBezTo>
                  <a:pt x="81974" y="86377"/>
                  <a:pt x="83344" y="87747"/>
                  <a:pt x="85040" y="87747"/>
                </a:cubicBezTo>
                <a:cubicBezTo>
                  <a:pt x="86736" y="87747"/>
                  <a:pt x="88106" y="86377"/>
                  <a:pt x="88106" y="84681"/>
                </a:cubicBezTo>
                <a:lnTo>
                  <a:pt x="88106" y="77864"/>
                </a:lnTo>
                <a:cubicBezTo>
                  <a:pt x="88106" y="76167"/>
                  <a:pt x="86736" y="74797"/>
                  <a:pt x="85040" y="74797"/>
                </a:cubicBezTo>
                <a:close/>
                <a:moveTo>
                  <a:pt x="124445" y="74797"/>
                </a:moveTo>
                <a:cubicBezTo>
                  <a:pt x="122749" y="74797"/>
                  <a:pt x="121379" y="76167"/>
                  <a:pt x="121379" y="77864"/>
                </a:cubicBezTo>
                <a:lnTo>
                  <a:pt x="121379" y="84681"/>
                </a:lnTo>
                <a:cubicBezTo>
                  <a:pt x="121379" y="86377"/>
                  <a:pt x="122749" y="87747"/>
                  <a:pt x="124445" y="87747"/>
                </a:cubicBezTo>
                <a:cubicBezTo>
                  <a:pt x="126141" y="87747"/>
                  <a:pt x="127511" y="86377"/>
                  <a:pt x="127511" y="84681"/>
                </a:cubicBezTo>
                <a:lnTo>
                  <a:pt x="127511" y="77864"/>
                </a:lnTo>
                <a:cubicBezTo>
                  <a:pt x="127511" y="76167"/>
                  <a:pt x="126141" y="74797"/>
                  <a:pt x="124445" y="74797"/>
                </a:cubicBezTo>
                <a:close/>
                <a:moveTo>
                  <a:pt x="76265" y="69382"/>
                </a:moveTo>
                <a:cubicBezTo>
                  <a:pt x="86149" y="69382"/>
                  <a:pt x="92445" y="70916"/>
                  <a:pt x="94989" y="73884"/>
                </a:cubicBezTo>
                <a:cubicBezTo>
                  <a:pt x="96294" y="75450"/>
                  <a:pt x="96718" y="77668"/>
                  <a:pt x="96229" y="80604"/>
                </a:cubicBezTo>
                <a:cubicBezTo>
                  <a:pt x="94598" y="90194"/>
                  <a:pt x="87878" y="95054"/>
                  <a:pt x="76265" y="95054"/>
                </a:cubicBezTo>
                <a:cubicBezTo>
                  <a:pt x="64946" y="95054"/>
                  <a:pt x="57900" y="89574"/>
                  <a:pt x="57900" y="80767"/>
                </a:cubicBezTo>
                <a:cubicBezTo>
                  <a:pt x="57900" y="73068"/>
                  <a:pt x="60641" y="69382"/>
                  <a:pt x="76265" y="69382"/>
                </a:cubicBezTo>
                <a:close/>
                <a:moveTo>
                  <a:pt x="133220" y="69382"/>
                </a:moveTo>
                <a:cubicBezTo>
                  <a:pt x="148845" y="69382"/>
                  <a:pt x="151585" y="73068"/>
                  <a:pt x="151585" y="80767"/>
                </a:cubicBezTo>
                <a:cubicBezTo>
                  <a:pt x="151585" y="89574"/>
                  <a:pt x="144539" y="95054"/>
                  <a:pt x="133220" y="95054"/>
                </a:cubicBezTo>
                <a:cubicBezTo>
                  <a:pt x="121607" y="95054"/>
                  <a:pt x="114887" y="90194"/>
                  <a:pt x="113256" y="80604"/>
                </a:cubicBezTo>
                <a:cubicBezTo>
                  <a:pt x="112767" y="77668"/>
                  <a:pt x="113191" y="75450"/>
                  <a:pt x="114496" y="73884"/>
                </a:cubicBezTo>
                <a:cubicBezTo>
                  <a:pt x="117040" y="70916"/>
                  <a:pt x="123336" y="69382"/>
                  <a:pt x="133220" y="69382"/>
                </a:cubicBezTo>
                <a:close/>
                <a:moveTo>
                  <a:pt x="104743" y="87193"/>
                </a:moveTo>
                <a:cubicBezTo>
                  <a:pt x="108298" y="87193"/>
                  <a:pt x="113811" y="95380"/>
                  <a:pt x="116160" y="98871"/>
                </a:cubicBezTo>
                <a:cubicBezTo>
                  <a:pt x="117464" y="100828"/>
                  <a:pt x="117660" y="102589"/>
                  <a:pt x="116681" y="103731"/>
                </a:cubicBezTo>
                <a:cubicBezTo>
                  <a:pt x="116160" y="104340"/>
                  <a:pt x="115261" y="104804"/>
                  <a:pt x="114178" y="104804"/>
                </a:cubicBezTo>
                <a:cubicBezTo>
                  <a:pt x="113637" y="104804"/>
                  <a:pt x="113050" y="104688"/>
                  <a:pt x="112441" y="104416"/>
                </a:cubicBezTo>
                <a:cubicBezTo>
                  <a:pt x="112032" y="104229"/>
                  <a:pt x="111596" y="104130"/>
                  <a:pt x="111161" y="104130"/>
                </a:cubicBezTo>
                <a:cubicBezTo>
                  <a:pt x="110764" y="104130"/>
                  <a:pt x="110368" y="104212"/>
                  <a:pt x="109994" y="104384"/>
                </a:cubicBezTo>
                <a:cubicBezTo>
                  <a:pt x="108298" y="105085"/>
                  <a:pt x="106520" y="105436"/>
                  <a:pt x="104743" y="105436"/>
                </a:cubicBezTo>
                <a:cubicBezTo>
                  <a:pt x="102965" y="105436"/>
                  <a:pt x="101187" y="105085"/>
                  <a:pt x="99491" y="104384"/>
                </a:cubicBezTo>
                <a:cubicBezTo>
                  <a:pt x="99132" y="104220"/>
                  <a:pt x="98708" y="104123"/>
                  <a:pt x="98316" y="104123"/>
                </a:cubicBezTo>
                <a:cubicBezTo>
                  <a:pt x="97892" y="104123"/>
                  <a:pt x="97436" y="104220"/>
                  <a:pt x="97044" y="104416"/>
                </a:cubicBezTo>
                <a:cubicBezTo>
                  <a:pt x="96435" y="104688"/>
                  <a:pt x="95848" y="104804"/>
                  <a:pt x="95307" y="104804"/>
                </a:cubicBezTo>
                <a:cubicBezTo>
                  <a:pt x="94224" y="104804"/>
                  <a:pt x="93326" y="104340"/>
                  <a:pt x="92804" y="103731"/>
                </a:cubicBezTo>
                <a:cubicBezTo>
                  <a:pt x="91825" y="102589"/>
                  <a:pt x="92021" y="100828"/>
                  <a:pt x="93326" y="98871"/>
                </a:cubicBezTo>
                <a:cubicBezTo>
                  <a:pt x="95674" y="95380"/>
                  <a:pt x="101187" y="87193"/>
                  <a:pt x="104743" y="87193"/>
                </a:cubicBezTo>
                <a:close/>
                <a:moveTo>
                  <a:pt x="48054" y="72147"/>
                </a:moveTo>
                <a:cubicBezTo>
                  <a:pt x="48730" y="72147"/>
                  <a:pt x="49402" y="72336"/>
                  <a:pt x="50006" y="72710"/>
                </a:cubicBezTo>
                <a:cubicBezTo>
                  <a:pt x="51148" y="73395"/>
                  <a:pt x="51801" y="74536"/>
                  <a:pt x="51801" y="75874"/>
                </a:cubicBezTo>
                <a:lnTo>
                  <a:pt x="51801" y="106178"/>
                </a:lnTo>
                <a:cubicBezTo>
                  <a:pt x="51801" y="107515"/>
                  <a:pt x="51148" y="108657"/>
                  <a:pt x="50006" y="109342"/>
                </a:cubicBezTo>
                <a:cubicBezTo>
                  <a:pt x="49402" y="109715"/>
                  <a:pt x="48730" y="109904"/>
                  <a:pt x="48054" y="109904"/>
                </a:cubicBezTo>
                <a:cubicBezTo>
                  <a:pt x="47488" y="109904"/>
                  <a:pt x="46920" y="109772"/>
                  <a:pt x="46386" y="109505"/>
                </a:cubicBezTo>
                <a:cubicBezTo>
                  <a:pt x="43091" y="107809"/>
                  <a:pt x="39568" y="102100"/>
                  <a:pt x="39568" y="91042"/>
                </a:cubicBezTo>
                <a:cubicBezTo>
                  <a:pt x="39568" y="79984"/>
                  <a:pt x="43091" y="74243"/>
                  <a:pt x="46386" y="72547"/>
                </a:cubicBezTo>
                <a:cubicBezTo>
                  <a:pt x="46920" y="72279"/>
                  <a:pt x="47488" y="72147"/>
                  <a:pt x="48054" y="72147"/>
                </a:cubicBezTo>
                <a:close/>
                <a:moveTo>
                  <a:pt x="161431" y="72147"/>
                </a:moveTo>
                <a:cubicBezTo>
                  <a:pt x="161997" y="72147"/>
                  <a:pt x="162565" y="72279"/>
                  <a:pt x="163100" y="72547"/>
                </a:cubicBezTo>
                <a:cubicBezTo>
                  <a:pt x="166394" y="74243"/>
                  <a:pt x="169917" y="79984"/>
                  <a:pt x="169917" y="91042"/>
                </a:cubicBezTo>
                <a:cubicBezTo>
                  <a:pt x="169917" y="102100"/>
                  <a:pt x="166394" y="107809"/>
                  <a:pt x="163100" y="109505"/>
                </a:cubicBezTo>
                <a:cubicBezTo>
                  <a:pt x="162565" y="109772"/>
                  <a:pt x="161997" y="109904"/>
                  <a:pt x="161431" y="109904"/>
                </a:cubicBezTo>
                <a:cubicBezTo>
                  <a:pt x="160755" y="109904"/>
                  <a:pt x="160083" y="109715"/>
                  <a:pt x="159479" y="109342"/>
                </a:cubicBezTo>
                <a:cubicBezTo>
                  <a:pt x="158337" y="108657"/>
                  <a:pt x="157685" y="107515"/>
                  <a:pt x="157685" y="106178"/>
                </a:cubicBezTo>
                <a:lnTo>
                  <a:pt x="157685" y="75874"/>
                </a:lnTo>
                <a:cubicBezTo>
                  <a:pt x="157685" y="74536"/>
                  <a:pt x="158337" y="73395"/>
                  <a:pt x="159479" y="72710"/>
                </a:cubicBezTo>
                <a:cubicBezTo>
                  <a:pt x="160083" y="72336"/>
                  <a:pt x="160755" y="72147"/>
                  <a:pt x="161431" y="72147"/>
                </a:cubicBezTo>
                <a:close/>
                <a:moveTo>
                  <a:pt x="57966" y="95054"/>
                </a:moveTo>
                <a:lnTo>
                  <a:pt x="57966" y="95054"/>
                </a:lnTo>
                <a:cubicBezTo>
                  <a:pt x="62272" y="98936"/>
                  <a:pt x="68600" y="101187"/>
                  <a:pt x="76265" y="101187"/>
                </a:cubicBezTo>
                <a:cubicBezTo>
                  <a:pt x="79951" y="101187"/>
                  <a:pt x="83311" y="100730"/>
                  <a:pt x="86312" y="99849"/>
                </a:cubicBezTo>
                <a:lnTo>
                  <a:pt x="86312" y="99849"/>
                </a:lnTo>
                <a:cubicBezTo>
                  <a:pt x="86019" y="101252"/>
                  <a:pt x="85986" y="102622"/>
                  <a:pt x="86247" y="103894"/>
                </a:cubicBezTo>
                <a:cubicBezTo>
                  <a:pt x="79462" y="105232"/>
                  <a:pt x="74276" y="108396"/>
                  <a:pt x="71340" y="113126"/>
                </a:cubicBezTo>
                <a:cubicBezTo>
                  <a:pt x="61652" y="109244"/>
                  <a:pt x="58455" y="100437"/>
                  <a:pt x="57966" y="95054"/>
                </a:cubicBezTo>
                <a:close/>
                <a:moveTo>
                  <a:pt x="151519" y="95054"/>
                </a:moveTo>
                <a:cubicBezTo>
                  <a:pt x="151030" y="100437"/>
                  <a:pt x="147801" y="109244"/>
                  <a:pt x="138145" y="113126"/>
                </a:cubicBezTo>
                <a:cubicBezTo>
                  <a:pt x="135177" y="108396"/>
                  <a:pt x="130023" y="105232"/>
                  <a:pt x="123238" y="103894"/>
                </a:cubicBezTo>
                <a:cubicBezTo>
                  <a:pt x="123499" y="102622"/>
                  <a:pt x="123466" y="101252"/>
                  <a:pt x="123173" y="99849"/>
                </a:cubicBezTo>
                <a:lnTo>
                  <a:pt x="123173" y="99849"/>
                </a:lnTo>
                <a:cubicBezTo>
                  <a:pt x="126174" y="100730"/>
                  <a:pt x="129534" y="101187"/>
                  <a:pt x="133220" y="101187"/>
                </a:cubicBezTo>
                <a:cubicBezTo>
                  <a:pt x="140885" y="101187"/>
                  <a:pt x="147214" y="98936"/>
                  <a:pt x="151519" y="95054"/>
                </a:cubicBezTo>
                <a:close/>
                <a:moveTo>
                  <a:pt x="85234" y="118319"/>
                </a:moveTo>
                <a:cubicBezTo>
                  <a:pt x="84306" y="118319"/>
                  <a:pt x="83388" y="118741"/>
                  <a:pt x="82789" y="119552"/>
                </a:cubicBezTo>
                <a:cubicBezTo>
                  <a:pt x="81778" y="120889"/>
                  <a:pt x="82039" y="122814"/>
                  <a:pt x="83377" y="123825"/>
                </a:cubicBezTo>
                <a:cubicBezTo>
                  <a:pt x="88074" y="127381"/>
                  <a:pt x="96392" y="129142"/>
                  <a:pt x="104743" y="129142"/>
                </a:cubicBezTo>
                <a:cubicBezTo>
                  <a:pt x="113093" y="129142"/>
                  <a:pt x="121411" y="127381"/>
                  <a:pt x="126109" y="123825"/>
                </a:cubicBezTo>
                <a:cubicBezTo>
                  <a:pt x="127446" y="122814"/>
                  <a:pt x="127707" y="120889"/>
                  <a:pt x="126696" y="119552"/>
                </a:cubicBezTo>
                <a:cubicBezTo>
                  <a:pt x="126097" y="118741"/>
                  <a:pt x="125179" y="118319"/>
                  <a:pt x="124251" y="118319"/>
                </a:cubicBezTo>
                <a:cubicBezTo>
                  <a:pt x="123612" y="118319"/>
                  <a:pt x="122968" y="118519"/>
                  <a:pt x="122423" y="118932"/>
                </a:cubicBezTo>
                <a:cubicBezTo>
                  <a:pt x="118867" y="121623"/>
                  <a:pt x="111805" y="122969"/>
                  <a:pt x="104743" y="122969"/>
                </a:cubicBezTo>
                <a:cubicBezTo>
                  <a:pt x="97680" y="122969"/>
                  <a:pt x="90618" y="121623"/>
                  <a:pt x="87063" y="118932"/>
                </a:cubicBezTo>
                <a:cubicBezTo>
                  <a:pt x="86517" y="118519"/>
                  <a:pt x="85873" y="118319"/>
                  <a:pt x="85234" y="118319"/>
                </a:cubicBezTo>
                <a:close/>
                <a:moveTo>
                  <a:pt x="70590" y="162447"/>
                </a:moveTo>
                <a:cubicBezTo>
                  <a:pt x="71992" y="163654"/>
                  <a:pt x="73591" y="164567"/>
                  <a:pt x="75385" y="165154"/>
                </a:cubicBezTo>
                <a:cubicBezTo>
                  <a:pt x="78614" y="173016"/>
                  <a:pt x="85693" y="182410"/>
                  <a:pt x="91825" y="189652"/>
                </a:cubicBezTo>
                <a:lnTo>
                  <a:pt x="85725" y="186716"/>
                </a:lnTo>
                <a:cubicBezTo>
                  <a:pt x="84432" y="186075"/>
                  <a:pt x="83054" y="185767"/>
                  <a:pt x="81690" y="185767"/>
                </a:cubicBezTo>
                <a:cubicBezTo>
                  <a:pt x="79028" y="185767"/>
                  <a:pt x="76425" y="186940"/>
                  <a:pt x="74634" y="189097"/>
                </a:cubicBezTo>
                <a:lnTo>
                  <a:pt x="69937" y="194806"/>
                </a:lnTo>
                <a:lnTo>
                  <a:pt x="69937" y="167275"/>
                </a:lnTo>
                <a:cubicBezTo>
                  <a:pt x="69937" y="165578"/>
                  <a:pt x="70166" y="163947"/>
                  <a:pt x="70590" y="162447"/>
                </a:cubicBezTo>
                <a:close/>
                <a:moveTo>
                  <a:pt x="138896" y="162447"/>
                </a:moveTo>
                <a:cubicBezTo>
                  <a:pt x="139320" y="163947"/>
                  <a:pt x="139548" y="165578"/>
                  <a:pt x="139548" y="167275"/>
                </a:cubicBezTo>
                <a:lnTo>
                  <a:pt x="139548" y="194806"/>
                </a:lnTo>
                <a:lnTo>
                  <a:pt x="134851" y="189097"/>
                </a:lnTo>
                <a:cubicBezTo>
                  <a:pt x="133057" y="186944"/>
                  <a:pt x="130447" y="185770"/>
                  <a:pt x="127772" y="185770"/>
                </a:cubicBezTo>
                <a:cubicBezTo>
                  <a:pt x="126402" y="185770"/>
                  <a:pt x="125032" y="186064"/>
                  <a:pt x="123760" y="186716"/>
                </a:cubicBezTo>
                <a:lnTo>
                  <a:pt x="117660" y="189652"/>
                </a:lnTo>
                <a:cubicBezTo>
                  <a:pt x="123793" y="182410"/>
                  <a:pt x="130871" y="173016"/>
                  <a:pt x="134100" y="165154"/>
                </a:cubicBezTo>
                <a:cubicBezTo>
                  <a:pt x="135895" y="164567"/>
                  <a:pt x="137493" y="163654"/>
                  <a:pt x="138896" y="162447"/>
                </a:cubicBezTo>
                <a:close/>
                <a:moveTo>
                  <a:pt x="119226" y="109505"/>
                </a:moveTo>
                <a:cubicBezTo>
                  <a:pt x="128718" y="110418"/>
                  <a:pt x="132404" y="114659"/>
                  <a:pt x="133839" y="118051"/>
                </a:cubicBezTo>
                <a:cubicBezTo>
                  <a:pt x="134316" y="119217"/>
                  <a:pt x="135439" y="119931"/>
                  <a:pt x="136647" y="119931"/>
                </a:cubicBezTo>
                <a:cubicBezTo>
                  <a:pt x="136927" y="119931"/>
                  <a:pt x="137211" y="119892"/>
                  <a:pt x="137493" y="119813"/>
                </a:cubicBezTo>
                <a:cubicBezTo>
                  <a:pt x="143952" y="117953"/>
                  <a:pt x="148453" y="114496"/>
                  <a:pt x="151585" y="110581"/>
                </a:cubicBezTo>
                <a:lnTo>
                  <a:pt x="151585" y="114822"/>
                </a:lnTo>
                <a:cubicBezTo>
                  <a:pt x="151585" y="116453"/>
                  <a:pt x="151487" y="118117"/>
                  <a:pt x="151356" y="119748"/>
                </a:cubicBezTo>
                <a:cubicBezTo>
                  <a:pt x="151161" y="121411"/>
                  <a:pt x="152400" y="122912"/>
                  <a:pt x="154096" y="123075"/>
                </a:cubicBezTo>
                <a:cubicBezTo>
                  <a:pt x="154195" y="123084"/>
                  <a:pt x="154293" y="123089"/>
                  <a:pt x="154391" y="123089"/>
                </a:cubicBezTo>
                <a:cubicBezTo>
                  <a:pt x="155933" y="123089"/>
                  <a:pt x="157270" y="121900"/>
                  <a:pt x="157424" y="120335"/>
                </a:cubicBezTo>
                <a:cubicBezTo>
                  <a:pt x="157587" y="118671"/>
                  <a:pt x="157685" y="116975"/>
                  <a:pt x="157685" y="115279"/>
                </a:cubicBezTo>
                <a:cubicBezTo>
                  <a:pt x="158880" y="115773"/>
                  <a:pt x="160140" y="116020"/>
                  <a:pt x="161399" y="116020"/>
                </a:cubicBezTo>
                <a:cubicBezTo>
                  <a:pt x="162133" y="116020"/>
                  <a:pt x="162868" y="115936"/>
                  <a:pt x="163589" y="115768"/>
                </a:cubicBezTo>
                <a:lnTo>
                  <a:pt x="163589" y="115768"/>
                </a:lnTo>
                <a:cubicBezTo>
                  <a:pt x="162251" y="127805"/>
                  <a:pt x="154912" y="133872"/>
                  <a:pt x="128196" y="133872"/>
                </a:cubicBezTo>
                <a:cubicBezTo>
                  <a:pt x="126533" y="133872"/>
                  <a:pt x="125163" y="135242"/>
                  <a:pt x="125163" y="136938"/>
                </a:cubicBezTo>
                <a:cubicBezTo>
                  <a:pt x="125163" y="138634"/>
                  <a:pt x="126533" y="140004"/>
                  <a:pt x="128196" y="140004"/>
                </a:cubicBezTo>
                <a:cubicBezTo>
                  <a:pt x="136384" y="140004"/>
                  <a:pt x="143201" y="139417"/>
                  <a:pt x="148747" y="138178"/>
                </a:cubicBezTo>
                <a:cubicBezTo>
                  <a:pt x="148845" y="138667"/>
                  <a:pt x="148877" y="139156"/>
                  <a:pt x="148877" y="139646"/>
                </a:cubicBezTo>
                <a:cubicBezTo>
                  <a:pt x="148877" y="144147"/>
                  <a:pt x="145354" y="147801"/>
                  <a:pt x="140820" y="147931"/>
                </a:cubicBezTo>
                <a:cubicBezTo>
                  <a:pt x="140005" y="147964"/>
                  <a:pt x="139254" y="148323"/>
                  <a:pt x="138700" y="148910"/>
                </a:cubicBezTo>
                <a:cubicBezTo>
                  <a:pt x="138113" y="149497"/>
                  <a:pt x="137819" y="150312"/>
                  <a:pt x="137852" y="151128"/>
                </a:cubicBezTo>
                <a:cubicBezTo>
                  <a:pt x="137884" y="151226"/>
                  <a:pt x="137884" y="151356"/>
                  <a:pt x="137884" y="151454"/>
                </a:cubicBezTo>
                <a:cubicBezTo>
                  <a:pt x="137884" y="156053"/>
                  <a:pt x="134133" y="159772"/>
                  <a:pt x="129566" y="159772"/>
                </a:cubicBezTo>
                <a:cubicBezTo>
                  <a:pt x="127903" y="159772"/>
                  <a:pt x="126337" y="159283"/>
                  <a:pt x="124967" y="158402"/>
                </a:cubicBezTo>
                <a:cubicBezTo>
                  <a:pt x="124464" y="158059"/>
                  <a:pt x="123881" y="157876"/>
                  <a:pt x="123285" y="157876"/>
                </a:cubicBezTo>
                <a:cubicBezTo>
                  <a:pt x="123031" y="157876"/>
                  <a:pt x="122774" y="157910"/>
                  <a:pt x="122520" y="157978"/>
                </a:cubicBezTo>
                <a:cubicBezTo>
                  <a:pt x="121705" y="158174"/>
                  <a:pt x="120987" y="158728"/>
                  <a:pt x="120563" y="159479"/>
                </a:cubicBezTo>
                <a:cubicBezTo>
                  <a:pt x="119128" y="162186"/>
                  <a:pt x="116323" y="163850"/>
                  <a:pt x="113256" y="163850"/>
                </a:cubicBezTo>
                <a:cubicBezTo>
                  <a:pt x="110875" y="163850"/>
                  <a:pt x="108624" y="162838"/>
                  <a:pt x="107026" y="161044"/>
                </a:cubicBezTo>
                <a:cubicBezTo>
                  <a:pt x="106439" y="160392"/>
                  <a:pt x="105623" y="160033"/>
                  <a:pt x="104743" y="160033"/>
                </a:cubicBezTo>
                <a:cubicBezTo>
                  <a:pt x="103862" y="160033"/>
                  <a:pt x="103046" y="160392"/>
                  <a:pt x="102459" y="161044"/>
                </a:cubicBezTo>
                <a:cubicBezTo>
                  <a:pt x="100861" y="162838"/>
                  <a:pt x="98610" y="163850"/>
                  <a:pt x="96229" y="163850"/>
                </a:cubicBezTo>
                <a:cubicBezTo>
                  <a:pt x="94533" y="163850"/>
                  <a:pt x="93163" y="165220"/>
                  <a:pt x="93163" y="166916"/>
                </a:cubicBezTo>
                <a:cubicBezTo>
                  <a:pt x="93163" y="168612"/>
                  <a:pt x="94533" y="169982"/>
                  <a:pt x="96229" y="169982"/>
                </a:cubicBezTo>
                <a:cubicBezTo>
                  <a:pt x="99328" y="169982"/>
                  <a:pt x="102296" y="168971"/>
                  <a:pt x="104743" y="167177"/>
                </a:cubicBezTo>
                <a:cubicBezTo>
                  <a:pt x="107189" y="168971"/>
                  <a:pt x="110157" y="169982"/>
                  <a:pt x="113256" y="169982"/>
                </a:cubicBezTo>
                <a:cubicBezTo>
                  <a:pt x="117530" y="169982"/>
                  <a:pt x="121542" y="168090"/>
                  <a:pt x="124249" y="164893"/>
                </a:cubicBezTo>
                <a:cubicBezTo>
                  <a:pt x="125163" y="165252"/>
                  <a:pt x="126141" y="165513"/>
                  <a:pt x="127120" y="165676"/>
                </a:cubicBezTo>
                <a:cubicBezTo>
                  <a:pt x="121672" y="176408"/>
                  <a:pt x="109668" y="189717"/>
                  <a:pt x="104743" y="194936"/>
                </a:cubicBezTo>
                <a:cubicBezTo>
                  <a:pt x="99817" y="189717"/>
                  <a:pt x="87813" y="176408"/>
                  <a:pt x="82365" y="165676"/>
                </a:cubicBezTo>
                <a:cubicBezTo>
                  <a:pt x="84323" y="165350"/>
                  <a:pt x="86214" y="164600"/>
                  <a:pt x="87911" y="163491"/>
                </a:cubicBezTo>
                <a:cubicBezTo>
                  <a:pt x="89313" y="162545"/>
                  <a:pt x="89705" y="160653"/>
                  <a:pt x="88759" y="159250"/>
                </a:cubicBezTo>
                <a:cubicBezTo>
                  <a:pt x="88163" y="158367"/>
                  <a:pt x="87193" y="157885"/>
                  <a:pt x="86205" y="157885"/>
                </a:cubicBezTo>
                <a:cubicBezTo>
                  <a:pt x="85624" y="157885"/>
                  <a:pt x="85038" y="158052"/>
                  <a:pt x="84518" y="158402"/>
                </a:cubicBezTo>
                <a:cubicBezTo>
                  <a:pt x="83148" y="159283"/>
                  <a:pt x="81582" y="159772"/>
                  <a:pt x="79919" y="159772"/>
                </a:cubicBezTo>
                <a:cubicBezTo>
                  <a:pt x="75352" y="159772"/>
                  <a:pt x="71601" y="156053"/>
                  <a:pt x="71601" y="151454"/>
                </a:cubicBezTo>
                <a:cubicBezTo>
                  <a:pt x="71601" y="151356"/>
                  <a:pt x="71601" y="151226"/>
                  <a:pt x="71601" y="151128"/>
                </a:cubicBezTo>
                <a:cubicBezTo>
                  <a:pt x="71633" y="150312"/>
                  <a:pt x="71340" y="149497"/>
                  <a:pt x="70785" y="148910"/>
                </a:cubicBezTo>
                <a:cubicBezTo>
                  <a:pt x="70231" y="148323"/>
                  <a:pt x="69480" y="147964"/>
                  <a:pt x="68665" y="147931"/>
                </a:cubicBezTo>
                <a:cubicBezTo>
                  <a:pt x="64131" y="147801"/>
                  <a:pt x="60608" y="144147"/>
                  <a:pt x="60608" y="139646"/>
                </a:cubicBezTo>
                <a:cubicBezTo>
                  <a:pt x="60608" y="138341"/>
                  <a:pt x="60901" y="137134"/>
                  <a:pt x="61456" y="135960"/>
                </a:cubicBezTo>
                <a:cubicBezTo>
                  <a:pt x="61847" y="135177"/>
                  <a:pt x="61880" y="134263"/>
                  <a:pt x="61554" y="133480"/>
                </a:cubicBezTo>
                <a:cubicBezTo>
                  <a:pt x="59140" y="127544"/>
                  <a:pt x="57900" y="121248"/>
                  <a:pt x="57900" y="114822"/>
                </a:cubicBezTo>
                <a:lnTo>
                  <a:pt x="57900" y="110581"/>
                </a:lnTo>
                <a:cubicBezTo>
                  <a:pt x="60999" y="114496"/>
                  <a:pt x="65533" y="117953"/>
                  <a:pt x="71992" y="119813"/>
                </a:cubicBezTo>
                <a:cubicBezTo>
                  <a:pt x="72268" y="119892"/>
                  <a:pt x="72549" y="119931"/>
                  <a:pt x="72826" y="119931"/>
                </a:cubicBezTo>
                <a:cubicBezTo>
                  <a:pt x="74025" y="119931"/>
                  <a:pt x="75169" y="119217"/>
                  <a:pt x="75646" y="118051"/>
                </a:cubicBezTo>
                <a:cubicBezTo>
                  <a:pt x="77081" y="114659"/>
                  <a:pt x="80734" y="110418"/>
                  <a:pt x="90227" y="109505"/>
                </a:cubicBezTo>
                <a:lnTo>
                  <a:pt x="90259" y="109505"/>
                </a:lnTo>
                <a:cubicBezTo>
                  <a:pt x="91747" y="110427"/>
                  <a:pt x="93504" y="110918"/>
                  <a:pt x="95305" y="110918"/>
                </a:cubicBezTo>
                <a:cubicBezTo>
                  <a:pt x="96308" y="110918"/>
                  <a:pt x="97325" y="110766"/>
                  <a:pt x="98316" y="110451"/>
                </a:cubicBezTo>
                <a:cubicBezTo>
                  <a:pt x="100404" y="111185"/>
                  <a:pt x="102573" y="111552"/>
                  <a:pt x="104743" y="111552"/>
                </a:cubicBezTo>
                <a:cubicBezTo>
                  <a:pt x="106912" y="111552"/>
                  <a:pt x="109081" y="111185"/>
                  <a:pt x="111169" y="110451"/>
                </a:cubicBezTo>
                <a:cubicBezTo>
                  <a:pt x="112162" y="110755"/>
                  <a:pt x="113181" y="110904"/>
                  <a:pt x="114185" y="110904"/>
                </a:cubicBezTo>
                <a:cubicBezTo>
                  <a:pt x="115985" y="110904"/>
                  <a:pt x="117740" y="110426"/>
                  <a:pt x="119226" y="109505"/>
                </a:cubicBezTo>
                <a:close/>
                <a:moveTo>
                  <a:pt x="104743" y="0"/>
                </a:moveTo>
                <a:cubicBezTo>
                  <a:pt x="101057" y="0"/>
                  <a:pt x="97436" y="1109"/>
                  <a:pt x="94402" y="3132"/>
                </a:cubicBezTo>
                <a:cubicBezTo>
                  <a:pt x="91890" y="1925"/>
                  <a:pt x="89118" y="1305"/>
                  <a:pt x="86280" y="1305"/>
                </a:cubicBezTo>
                <a:cubicBezTo>
                  <a:pt x="79495" y="1305"/>
                  <a:pt x="73362" y="4926"/>
                  <a:pt x="70068" y="10732"/>
                </a:cubicBezTo>
                <a:cubicBezTo>
                  <a:pt x="59955" y="10895"/>
                  <a:pt x="51801" y="19180"/>
                  <a:pt x="51801" y="29358"/>
                </a:cubicBezTo>
                <a:lnTo>
                  <a:pt x="51801" y="66773"/>
                </a:lnTo>
                <a:cubicBezTo>
                  <a:pt x="50597" y="66283"/>
                  <a:pt x="49333" y="66036"/>
                  <a:pt x="48069" y="66036"/>
                </a:cubicBezTo>
                <a:cubicBezTo>
                  <a:pt x="46559" y="66036"/>
                  <a:pt x="45049" y="66389"/>
                  <a:pt x="43646" y="67099"/>
                </a:cubicBezTo>
                <a:cubicBezTo>
                  <a:pt x="37252" y="70328"/>
                  <a:pt x="33436" y="79299"/>
                  <a:pt x="33436" y="91042"/>
                </a:cubicBezTo>
                <a:cubicBezTo>
                  <a:pt x="33436" y="102785"/>
                  <a:pt x="37252" y="111723"/>
                  <a:pt x="43646" y="114952"/>
                </a:cubicBezTo>
                <a:cubicBezTo>
                  <a:pt x="45049" y="115663"/>
                  <a:pt x="46559" y="116016"/>
                  <a:pt x="48069" y="116016"/>
                </a:cubicBezTo>
                <a:cubicBezTo>
                  <a:pt x="49333" y="116016"/>
                  <a:pt x="50597" y="115769"/>
                  <a:pt x="51801" y="115279"/>
                </a:cubicBezTo>
                <a:cubicBezTo>
                  <a:pt x="51833" y="121933"/>
                  <a:pt x="53073" y="128392"/>
                  <a:pt x="55389" y="134557"/>
                </a:cubicBezTo>
                <a:cubicBezTo>
                  <a:pt x="54802" y="136188"/>
                  <a:pt x="54475" y="137884"/>
                  <a:pt x="54475" y="139646"/>
                </a:cubicBezTo>
                <a:cubicBezTo>
                  <a:pt x="54475" y="146528"/>
                  <a:pt x="59205" y="152237"/>
                  <a:pt x="65664" y="153705"/>
                </a:cubicBezTo>
                <a:cubicBezTo>
                  <a:pt x="65827" y="154683"/>
                  <a:pt x="66055" y="155597"/>
                  <a:pt x="66414" y="156510"/>
                </a:cubicBezTo>
                <a:cubicBezTo>
                  <a:pt x="65860" y="157521"/>
                  <a:pt x="65403" y="158598"/>
                  <a:pt x="65012" y="159707"/>
                </a:cubicBezTo>
                <a:cubicBezTo>
                  <a:pt x="62565" y="160718"/>
                  <a:pt x="60086" y="161599"/>
                  <a:pt x="57639" y="162316"/>
                </a:cubicBezTo>
                <a:lnTo>
                  <a:pt x="55650" y="162871"/>
                </a:lnTo>
                <a:cubicBezTo>
                  <a:pt x="39503" y="167536"/>
                  <a:pt x="26748" y="171385"/>
                  <a:pt x="21725" y="174875"/>
                </a:cubicBezTo>
                <a:cubicBezTo>
                  <a:pt x="11450" y="182084"/>
                  <a:pt x="4078" y="192457"/>
                  <a:pt x="489" y="204853"/>
                </a:cubicBezTo>
                <a:cubicBezTo>
                  <a:pt x="0" y="206484"/>
                  <a:pt x="946" y="208180"/>
                  <a:pt x="2577" y="208637"/>
                </a:cubicBezTo>
                <a:cubicBezTo>
                  <a:pt x="2838" y="208735"/>
                  <a:pt x="3132" y="208767"/>
                  <a:pt x="3425" y="208767"/>
                </a:cubicBezTo>
                <a:cubicBezTo>
                  <a:pt x="4730" y="208767"/>
                  <a:pt x="5970" y="207886"/>
                  <a:pt x="6361" y="206549"/>
                </a:cubicBezTo>
                <a:cubicBezTo>
                  <a:pt x="9623" y="195360"/>
                  <a:pt x="15984" y="186390"/>
                  <a:pt x="25248" y="179866"/>
                </a:cubicBezTo>
                <a:cubicBezTo>
                  <a:pt x="29815" y="176669"/>
                  <a:pt x="45733" y="172102"/>
                  <a:pt x="57346" y="168743"/>
                </a:cubicBezTo>
                <a:lnTo>
                  <a:pt x="59336" y="168188"/>
                </a:lnTo>
                <a:cubicBezTo>
                  <a:pt x="60836" y="167764"/>
                  <a:pt x="62337" y="167275"/>
                  <a:pt x="63837" y="166720"/>
                </a:cubicBezTo>
                <a:cubicBezTo>
                  <a:pt x="63837" y="166916"/>
                  <a:pt x="63837" y="167112"/>
                  <a:pt x="63837" y="167275"/>
                </a:cubicBezTo>
                <a:lnTo>
                  <a:pt x="63837" y="194806"/>
                </a:lnTo>
                <a:cubicBezTo>
                  <a:pt x="63837" y="197415"/>
                  <a:pt x="65436" y="199666"/>
                  <a:pt x="67882" y="200547"/>
                </a:cubicBezTo>
                <a:cubicBezTo>
                  <a:pt x="68577" y="200806"/>
                  <a:pt x="69290" y="200932"/>
                  <a:pt x="69993" y="200932"/>
                </a:cubicBezTo>
                <a:cubicBezTo>
                  <a:pt x="71766" y="200932"/>
                  <a:pt x="73476" y="200136"/>
                  <a:pt x="74667" y="198688"/>
                </a:cubicBezTo>
                <a:lnTo>
                  <a:pt x="79364" y="193012"/>
                </a:lnTo>
                <a:cubicBezTo>
                  <a:pt x="79970" y="192277"/>
                  <a:pt x="80832" y="191886"/>
                  <a:pt x="81716" y="191886"/>
                </a:cubicBezTo>
                <a:cubicBezTo>
                  <a:pt x="82166" y="191886"/>
                  <a:pt x="82621" y="191987"/>
                  <a:pt x="83050" y="192196"/>
                </a:cubicBezTo>
                <a:lnTo>
                  <a:pt x="101676" y="201265"/>
                </a:lnTo>
                <a:lnTo>
                  <a:pt x="101676" y="205701"/>
                </a:lnTo>
                <a:cubicBezTo>
                  <a:pt x="101676" y="207397"/>
                  <a:pt x="103046" y="208767"/>
                  <a:pt x="104743" y="208767"/>
                </a:cubicBezTo>
                <a:cubicBezTo>
                  <a:pt x="106439" y="208767"/>
                  <a:pt x="107809" y="207397"/>
                  <a:pt x="107809" y="205701"/>
                </a:cubicBezTo>
                <a:lnTo>
                  <a:pt x="107809" y="201265"/>
                </a:lnTo>
                <a:lnTo>
                  <a:pt x="126435" y="192196"/>
                </a:lnTo>
                <a:cubicBezTo>
                  <a:pt x="126864" y="191987"/>
                  <a:pt x="127319" y="191886"/>
                  <a:pt x="127769" y="191886"/>
                </a:cubicBezTo>
                <a:cubicBezTo>
                  <a:pt x="128653" y="191886"/>
                  <a:pt x="129516" y="192277"/>
                  <a:pt x="130121" y="193012"/>
                </a:cubicBezTo>
                <a:lnTo>
                  <a:pt x="134818" y="198688"/>
                </a:lnTo>
                <a:cubicBezTo>
                  <a:pt x="136011" y="200138"/>
                  <a:pt x="137724" y="200917"/>
                  <a:pt x="139500" y="200917"/>
                </a:cubicBezTo>
                <a:cubicBezTo>
                  <a:pt x="140201" y="200917"/>
                  <a:pt x="140911" y="200796"/>
                  <a:pt x="141603" y="200547"/>
                </a:cubicBezTo>
                <a:cubicBezTo>
                  <a:pt x="144050" y="199666"/>
                  <a:pt x="145648" y="197415"/>
                  <a:pt x="145648" y="194806"/>
                </a:cubicBezTo>
                <a:lnTo>
                  <a:pt x="145648" y="167275"/>
                </a:lnTo>
                <a:cubicBezTo>
                  <a:pt x="145648" y="167112"/>
                  <a:pt x="145648" y="166916"/>
                  <a:pt x="145648" y="166720"/>
                </a:cubicBezTo>
                <a:cubicBezTo>
                  <a:pt x="147148" y="167275"/>
                  <a:pt x="148649" y="167764"/>
                  <a:pt x="150149" y="168188"/>
                </a:cubicBezTo>
                <a:lnTo>
                  <a:pt x="152139" y="168743"/>
                </a:lnTo>
                <a:cubicBezTo>
                  <a:pt x="159055" y="170732"/>
                  <a:pt x="166883" y="173016"/>
                  <a:pt x="173342" y="175201"/>
                </a:cubicBezTo>
                <a:cubicBezTo>
                  <a:pt x="173674" y="175316"/>
                  <a:pt x="174012" y="175371"/>
                  <a:pt x="174343" y="175371"/>
                </a:cubicBezTo>
                <a:cubicBezTo>
                  <a:pt x="175608" y="175371"/>
                  <a:pt x="176785" y="174576"/>
                  <a:pt x="177224" y="173309"/>
                </a:cubicBezTo>
                <a:cubicBezTo>
                  <a:pt x="177778" y="171711"/>
                  <a:pt x="176930" y="169982"/>
                  <a:pt x="175332" y="169428"/>
                </a:cubicBezTo>
                <a:cubicBezTo>
                  <a:pt x="168710" y="167177"/>
                  <a:pt x="160816" y="164893"/>
                  <a:pt x="153835" y="162871"/>
                </a:cubicBezTo>
                <a:lnTo>
                  <a:pt x="151846" y="162316"/>
                </a:lnTo>
                <a:cubicBezTo>
                  <a:pt x="149399" y="161599"/>
                  <a:pt x="146920" y="160718"/>
                  <a:pt x="144474" y="159707"/>
                </a:cubicBezTo>
                <a:cubicBezTo>
                  <a:pt x="144082" y="158598"/>
                  <a:pt x="143625" y="157521"/>
                  <a:pt x="143071" y="156510"/>
                </a:cubicBezTo>
                <a:cubicBezTo>
                  <a:pt x="143430" y="155597"/>
                  <a:pt x="143658" y="154683"/>
                  <a:pt x="143821" y="153705"/>
                </a:cubicBezTo>
                <a:cubicBezTo>
                  <a:pt x="150280" y="152237"/>
                  <a:pt x="155010" y="146528"/>
                  <a:pt x="155010" y="139646"/>
                </a:cubicBezTo>
                <a:cubicBezTo>
                  <a:pt x="155010" y="138537"/>
                  <a:pt x="154879" y="137493"/>
                  <a:pt x="154651" y="136449"/>
                </a:cubicBezTo>
                <a:cubicBezTo>
                  <a:pt x="165252" y="132371"/>
                  <a:pt x="169754" y="124543"/>
                  <a:pt x="169917" y="111756"/>
                </a:cubicBezTo>
                <a:cubicBezTo>
                  <a:pt x="173831" y="107352"/>
                  <a:pt x="176050" y="100013"/>
                  <a:pt x="176050" y="91042"/>
                </a:cubicBezTo>
                <a:cubicBezTo>
                  <a:pt x="176050" y="79299"/>
                  <a:pt x="172233" y="70328"/>
                  <a:pt x="165840" y="67099"/>
                </a:cubicBezTo>
                <a:cubicBezTo>
                  <a:pt x="164436" y="66389"/>
                  <a:pt x="162927" y="66036"/>
                  <a:pt x="161416" y="66036"/>
                </a:cubicBezTo>
                <a:cubicBezTo>
                  <a:pt x="160152" y="66036"/>
                  <a:pt x="158888" y="66283"/>
                  <a:pt x="157685" y="66773"/>
                </a:cubicBezTo>
                <a:lnTo>
                  <a:pt x="157685" y="29358"/>
                </a:lnTo>
                <a:cubicBezTo>
                  <a:pt x="157685" y="19083"/>
                  <a:pt x="149334" y="10732"/>
                  <a:pt x="139091" y="10732"/>
                </a:cubicBezTo>
                <a:cubicBezTo>
                  <a:pt x="137395" y="10732"/>
                  <a:pt x="136025" y="12102"/>
                  <a:pt x="136025" y="13798"/>
                </a:cubicBezTo>
                <a:cubicBezTo>
                  <a:pt x="136025" y="15494"/>
                  <a:pt x="137395" y="16864"/>
                  <a:pt x="139091" y="16864"/>
                </a:cubicBezTo>
                <a:cubicBezTo>
                  <a:pt x="145974" y="16864"/>
                  <a:pt x="151585" y="22442"/>
                  <a:pt x="151585" y="29358"/>
                </a:cubicBezTo>
                <a:lnTo>
                  <a:pt x="151585" y="48571"/>
                </a:lnTo>
                <a:lnTo>
                  <a:pt x="148062" y="42112"/>
                </a:lnTo>
                <a:cubicBezTo>
                  <a:pt x="147501" y="41107"/>
                  <a:pt x="146455" y="40521"/>
                  <a:pt x="145379" y="40521"/>
                </a:cubicBezTo>
                <a:cubicBezTo>
                  <a:pt x="144953" y="40521"/>
                  <a:pt x="144522" y="40613"/>
                  <a:pt x="144115" y="40807"/>
                </a:cubicBezTo>
                <a:lnTo>
                  <a:pt x="143919" y="40873"/>
                </a:lnTo>
                <a:cubicBezTo>
                  <a:pt x="142386" y="41525"/>
                  <a:pt x="140755" y="41851"/>
                  <a:pt x="139091" y="41851"/>
                </a:cubicBezTo>
                <a:cubicBezTo>
                  <a:pt x="136123" y="41851"/>
                  <a:pt x="133220" y="40775"/>
                  <a:pt x="130969" y="38850"/>
                </a:cubicBezTo>
                <a:cubicBezTo>
                  <a:pt x="130407" y="38361"/>
                  <a:pt x="129703" y="38113"/>
                  <a:pt x="128993" y="38113"/>
                </a:cubicBezTo>
                <a:cubicBezTo>
                  <a:pt x="128426" y="38113"/>
                  <a:pt x="127855" y="38271"/>
                  <a:pt x="127348" y="38589"/>
                </a:cubicBezTo>
                <a:cubicBezTo>
                  <a:pt x="125326" y="39894"/>
                  <a:pt x="123010" y="40546"/>
                  <a:pt x="120628" y="40546"/>
                </a:cubicBezTo>
                <a:cubicBezTo>
                  <a:pt x="115572" y="40546"/>
                  <a:pt x="111071" y="37545"/>
                  <a:pt x="109114" y="32913"/>
                </a:cubicBezTo>
                <a:cubicBezTo>
                  <a:pt x="108631" y="31767"/>
                  <a:pt x="107507" y="31039"/>
                  <a:pt x="106283" y="31039"/>
                </a:cubicBezTo>
                <a:cubicBezTo>
                  <a:pt x="106183" y="31039"/>
                  <a:pt x="106083" y="31044"/>
                  <a:pt x="105982" y="31054"/>
                </a:cubicBezTo>
                <a:cubicBezTo>
                  <a:pt x="105558" y="31087"/>
                  <a:pt x="105134" y="31119"/>
                  <a:pt x="104743" y="31119"/>
                </a:cubicBezTo>
                <a:cubicBezTo>
                  <a:pt x="82920" y="31119"/>
                  <a:pt x="73460" y="26683"/>
                  <a:pt x="73264" y="26618"/>
                </a:cubicBezTo>
                <a:cubicBezTo>
                  <a:pt x="72831" y="26401"/>
                  <a:pt x="72371" y="26299"/>
                  <a:pt x="71917" y="26299"/>
                </a:cubicBezTo>
                <a:cubicBezTo>
                  <a:pt x="70799" y="26299"/>
                  <a:pt x="69721" y="26921"/>
                  <a:pt x="69187" y="27988"/>
                </a:cubicBezTo>
                <a:cubicBezTo>
                  <a:pt x="68437" y="29488"/>
                  <a:pt x="69056" y="31348"/>
                  <a:pt x="70557" y="32098"/>
                </a:cubicBezTo>
                <a:cubicBezTo>
                  <a:pt x="70981" y="32294"/>
                  <a:pt x="81061" y="37187"/>
                  <a:pt x="104416" y="37219"/>
                </a:cubicBezTo>
                <a:cubicBezTo>
                  <a:pt x="107711" y="43026"/>
                  <a:pt x="113844" y="46679"/>
                  <a:pt x="120628" y="46679"/>
                </a:cubicBezTo>
                <a:cubicBezTo>
                  <a:pt x="123434" y="46679"/>
                  <a:pt x="126206" y="46027"/>
                  <a:pt x="128718" y="44820"/>
                </a:cubicBezTo>
                <a:cubicBezTo>
                  <a:pt x="131784" y="46842"/>
                  <a:pt x="135373" y="47951"/>
                  <a:pt x="139091" y="47951"/>
                </a:cubicBezTo>
                <a:cubicBezTo>
                  <a:pt x="140722" y="47951"/>
                  <a:pt x="142353" y="47755"/>
                  <a:pt x="143919" y="47331"/>
                </a:cubicBezTo>
                <a:lnTo>
                  <a:pt x="151585" y="61293"/>
                </a:lnTo>
                <a:lnTo>
                  <a:pt x="151585" y="67066"/>
                </a:lnTo>
                <a:cubicBezTo>
                  <a:pt x="147703" y="64457"/>
                  <a:pt x="142027" y="63283"/>
                  <a:pt x="133220" y="63283"/>
                </a:cubicBezTo>
                <a:cubicBezTo>
                  <a:pt x="121118" y="63283"/>
                  <a:pt x="113680" y="65403"/>
                  <a:pt x="109831" y="69937"/>
                </a:cubicBezTo>
                <a:cubicBezTo>
                  <a:pt x="107352" y="72905"/>
                  <a:pt x="106471" y="76755"/>
                  <a:pt x="107222" y="81419"/>
                </a:cubicBezTo>
                <a:cubicBezTo>
                  <a:pt x="106406" y="81191"/>
                  <a:pt x="105574" y="81077"/>
                  <a:pt x="104743" y="81077"/>
                </a:cubicBezTo>
                <a:cubicBezTo>
                  <a:pt x="103911" y="81077"/>
                  <a:pt x="103079" y="81191"/>
                  <a:pt x="102263" y="81419"/>
                </a:cubicBezTo>
                <a:cubicBezTo>
                  <a:pt x="103014" y="76755"/>
                  <a:pt x="102133" y="72905"/>
                  <a:pt x="99654" y="69937"/>
                </a:cubicBezTo>
                <a:cubicBezTo>
                  <a:pt x="95805" y="65403"/>
                  <a:pt x="88367" y="63283"/>
                  <a:pt x="76265" y="63283"/>
                </a:cubicBezTo>
                <a:cubicBezTo>
                  <a:pt x="69252" y="63283"/>
                  <a:pt x="62532" y="63935"/>
                  <a:pt x="57900" y="67099"/>
                </a:cubicBezTo>
                <a:lnTo>
                  <a:pt x="57900" y="61293"/>
                </a:lnTo>
                <a:lnTo>
                  <a:pt x="68893" y="41264"/>
                </a:lnTo>
                <a:cubicBezTo>
                  <a:pt x="69709" y="39764"/>
                  <a:pt x="69154" y="37904"/>
                  <a:pt x="67686" y="37089"/>
                </a:cubicBezTo>
                <a:cubicBezTo>
                  <a:pt x="67215" y="36833"/>
                  <a:pt x="66709" y="36712"/>
                  <a:pt x="66210" y="36712"/>
                </a:cubicBezTo>
                <a:cubicBezTo>
                  <a:pt x="65121" y="36712"/>
                  <a:pt x="64070" y="37289"/>
                  <a:pt x="63511" y="38296"/>
                </a:cubicBezTo>
                <a:lnTo>
                  <a:pt x="57900" y="48571"/>
                </a:lnTo>
                <a:lnTo>
                  <a:pt x="57900" y="29358"/>
                </a:lnTo>
                <a:cubicBezTo>
                  <a:pt x="57900" y="22442"/>
                  <a:pt x="63511" y="16864"/>
                  <a:pt x="70394" y="16864"/>
                </a:cubicBezTo>
                <a:cubicBezTo>
                  <a:pt x="70818" y="16864"/>
                  <a:pt x="71242" y="16864"/>
                  <a:pt x="71633" y="16897"/>
                </a:cubicBezTo>
                <a:cubicBezTo>
                  <a:pt x="71734" y="16907"/>
                  <a:pt x="71835" y="16912"/>
                  <a:pt x="71935" y="16912"/>
                </a:cubicBezTo>
                <a:cubicBezTo>
                  <a:pt x="73159" y="16912"/>
                  <a:pt x="74282" y="16186"/>
                  <a:pt x="74765" y="15070"/>
                </a:cubicBezTo>
                <a:cubicBezTo>
                  <a:pt x="76722" y="10406"/>
                  <a:pt x="81256" y="7405"/>
                  <a:pt x="86280" y="7405"/>
                </a:cubicBezTo>
                <a:cubicBezTo>
                  <a:pt x="88661" y="7405"/>
                  <a:pt x="90977" y="8090"/>
                  <a:pt x="92999" y="9362"/>
                </a:cubicBezTo>
                <a:cubicBezTo>
                  <a:pt x="93506" y="9680"/>
                  <a:pt x="94077" y="9838"/>
                  <a:pt x="94644" y="9838"/>
                </a:cubicBezTo>
                <a:cubicBezTo>
                  <a:pt x="95354" y="9838"/>
                  <a:pt x="96058" y="9591"/>
                  <a:pt x="96620" y="9101"/>
                </a:cubicBezTo>
                <a:cubicBezTo>
                  <a:pt x="98904" y="7176"/>
                  <a:pt x="101774" y="6133"/>
                  <a:pt x="104743" y="6133"/>
                </a:cubicBezTo>
                <a:cubicBezTo>
                  <a:pt x="107711" y="6133"/>
                  <a:pt x="110582" y="7176"/>
                  <a:pt x="112865" y="9101"/>
                </a:cubicBezTo>
                <a:cubicBezTo>
                  <a:pt x="113427" y="9591"/>
                  <a:pt x="114131" y="9838"/>
                  <a:pt x="114841" y="9838"/>
                </a:cubicBezTo>
                <a:cubicBezTo>
                  <a:pt x="115408" y="9838"/>
                  <a:pt x="115979" y="9680"/>
                  <a:pt x="116486" y="9362"/>
                </a:cubicBezTo>
                <a:cubicBezTo>
                  <a:pt x="118508" y="8090"/>
                  <a:pt x="120824" y="7405"/>
                  <a:pt x="123205" y="7405"/>
                </a:cubicBezTo>
                <a:cubicBezTo>
                  <a:pt x="125260" y="7405"/>
                  <a:pt x="127250" y="7894"/>
                  <a:pt x="129044" y="8840"/>
                </a:cubicBezTo>
                <a:cubicBezTo>
                  <a:pt x="129505" y="9090"/>
                  <a:pt x="130000" y="9209"/>
                  <a:pt x="130487" y="9209"/>
                </a:cubicBezTo>
                <a:cubicBezTo>
                  <a:pt x="131586" y="9209"/>
                  <a:pt x="132645" y="8607"/>
                  <a:pt x="133187" y="7568"/>
                </a:cubicBezTo>
                <a:cubicBezTo>
                  <a:pt x="133970" y="6100"/>
                  <a:pt x="133415" y="4241"/>
                  <a:pt x="131915" y="3458"/>
                </a:cubicBezTo>
                <a:cubicBezTo>
                  <a:pt x="129240" y="2022"/>
                  <a:pt x="126239" y="1305"/>
                  <a:pt x="123205" y="1305"/>
                </a:cubicBezTo>
                <a:cubicBezTo>
                  <a:pt x="120367" y="1305"/>
                  <a:pt x="117627" y="1925"/>
                  <a:pt x="115083" y="3132"/>
                </a:cubicBezTo>
                <a:cubicBezTo>
                  <a:pt x="112049" y="1109"/>
                  <a:pt x="108429" y="0"/>
                  <a:pt x="104743" y="0"/>
                </a:cubicBezTo>
                <a:close/>
                <a:moveTo>
                  <a:pt x="185988" y="174312"/>
                </a:moveTo>
                <a:cubicBezTo>
                  <a:pt x="185026" y="174312"/>
                  <a:pt x="184086" y="174767"/>
                  <a:pt x="183487" y="175625"/>
                </a:cubicBezTo>
                <a:cubicBezTo>
                  <a:pt x="182508" y="176995"/>
                  <a:pt x="182835" y="178920"/>
                  <a:pt x="184237" y="179866"/>
                </a:cubicBezTo>
                <a:cubicBezTo>
                  <a:pt x="193501" y="186390"/>
                  <a:pt x="199862" y="195360"/>
                  <a:pt x="203124" y="206549"/>
                </a:cubicBezTo>
                <a:cubicBezTo>
                  <a:pt x="203516" y="207886"/>
                  <a:pt x="204755" y="208767"/>
                  <a:pt x="206060" y="208767"/>
                </a:cubicBezTo>
                <a:cubicBezTo>
                  <a:pt x="206353" y="208767"/>
                  <a:pt x="206647" y="208735"/>
                  <a:pt x="206908" y="208637"/>
                </a:cubicBezTo>
                <a:cubicBezTo>
                  <a:pt x="208539" y="208180"/>
                  <a:pt x="209485" y="206484"/>
                  <a:pt x="208996" y="204853"/>
                </a:cubicBezTo>
                <a:cubicBezTo>
                  <a:pt x="205407" y="192457"/>
                  <a:pt x="198035" y="182084"/>
                  <a:pt x="187760" y="174875"/>
                </a:cubicBezTo>
                <a:cubicBezTo>
                  <a:pt x="187216" y="174495"/>
                  <a:pt x="186597" y="174312"/>
                  <a:pt x="185988" y="174312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2"/>
          <p:cNvSpPr txBox="1"/>
          <p:nvPr>
            <p:ph idx="7" type="subTitle"/>
          </p:nvPr>
        </p:nvSpPr>
        <p:spPr>
          <a:xfrm>
            <a:off x="2211838" y="3798225"/>
            <a:ext cx="23763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Ankit Bhattacharjee</a:t>
            </a:r>
            <a:endParaRPr/>
          </a:p>
        </p:txBody>
      </p:sp>
      <p:sp>
        <p:nvSpPr>
          <p:cNvPr id="765" name="Google Shape;765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3"/>
          <p:cNvSpPr txBox="1"/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Proposed</a:t>
            </a:r>
            <a:r>
              <a:rPr lang="en" sz="3500"/>
              <a:t> Solution</a:t>
            </a:r>
            <a:endParaRPr sz="3500"/>
          </a:p>
        </p:txBody>
      </p:sp>
      <p:sp>
        <p:nvSpPr>
          <p:cNvPr id="593" name="Google Shape;593;p30"/>
          <p:cNvSpPr txBox="1"/>
          <p:nvPr>
            <p:ph idx="1" type="body"/>
          </p:nvPr>
        </p:nvSpPr>
        <p:spPr>
          <a:xfrm>
            <a:off x="720000" y="1705800"/>
            <a:ext cx="5871900" cy="3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accent3"/>
                </a:solidFill>
              </a:rPr>
              <a:t>Crafted BTC/USDT model using </a:t>
            </a:r>
            <a:r>
              <a:rPr lang="en" sz="2000">
                <a:solidFill>
                  <a:schemeClr val="lt1"/>
                </a:solidFill>
              </a:rPr>
              <a:t>time-series LSTM</a:t>
            </a:r>
            <a:r>
              <a:rPr lang="en" sz="2000">
                <a:solidFill>
                  <a:schemeClr val="accent3"/>
                </a:solidFill>
              </a:rPr>
              <a:t>.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Calculated </a:t>
            </a:r>
            <a:r>
              <a:rPr lang="en" sz="2000">
                <a:solidFill>
                  <a:srgbClr val="FFFFFF"/>
                </a:solidFill>
              </a:rPr>
              <a:t>max drawdown, sharpe ratio ,sortino  ratio, and other required metrics.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" sz="2000">
                <a:solidFill>
                  <a:srgbClr val="FFFFFF"/>
                </a:solidFill>
              </a:rPr>
              <a:t>Generated an interactive</a:t>
            </a:r>
            <a:r>
              <a:rPr lang="en" sz="2000">
                <a:solidFill>
                  <a:schemeClr val="lt1"/>
                </a:solidFill>
              </a:rPr>
              <a:t> User-Interface</a:t>
            </a: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accent3"/>
                </a:solidFill>
              </a:rPr>
              <a:t>Conducted meticulous </a:t>
            </a:r>
            <a:r>
              <a:rPr lang="en" sz="2000">
                <a:solidFill>
                  <a:schemeClr val="lt1"/>
                </a:solidFill>
              </a:rPr>
              <a:t>backtesting for model reliability</a:t>
            </a:r>
            <a:r>
              <a:rPr lang="en" sz="2000">
                <a:solidFill>
                  <a:schemeClr val="accent3"/>
                </a:solidFill>
              </a:rPr>
              <a:t>.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accent3"/>
                </a:solidFill>
              </a:rPr>
              <a:t>Prioritized </a:t>
            </a:r>
            <a:r>
              <a:rPr lang="en" sz="2000">
                <a:solidFill>
                  <a:schemeClr val="lt1"/>
                </a:solidFill>
              </a:rPr>
              <a:t>robust risk management</a:t>
            </a:r>
            <a:r>
              <a:rPr lang="en" sz="2000">
                <a:solidFill>
                  <a:schemeClr val="accent3"/>
                </a:solidFill>
              </a:rPr>
              <a:t>.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Real-time prediction</a:t>
            </a:r>
            <a:r>
              <a:rPr lang="en" sz="2000">
                <a:solidFill>
                  <a:schemeClr val="accent3"/>
                </a:solidFill>
              </a:rPr>
              <a:t> implementation.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Sentiment analysis</a:t>
            </a:r>
            <a:r>
              <a:rPr lang="en" sz="2000">
                <a:solidFill>
                  <a:schemeClr val="accent3"/>
                </a:solidFill>
              </a:rPr>
              <a:t> integration.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Model optimization </a:t>
            </a:r>
            <a:r>
              <a:rPr lang="en" sz="2000">
                <a:solidFill>
                  <a:schemeClr val="accent3"/>
                </a:solidFill>
              </a:rPr>
              <a:t>for efficiency.</a:t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</p:txBody>
      </p:sp>
      <p:grpSp>
        <p:nvGrpSpPr>
          <p:cNvPr id="594" name="Google Shape;594;p30"/>
          <p:cNvGrpSpPr/>
          <p:nvPr/>
        </p:nvGrpSpPr>
        <p:grpSpPr>
          <a:xfrm>
            <a:off x="6949203" y="1591828"/>
            <a:ext cx="1474804" cy="1593300"/>
            <a:chOff x="5737775" y="2025425"/>
            <a:chExt cx="1803600" cy="1803600"/>
          </a:xfrm>
        </p:grpSpPr>
        <p:sp>
          <p:nvSpPr>
            <p:cNvPr id="595" name="Google Shape;595;p30"/>
            <p:cNvSpPr/>
            <p:nvPr/>
          </p:nvSpPr>
          <p:spPr>
            <a:xfrm>
              <a:off x="6152448" y="2425929"/>
              <a:ext cx="974250" cy="1002608"/>
            </a:xfrm>
            <a:custGeom>
              <a:rect b="b" l="l" r="r" t="t"/>
              <a:pathLst>
                <a:path extrusionOk="0" h="208768" w="202863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737775" y="2025425"/>
              <a:ext cx="1803600" cy="1803600"/>
            </a:xfrm>
            <a:prstGeom prst="rect">
              <a:avLst/>
            </a:prstGeom>
            <a:noFill/>
            <a:ln cap="flat" cmpd="sng" w="19050">
              <a:solidFill>
                <a:srgbClr val="775E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idx="3" type="subTitle"/>
          </p:nvPr>
        </p:nvSpPr>
        <p:spPr>
          <a:xfrm>
            <a:off x="2467225" y="36866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Risk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2" name="Google Shape;602;p31"/>
          <p:cNvSpPr txBox="1"/>
          <p:nvPr>
            <p:ph idx="5" type="subTitle"/>
          </p:nvPr>
        </p:nvSpPr>
        <p:spPr>
          <a:xfrm>
            <a:off x="7015325" y="36866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Optimisation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3" name="Google Shape;603;p31"/>
          <p:cNvSpPr txBox="1"/>
          <p:nvPr>
            <p:ph idx="6" type="subTitle"/>
          </p:nvPr>
        </p:nvSpPr>
        <p:spPr>
          <a:xfrm>
            <a:off x="7015325" y="410635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Fine-tune the 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4" name="Google Shape;604;p31"/>
          <p:cNvSpPr txBox="1"/>
          <p:nvPr>
            <p:ph idx="1" type="subTitle"/>
          </p:nvPr>
        </p:nvSpPr>
        <p:spPr>
          <a:xfrm>
            <a:off x="62725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5" name="Google Shape;605;p31"/>
          <p:cNvSpPr txBox="1"/>
          <p:nvPr>
            <p:ph idx="2" type="subTitle"/>
          </p:nvPr>
        </p:nvSpPr>
        <p:spPr>
          <a:xfrm>
            <a:off x="28975" y="4033325"/>
            <a:ext cx="24045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backtesting using various historical data of the BTC/USDT market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6" name="Google Shape;606;p31"/>
          <p:cNvSpPr txBox="1"/>
          <p:nvPr>
            <p:ph idx="7" type="subTitle"/>
          </p:nvPr>
        </p:nvSpPr>
        <p:spPr>
          <a:xfrm>
            <a:off x="72000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Acquisition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31"/>
          <p:cNvSpPr txBox="1"/>
          <p:nvPr>
            <p:ph idx="8" type="subTitle"/>
          </p:nvPr>
        </p:nvSpPr>
        <p:spPr>
          <a:xfrm>
            <a:off x="761750" y="2351300"/>
            <a:ext cx="24045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Historical price and trading data for BTC/USDT </a:t>
            </a:r>
            <a:r>
              <a:rPr lang="en">
                <a:solidFill>
                  <a:schemeClr val="accent3"/>
                </a:solidFill>
              </a:rPr>
              <a:t>trading</a:t>
            </a:r>
            <a:r>
              <a:rPr lang="en">
                <a:solidFill>
                  <a:schemeClr val="accent3"/>
                </a:solidFill>
              </a:rPr>
              <a:t> pair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8" name="Google Shape;608;p31"/>
          <p:cNvSpPr txBox="1"/>
          <p:nvPr>
            <p:ph idx="9" type="subTitle"/>
          </p:nvPr>
        </p:nvSpPr>
        <p:spPr>
          <a:xfrm>
            <a:off x="336975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Preprocessing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9" name="Google Shape;609;p31"/>
          <p:cNvSpPr txBox="1"/>
          <p:nvPr>
            <p:ph idx="13" type="subTitle"/>
          </p:nvPr>
        </p:nvSpPr>
        <p:spPr>
          <a:xfrm>
            <a:off x="3369750" y="2351563"/>
            <a:ext cx="24045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Fit to timeframe ,adjust for splits,</a:t>
            </a:r>
            <a:r>
              <a:rPr lang="en">
                <a:solidFill>
                  <a:schemeClr val="accent3"/>
                </a:solidFill>
              </a:rPr>
              <a:t>transformation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0" name="Google Shape;610;p31"/>
          <p:cNvSpPr txBox="1"/>
          <p:nvPr>
            <p:ph idx="14" type="subTitle"/>
          </p:nvPr>
        </p:nvSpPr>
        <p:spPr>
          <a:xfrm>
            <a:off x="601950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1" name="Google Shape;611;p31"/>
          <p:cNvSpPr txBox="1"/>
          <p:nvPr>
            <p:ph idx="15" type="subTitle"/>
          </p:nvPr>
        </p:nvSpPr>
        <p:spPr>
          <a:xfrm>
            <a:off x="601950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Time series model 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LSTM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2" name="Google Shape;612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7015331" y="1527029"/>
            <a:ext cx="412839" cy="412839"/>
          </a:xfrm>
          <a:custGeom>
            <a:rect b="b" l="l" r="r" t="t"/>
            <a:pathLst>
              <a:path extrusionOk="0" h="208768" w="208768">
                <a:moveTo>
                  <a:pt x="58096" y="14157"/>
                </a:moveTo>
                <a:cubicBezTo>
                  <a:pt x="56400" y="14157"/>
                  <a:pt x="55030" y="15527"/>
                  <a:pt x="55030" y="17223"/>
                </a:cubicBezTo>
                <a:cubicBezTo>
                  <a:pt x="55030" y="18920"/>
                  <a:pt x="56400" y="20257"/>
                  <a:pt x="58096" y="20257"/>
                </a:cubicBezTo>
                <a:lnTo>
                  <a:pt x="80930" y="20257"/>
                </a:lnTo>
                <a:cubicBezTo>
                  <a:pt x="82626" y="20257"/>
                  <a:pt x="83996" y="18920"/>
                  <a:pt x="83996" y="17223"/>
                </a:cubicBezTo>
                <a:cubicBezTo>
                  <a:pt x="83996" y="15527"/>
                  <a:pt x="82626" y="14157"/>
                  <a:pt x="80930" y="14157"/>
                </a:cubicBezTo>
                <a:close/>
                <a:moveTo>
                  <a:pt x="169199" y="14157"/>
                </a:moveTo>
                <a:cubicBezTo>
                  <a:pt x="167503" y="14157"/>
                  <a:pt x="166133" y="15527"/>
                  <a:pt x="166133" y="17223"/>
                </a:cubicBezTo>
                <a:cubicBezTo>
                  <a:pt x="166133" y="18920"/>
                  <a:pt x="167503" y="20257"/>
                  <a:pt x="169199" y="20257"/>
                </a:cubicBezTo>
                <a:lnTo>
                  <a:pt x="192033" y="20257"/>
                </a:lnTo>
                <a:cubicBezTo>
                  <a:pt x="193729" y="20257"/>
                  <a:pt x="195099" y="18920"/>
                  <a:pt x="195099" y="17223"/>
                </a:cubicBezTo>
                <a:cubicBezTo>
                  <a:pt x="195099" y="15527"/>
                  <a:pt x="193729" y="14157"/>
                  <a:pt x="192033" y="14157"/>
                </a:cubicBezTo>
                <a:close/>
                <a:moveTo>
                  <a:pt x="58096" y="26292"/>
                </a:moveTo>
                <a:cubicBezTo>
                  <a:pt x="56400" y="26292"/>
                  <a:pt x="55030" y="27662"/>
                  <a:pt x="55030" y="29358"/>
                </a:cubicBezTo>
                <a:cubicBezTo>
                  <a:pt x="55030" y="31054"/>
                  <a:pt x="56400" y="32424"/>
                  <a:pt x="58096" y="32424"/>
                </a:cubicBezTo>
                <a:lnTo>
                  <a:pt x="80930" y="32424"/>
                </a:lnTo>
                <a:cubicBezTo>
                  <a:pt x="82626" y="32424"/>
                  <a:pt x="83996" y="31054"/>
                  <a:pt x="83996" y="29358"/>
                </a:cubicBezTo>
                <a:cubicBezTo>
                  <a:pt x="83996" y="27662"/>
                  <a:pt x="82626" y="26292"/>
                  <a:pt x="80930" y="26292"/>
                </a:cubicBezTo>
                <a:close/>
                <a:moveTo>
                  <a:pt x="169199" y="26292"/>
                </a:moveTo>
                <a:cubicBezTo>
                  <a:pt x="167503" y="26292"/>
                  <a:pt x="166133" y="27662"/>
                  <a:pt x="166133" y="29358"/>
                </a:cubicBezTo>
                <a:cubicBezTo>
                  <a:pt x="166133" y="31054"/>
                  <a:pt x="167503" y="32424"/>
                  <a:pt x="169199" y="32424"/>
                </a:cubicBezTo>
                <a:lnTo>
                  <a:pt x="192033" y="32424"/>
                </a:lnTo>
                <a:cubicBezTo>
                  <a:pt x="193729" y="32424"/>
                  <a:pt x="195099" y="31054"/>
                  <a:pt x="195099" y="29358"/>
                </a:cubicBezTo>
                <a:cubicBezTo>
                  <a:pt x="195099" y="27662"/>
                  <a:pt x="193729" y="26292"/>
                  <a:pt x="192033" y="26292"/>
                </a:cubicBezTo>
                <a:close/>
                <a:moveTo>
                  <a:pt x="58096" y="38459"/>
                </a:moveTo>
                <a:cubicBezTo>
                  <a:pt x="56400" y="38459"/>
                  <a:pt x="55030" y="39796"/>
                  <a:pt x="55030" y="41492"/>
                </a:cubicBezTo>
                <a:cubicBezTo>
                  <a:pt x="55030" y="43189"/>
                  <a:pt x="56400" y="44559"/>
                  <a:pt x="58096" y="44559"/>
                </a:cubicBezTo>
                <a:lnTo>
                  <a:pt x="80930" y="44559"/>
                </a:lnTo>
                <a:cubicBezTo>
                  <a:pt x="82626" y="44559"/>
                  <a:pt x="83996" y="43189"/>
                  <a:pt x="83996" y="41492"/>
                </a:cubicBezTo>
                <a:cubicBezTo>
                  <a:pt x="83996" y="39796"/>
                  <a:pt x="82626" y="38459"/>
                  <a:pt x="80930" y="38459"/>
                </a:cubicBezTo>
                <a:close/>
                <a:moveTo>
                  <a:pt x="169199" y="38459"/>
                </a:moveTo>
                <a:cubicBezTo>
                  <a:pt x="167503" y="38459"/>
                  <a:pt x="166133" y="39796"/>
                  <a:pt x="166133" y="41492"/>
                </a:cubicBezTo>
                <a:cubicBezTo>
                  <a:pt x="166133" y="43189"/>
                  <a:pt x="167503" y="44559"/>
                  <a:pt x="169199" y="44559"/>
                </a:cubicBezTo>
                <a:lnTo>
                  <a:pt x="192033" y="44559"/>
                </a:lnTo>
                <a:cubicBezTo>
                  <a:pt x="193729" y="44559"/>
                  <a:pt x="195099" y="43189"/>
                  <a:pt x="195099" y="41492"/>
                </a:cubicBezTo>
                <a:cubicBezTo>
                  <a:pt x="195099" y="39796"/>
                  <a:pt x="193729" y="38459"/>
                  <a:pt x="192033" y="38459"/>
                </a:cubicBezTo>
                <a:close/>
                <a:moveTo>
                  <a:pt x="40579" y="20257"/>
                </a:moveTo>
                <a:lnTo>
                  <a:pt x="40579" y="50593"/>
                </a:lnTo>
                <a:lnTo>
                  <a:pt x="19800" y="50593"/>
                </a:lnTo>
                <a:lnTo>
                  <a:pt x="19800" y="20257"/>
                </a:lnTo>
                <a:close/>
                <a:moveTo>
                  <a:pt x="151682" y="20257"/>
                </a:moveTo>
                <a:lnTo>
                  <a:pt x="151682" y="50593"/>
                </a:lnTo>
                <a:lnTo>
                  <a:pt x="130871" y="50593"/>
                </a:lnTo>
                <a:lnTo>
                  <a:pt x="130871" y="20257"/>
                </a:lnTo>
                <a:close/>
                <a:moveTo>
                  <a:pt x="16734" y="14157"/>
                </a:moveTo>
                <a:cubicBezTo>
                  <a:pt x="15038" y="14157"/>
                  <a:pt x="13700" y="15527"/>
                  <a:pt x="13700" y="17223"/>
                </a:cubicBezTo>
                <a:lnTo>
                  <a:pt x="13700" y="53627"/>
                </a:lnTo>
                <a:cubicBezTo>
                  <a:pt x="13700" y="55323"/>
                  <a:pt x="15038" y="56693"/>
                  <a:pt x="16734" y="56693"/>
                </a:cubicBezTo>
                <a:lnTo>
                  <a:pt x="43645" y="56693"/>
                </a:lnTo>
                <a:cubicBezTo>
                  <a:pt x="45342" y="56693"/>
                  <a:pt x="46712" y="55323"/>
                  <a:pt x="46712" y="53627"/>
                </a:cubicBezTo>
                <a:lnTo>
                  <a:pt x="46712" y="17223"/>
                </a:lnTo>
                <a:cubicBezTo>
                  <a:pt x="46712" y="15527"/>
                  <a:pt x="45342" y="14157"/>
                  <a:pt x="43645" y="14157"/>
                </a:cubicBezTo>
                <a:close/>
                <a:moveTo>
                  <a:pt x="58096" y="50593"/>
                </a:moveTo>
                <a:cubicBezTo>
                  <a:pt x="56400" y="50593"/>
                  <a:pt x="55030" y="51931"/>
                  <a:pt x="55030" y="53627"/>
                </a:cubicBezTo>
                <a:cubicBezTo>
                  <a:pt x="55030" y="55323"/>
                  <a:pt x="56400" y="56693"/>
                  <a:pt x="58096" y="56693"/>
                </a:cubicBezTo>
                <a:lnTo>
                  <a:pt x="80930" y="56693"/>
                </a:lnTo>
                <a:cubicBezTo>
                  <a:pt x="82626" y="56693"/>
                  <a:pt x="83996" y="55323"/>
                  <a:pt x="83996" y="53627"/>
                </a:cubicBezTo>
                <a:cubicBezTo>
                  <a:pt x="83996" y="51931"/>
                  <a:pt x="82626" y="50593"/>
                  <a:pt x="80930" y="50593"/>
                </a:cubicBezTo>
                <a:close/>
                <a:moveTo>
                  <a:pt x="127837" y="14157"/>
                </a:moveTo>
                <a:cubicBezTo>
                  <a:pt x="126141" y="14157"/>
                  <a:pt x="124771" y="15527"/>
                  <a:pt x="124771" y="17223"/>
                </a:cubicBezTo>
                <a:lnTo>
                  <a:pt x="124771" y="53627"/>
                </a:lnTo>
                <a:cubicBezTo>
                  <a:pt x="124771" y="55323"/>
                  <a:pt x="126141" y="56693"/>
                  <a:pt x="127837" y="56693"/>
                </a:cubicBezTo>
                <a:lnTo>
                  <a:pt x="154749" y="56693"/>
                </a:lnTo>
                <a:cubicBezTo>
                  <a:pt x="156445" y="56693"/>
                  <a:pt x="157815" y="55323"/>
                  <a:pt x="157815" y="53627"/>
                </a:cubicBezTo>
                <a:lnTo>
                  <a:pt x="157815" y="17223"/>
                </a:lnTo>
                <a:cubicBezTo>
                  <a:pt x="157815" y="15527"/>
                  <a:pt x="156445" y="14157"/>
                  <a:pt x="154749" y="14157"/>
                </a:cubicBezTo>
                <a:close/>
                <a:moveTo>
                  <a:pt x="169199" y="50593"/>
                </a:moveTo>
                <a:cubicBezTo>
                  <a:pt x="167503" y="50593"/>
                  <a:pt x="166133" y="51931"/>
                  <a:pt x="166133" y="53627"/>
                </a:cubicBezTo>
                <a:cubicBezTo>
                  <a:pt x="166133" y="55323"/>
                  <a:pt x="167503" y="56693"/>
                  <a:pt x="169199" y="56693"/>
                </a:cubicBezTo>
                <a:lnTo>
                  <a:pt x="192033" y="56693"/>
                </a:lnTo>
                <a:cubicBezTo>
                  <a:pt x="193729" y="56693"/>
                  <a:pt x="195099" y="55323"/>
                  <a:pt x="195099" y="53627"/>
                </a:cubicBezTo>
                <a:cubicBezTo>
                  <a:pt x="195099" y="51931"/>
                  <a:pt x="193729" y="50593"/>
                  <a:pt x="192033" y="50593"/>
                </a:cubicBezTo>
                <a:close/>
                <a:moveTo>
                  <a:pt x="80767" y="6100"/>
                </a:moveTo>
                <a:cubicBezTo>
                  <a:pt x="83735" y="6100"/>
                  <a:pt x="86443" y="7339"/>
                  <a:pt x="88400" y="9297"/>
                </a:cubicBezTo>
                <a:cubicBezTo>
                  <a:pt x="90357" y="11254"/>
                  <a:pt x="91564" y="13961"/>
                  <a:pt x="91564" y="16897"/>
                </a:cubicBezTo>
                <a:lnTo>
                  <a:pt x="91564" y="64750"/>
                </a:lnTo>
                <a:lnTo>
                  <a:pt x="6100" y="64750"/>
                </a:lnTo>
                <a:lnTo>
                  <a:pt x="6100" y="16897"/>
                </a:lnTo>
                <a:cubicBezTo>
                  <a:pt x="6100" y="13961"/>
                  <a:pt x="7339" y="11254"/>
                  <a:pt x="9297" y="9297"/>
                </a:cubicBezTo>
                <a:cubicBezTo>
                  <a:pt x="11254" y="7339"/>
                  <a:pt x="13961" y="6100"/>
                  <a:pt x="16897" y="6100"/>
                </a:cubicBezTo>
                <a:close/>
                <a:moveTo>
                  <a:pt x="191870" y="6100"/>
                </a:moveTo>
                <a:cubicBezTo>
                  <a:pt x="194838" y="6100"/>
                  <a:pt x="197513" y="7339"/>
                  <a:pt x="199470" y="9297"/>
                </a:cubicBezTo>
                <a:cubicBezTo>
                  <a:pt x="201428" y="11254"/>
                  <a:pt x="202667" y="13961"/>
                  <a:pt x="202667" y="16897"/>
                </a:cubicBezTo>
                <a:lnTo>
                  <a:pt x="202667" y="64750"/>
                </a:lnTo>
                <a:lnTo>
                  <a:pt x="117203" y="64750"/>
                </a:lnTo>
                <a:lnTo>
                  <a:pt x="117203" y="16897"/>
                </a:lnTo>
                <a:cubicBezTo>
                  <a:pt x="117203" y="13961"/>
                  <a:pt x="118443" y="11254"/>
                  <a:pt x="120367" y="9297"/>
                </a:cubicBezTo>
                <a:cubicBezTo>
                  <a:pt x="122357" y="7339"/>
                  <a:pt x="125032" y="6100"/>
                  <a:pt x="128000" y="6100"/>
                </a:cubicBezTo>
                <a:close/>
                <a:moveTo>
                  <a:pt x="91564" y="70850"/>
                </a:moveTo>
                <a:lnTo>
                  <a:pt x="91564" y="105166"/>
                </a:lnTo>
                <a:cubicBezTo>
                  <a:pt x="91564" y="105656"/>
                  <a:pt x="91140" y="106047"/>
                  <a:pt x="90651" y="106047"/>
                </a:cubicBezTo>
                <a:lnTo>
                  <a:pt x="51898" y="106047"/>
                </a:lnTo>
                <a:lnTo>
                  <a:pt x="51898" y="99915"/>
                </a:lnTo>
                <a:lnTo>
                  <a:pt x="80930" y="99915"/>
                </a:lnTo>
                <a:cubicBezTo>
                  <a:pt x="82626" y="99915"/>
                  <a:pt x="83996" y="98545"/>
                  <a:pt x="83996" y="96848"/>
                </a:cubicBezTo>
                <a:lnTo>
                  <a:pt x="83996" y="80082"/>
                </a:lnTo>
                <a:cubicBezTo>
                  <a:pt x="83996" y="78386"/>
                  <a:pt x="82626" y="77016"/>
                  <a:pt x="80930" y="77016"/>
                </a:cubicBezTo>
                <a:lnTo>
                  <a:pt x="55780" y="77016"/>
                </a:lnTo>
                <a:cubicBezTo>
                  <a:pt x="54084" y="77016"/>
                  <a:pt x="52714" y="78386"/>
                  <a:pt x="52714" y="80082"/>
                </a:cubicBezTo>
                <a:cubicBezTo>
                  <a:pt x="52714" y="81778"/>
                  <a:pt x="54084" y="83115"/>
                  <a:pt x="55780" y="83115"/>
                </a:cubicBezTo>
                <a:lnTo>
                  <a:pt x="77864" y="83115"/>
                </a:lnTo>
                <a:lnTo>
                  <a:pt x="77864" y="93782"/>
                </a:lnTo>
                <a:lnTo>
                  <a:pt x="19800" y="93782"/>
                </a:lnTo>
                <a:lnTo>
                  <a:pt x="19800" y="83115"/>
                </a:lnTo>
                <a:lnTo>
                  <a:pt x="41917" y="83115"/>
                </a:lnTo>
                <a:cubicBezTo>
                  <a:pt x="43613" y="83115"/>
                  <a:pt x="44983" y="81778"/>
                  <a:pt x="44983" y="80082"/>
                </a:cubicBezTo>
                <a:cubicBezTo>
                  <a:pt x="44983" y="78386"/>
                  <a:pt x="43613" y="77016"/>
                  <a:pt x="41917" y="77016"/>
                </a:cubicBezTo>
                <a:lnTo>
                  <a:pt x="16734" y="77016"/>
                </a:lnTo>
                <a:cubicBezTo>
                  <a:pt x="15038" y="77016"/>
                  <a:pt x="13700" y="78386"/>
                  <a:pt x="13700" y="80082"/>
                </a:cubicBezTo>
                <a:lnTo>
                  <a:pt x="13700" y="96848"/>
                </a:lnTo>
                <a:cubicBezTo>
                  <a:pt x="13700" y="98545"/>
                  <a:pt x="15038" y="99915"/>
                  <a:pt x="16734" y="99915"/>
                </a:cubicBezTo>
                <a:lnTo>
                  <a:pt x="45798" y="99915"/>
                </a:lnTo>
                <a:lnTo>
                  <a:pt x="45798" y="106047"/>
                </a:lnTo>
                <a:lnTo>
                  <a:pt x="7013" y="106047"/>
                </a:lnTo>
                <a:cubicBezTo>
                  <a:pt x="6524" y="106047"/>
                  <a:pt x="6100" y="105656"/>
                  <a:pt x="6100" y="105166"/>
                </a:cubicBezTo>
                <a:lnTo>
                  <a:pt x="6100" y="70850"/>
                </a:lnTo>
                <a:close/>
                <a:moveTo>
                  <a:pt x="202667" y="70850"/>
                </a:moveTo>
                <a:lnTo>
                  <a:pt x="202667" y="105166"/>
                </a:lnTo>
                <a:cubicBezTo>
                  <a:pt x="202667" y="105656"/>
                  <a:pt x="202243" y="106047"/>
                  <a:pt x="201754" y="106047"/>
                </a:cubicBezTo>
                <a:lnTo>
                  <a:pt x="163001" y="106047"/>
                </a:lnTo>
                <a:lnTo>
                  <a:pt x="163001" y="99915"/>
                </a:lnTo>
                <a:lnTo>
                  <a:pt x="192033" y="99915"/>
                </a:lnTo>
                <a:cubicBezTo>
                  <a:pt x="193729" y="99915"/>
                  <a:pt x="195099" y="98545"/>
                  <a:pt x="195099" y="96848"/>
                </a:cubicBezTo>
                <a:lnTo>
                  <a:pt x="195099" y="80082"/>
                </a:lnTo>
                <a:cubicBezTo>
                  <a:pt x="195099" y="78386"/>
                  <a:pt x="193729" y="77016"/>
                  <a:pt x="192033" y="77016"/>
                </a:cubicBezTo>
                <a:lnTo>
                  <a:pt x="166851" y="77016"/>
                </a:lnTo>
                <a:cubicBezTo>
                  <a:pt x="165154" y="77016"/>
                  <a:pt x="163817" y="78386"/>
                  <a:pt x="163817" y="80082"/>
                </a:cubicBezTo>
                <a:cubicBezTo>
                  <a:pt x="163817" y="81778"/>
                  <a:pt x="165154" y="83115"/>
                  <a:pt x="166851" y="83115"/>
                </a:cubicBezTo>
                <a:lnTo>
                  <a:pt x="188967" y="83115"/>
                </a:lnTo>
                <a:lnTo>
                  <a:pt x="188967" y="93782"/>
                </a:lnTo>
                <a:lnTo>
                  <a:pt x="130871" y="93782"/>
                </a:lnTo>
                <a:lnTo>
                  <a:pt x="130871" y="83115"/>
                </a:lnTo>
                <a:lnTo>
                  <a:pt x="153020" y="83115"/>
                </a:lnTo>
                <a:cubicBezTo>
                  <a:pt x="154683" y="83115"/>
                  <a:pt x="156053" y="81778"/>
                  <a:pt x="156053" y="80082"/>
                </a:cubicBezTo>
                <a:cubicBezTo>
                  <a:pt x="156053" y="78386"/>
                  <a:pt x="154683" y="77016"/>
                  <a:pt x="153020" y="77016"/>
                </a:cubicBezTo>
                <a:lnTo>
                  <a:pt x="127837" y="77016"/>
                </a:lnTo>
                <a:cubicBezTo>
                  <a:pt x="126141" y="77016"/>
                  <a:pt x="124771" y="78386"/>
                  <a:pt x="124771" y="80082"/>
                </a:cubicBezTo>
                <a:lnTo>
                  <a:pt x="124771" y="96848"/>
                </a:lnTo>
                <a:cubicBezTo>
                  <a:pt x="124771" y="98545"/>
                  <a:pt x="126141" y="99915"/>
                  <a:pt x="127837" y="99915"/>
                </a:cubicBezTo>
                <a:lnTo>
                  <a:pt x="156869" y="99915"/>
                </a:lnTo>
                <a:lnTo>
                  <a:pt x="156869" y="106047"/>
                </a:lnTo>
                <a:lnTo>
                  <a:pt x="118117" y="106047"/>
                </a:lnTo>
                <a:cubicBezTo>
                  <a:pt x="117627" y="106047"/>
                  <a:pt x="117203" y="105656"/>
                  <a:pt x="117203" y="105166"/>
                </a:cubicBezTo>
                <a:lnTo>
                  <a:pt x="117203" y="70850"/>
                </a:lnTo>
                <a:close/>
                <a:moveTo>
                  <a:pt x="111886" y="155107"/>
                </a:moveTo>
                <a:cubicBezTo>
                  <a:pt x="113615" y="155107"/>
                  <a:pt x="115181" y="155695"/>
                  <a:pt x="116290" y="156673"/>
                </a:cubicBezTo>
                <a:cubicBezTo>
                  <a:pt x="117268" y="157554"/>
                  <a:pt x="117921" y="158761"/>
                  <a:pt x="117921" y="160033"/>
                </a:cubicBezTo>
                <a:cubicBezTo>
                  <a:pt x="117921" y="161305"/>
                  <a:pt x="117268" y="162480"/>
                  <a:pt x="116290" y="163360"/>
                </a:cubicBezTo>
                <a:cubicBezTo>
                  <a:pt x="115181" y="164339"/>
                  <a:pt x="113615" y="164959"/>
                  <a:pt x="111886" y="164959"/>
                </a:cubicBezTo>
                <a:lnTo>
                  <a:pt x="96620" y="164959"/>
                </a:lnTo>
                <a:lnTo>
                  <a:pt x="96620" y="155107"/>
                </a:lnTo>
                <a:close/>
                <a:moveTo>
                  <a:pt x="111886" y="171059"/>
                </a:moveTo>
                <a:cubicBezTo>
                  <a:pt x="113615" y="171059"/>
                  <a:pt x="115181" y="171678"/>
                  <a:pt x="116290" y="172657"/>
                </a:cubicBezTo>
                <a:cubicBezTo>
                  <a:pt x="117268" y="173538"/>
                  <a:pt x="117921" y="174712"/>
                  <a:pt x="117921" y="175984"/>
                </a:cubicBezTo>
                <a:cubicBezTo>
                  <a:pt x="117921" y="177256"/>
                  <a:pt x="117268" y="178463"/>
                  <a:pt x="116290" y="179344"/>
                </a:cubicBezTo>
                <a:cubicBezTo>
                  <a:pt x="115181" y="180323"/>
                  <a:pt x="113615" y="180910"/>
                  <a:pt x="111886" y="180910"/>
                </a:cubicBezTo>
                <a:lnTo>
                  <a:pt x="96620" y="180910"/>
                </a:lnTo>
                <a:lnTo>
                  <a:pt x="96620" y="171059"/>
                </a:lnTo>
                <a:close/>
                <a:moveTo>
                  <a:pt x="100371" y="143234"/>
                </a:moveTo>
                <a:cubicBezTo>
                  <a:pt x="98675" y="143234"/>
                  <a:pt x="97305" y="144604"/>
                  <a:pt x="97305" y="146267"/>
                </a:cubicBezTo>
                <a:lnTo>
                  <a:pt x="97305" y="148975"/>
                </a:lnTo>
                <a:lnTo>
                  <a:pt x="87813" y="148975"/>
                </a:lnTo>
                <a:cubicBezTo>
                  <a:pt x="86116" y="148975"/>
                  <a:pt x="84746" y="150345"/>
                  <a:pt x="84746" y="152041"/>
                </a:cubicBezTo>
                <a:cubicBezTo>
                  <a:pt x="84746" y="153737"/>
                  <a:pt x="86116" y="155107"/>
                  <a:pt x="87813" y="155107"/>
                </a:cubicBezTo>
                <a:lnTo>
                  <a:pt x="90488" y="155107"/>
                </a:lnTo>
                <a:lnTo>
                  <a:pt x="90488" y="180910"/>
                </a:lnTo>
                <a:lnTo>
                  <a:pt x="87813" y="180910"/>
                </a:lnTo>
                <a:cubicBezTo>
                  <a:pt x="86116" y="180910"/>
                  <a:pt x="84746" y="182280"/>
                  <a:pt x="84746" y="183976"/>
                </a:cubicBezTo>
                <a:cubicBezTo>
                  <a:pt x="84746" y="185672"/>
                  <a:pt x="86116" y="187042"/>
                  <a:pt x="87813" y="187042"/>
                </a:cubicBezTo>
                <a:lnTo>
                  <a:pt x="97305" y="187042"/>
                </a:lnTo>
                <a:lnTo>
                  <a:pt x="97305" y="189750"/>
                </a:lnTo>
                <a:cubicBezTo>
                  <a:pt x="97305" y="191413"/>
                  <a:pt x="98675" y="192783"/>
                  <a:pt x="100371" y="192783"/>
                </a:cubicBezTo>
                <a:cubicBezTo>
                  <a:pt x="102068" y="192783"/>
                  <a:pt x="103438" y="191413"/>
                  <a:pt x="103438" y="189750"/>
                </a:cubicBezTo>
                <a:lnTo>
                  <a:pt x="103438" y="187042"/>
                </a:lnTo>
                <a:lnTo>
                  <a:pt x="108820" y="187042"/>
                </a:lnTo>
                <a:lnTo>
                  <a:pt x="108820" y="189750"/>
                </a:lnTo>
                <a:cubicBezTo>
                  <a:pt x="108820" y="191413"/>
                  <a:pt x="110190" y="192783"/>
                  <a:pt x="111886" y="192783"/>
                </a:cubicBezTo>
                <a:cubicBezTo>
                  <a:pt x="113582" y="192783"/>
                  <a:pt x="114952" y="191413"/>
                  <a:pt x="114952" y="189750"/>
                </a:cubicBezTo>
                <a:lnTo>
                  <a:pt x="114952" y="186683"/>
                </a:lnTo>
                <a:cubicBezTo>
                  <a:pt x="117007" y="186194"/>
                  <a:pt x="118834" y="185216"/>
                  <a:pt x="120335" y="183943"/>
                </a:cubicBezTo>
                <a:cubicBezTo>
                  <a:pt x="122585" y="181921"/>
                  <a:pt x="124021" y="179116"/>
                  <a:pt x="124021" y="175984"/>
                </a:cubicBezTo>
                <a:cubicBezTo>
                  <a:pt x="124021" y="172885"/>
                  <a:pt x="122585" y="170080"/>
                  <a:pt x="120335" y="168058"/>
                </a:cubicBezTo>
                <a:lnTo>
                  <a:pt x="120269" y="168025"/>
                </a:lnTo>
                <a:lnTo>
                  <a:pt x="120335" y="167960"/>
                </a:lnTo>
                <a:cubicBezTo>
                  <a:pt x="122585" y="165937"/>
                  <a:pt x="124021" y="163132"/>
                  <a:pt x="124021" y="160033"/>
                </a:cubicBezTo>
                <a:cubicBezTo>
                  <a:pt x="124021" y="156902"/>
                  <a:pt x="122585" y="154096"/>
                  <a:pt x="120335" y="152106"/>
                </a:cubicBezTo>
                <a:cubicBezTo>
                  <a:pt x="118834" y="150802"/>
                  <a:pt x="117007" y="149823"/>
                  <a:pt x="114952" y="149334"/>
                </a:cubicBezTo>
                <a:lnTo>
                  <a:pt x="114952" y="146267"/>
                </a:lnTo>
                <a:cubicBezTo>
                  <a:pt x="114952" y="144604"/>
                  <a:pt x="113582" y="143234"/>
                  <a:pt x="111886" y="143234"/>
                </a:cubicBezTo>
                <a:cubicBezTo>
                  <a:pt x="110190" y="143234"/>
                  <a:pt x="108820" y="144604"/>
                  <a:pt x="108820" y="146267"/>
                </a:cubicBezTo>
                <a:lnTo>
                  <a:pt x="108820" y="148975"/>
                </a:lnTo>
                <a:lnTo>
                  <a:pt x="103438" y="148975"/>
                </a:lnTo>
                <a:lnTo>
                  <a:pt x="103438" y="146267"/>
                </a:lnTo>
                <a:cubicBezTo>
                  <a:pt x="103438" y="144604"/>
                  <a:pt x="102068" y="143234"/>
                  <a:pt x="100371" y="143234"/>
                </a:cubicBezTo>
                <a:close/>
                <a:moveTo>
                  <a:pt x="16897" y="0"/>
                </a:moveTo>
                <a:cubicBezTo>
                  <a:pt x="12265" y="0"/>
                  <a:pt x="8024" y="1892"/>
                  <a:pt x="4958" y="4958"/>
                </a:cubicBezTo>
                <a:cubicBezTo>
                  <a:pt x="1892" y="8024"/>
                  <a:pt x="0" y="12265"/>
                  <a:pt x="0" y="16897"/>
                </a:cubicBezTo>
                <a:lnTo>
                  <a:pt x="0" y="105166"/>
                </a:lnTo>
                <a:cubicBezTo>
                  <a:pt x="0" y="107091"/>
                  <a:pt x="783" y="108852"/>
                  <a:pt x="2055" y="110125"/>
                </a:cubicBezTo>
                <a:cubicBezTo>
                  <a:pt x="3327" y="111397"/>
                  <a:pt x="5089" y="112180"/>
                  <a:pt x="7013" y="112180"/>
                </a:cubicBezTo>
                <a:lnTo>
                  <a:pt x="45798" y="112180"/>
                </a:lnTo>
                <a:lnTo>
                  <a:pt x="45798" y="168025"/>
                </a:lnTo>
                <a:cubicBezTo>
                  <a:pt x="45798" y="169689"/>
                  <a:pt x="47136" y="171059"/>
                  <a:pt x="48832" y="171059"/>
                </a:cubicBezTo>
                <a:lnTo>
                  <a:pt x="63739" y="171059"/>
                </a:lnTo>
                <a:cubicBezTo>
                  <a:pt x="64489" y="181105"/>
                  <a:pt x="68861" y="190141"/>
                  <a:pt x="75580" y="196828"/>
                </a:cubicBezTo>
                <a:cubicBezTo>
                  <a:pt x="82952" y="204200"/>
                  <a:pt x="93130" y="208767"/>
                  <a:pt x="104384" y="208767"/>
                </a:cubicBezTo>
                <a:cubicBezTo>
                  <a:pt x="115637" y="208767"/>
                  <a:pt x="125847" y="204200"/>
                  <a:pt x="133220" y="196828"/>
                </a:cubicBezTo>
                <a:cubicBezTo>
                  <a:pt x="139907" y="190141"/>
                  <a:pt x="144278" y="181105"/>
                  <a:pt x="145028" y="171059"/>
                </a:cubicBezTo>
                <a:lnTo>
                  <a:pt x="159935" y="171059"/>
                </a:lnTo>
                <a:cubicBezTo>
                  <a:pt x="161631" y="171059"/>
                  <a:pt x="163001" y="169689"/>
                  <a:pt x="163001" y="168025"/>
                </a:cubicBezTo>
                <a:lnTo>
                  <a:pt x="163001" y="112180"/>
                </a:lnTo>
                <a:lnTo>
                  <a:pt x="201754" y="112180"/>
                </a:lnTo>
                <a:cubicBezTo>
                  <a:pt x="203678" y="112180"/>
                  <a:pt x="205440" y="111397"/>
                  <a:pt x="206712" y="110125"/>
                </a:cubicBezTo>
                <a:cubicBezTo>
                  <a:pt x="207984" y="108852"/>
                  <a:pt x="208767" y="107091"/>
                  <a:pt x="208767" y="105166"/>
                </a:cubicBezTo>
                <a:lnTo>
                  <a:pt x="208767" y="16897"/>
                </a:lnTo>
                <a:cubicBezTo>
                  <a:pt x="208767" y="12265"/>
                  <a:pt x="206875" y="8024"/>
                  <a:pt x="203809" y="4958"/>
                </a:cubicBezTo>
                <a:cubicBezTo>
                  <a:pt x="200743" y="1892"/>
                  <a:pt x="196502" y="0"/>
                  <a:pt x="191870" y="0"/>
                </a:cubicBezTo>
                <a:lnTo>
                  <a:pt x="128000" y="0"/>
                </a:lnTo>
                <a:cubicBezTo>
                  <a:pt x="123336" y="0"/>
                  <a:pt x="119128" y="1892"/>
                  <a:pt x="116061" y="4958"/>
                </a:cubicBezTo>
                <a:cubicBezTo>
                  <a:pt x="112995" y="8024"/>
                  <a:pt x="111103" y="12265"/>
                  <a:pt x="111103" y="16897"/>
                </a:cubicBezTo>
                <a:lnTo>
                  <a:pt x="111103" y="105166"/>
                </a:lnTo>
                <a:cubicBezTo>
                  <a:pt x="111103" y="107091"/>
                  <a:pt x="111886" y="108852"/>
                  <a:pt x="113158" y="110125"/>
                </a:cubicBezTo>
                <a:cubicBezTo>
                  <a:pt x="114430" y="111397"/>
                  <a:pt x="116159" y="112180"/>
                  <a:pt x="118117" y="112180"/>
                </a:cubicBezTo>
                <a:lnTo>
                  <a:pt x="156869" y="112180"/>
                </a:lnTo>
                <a:lnTo>
                  <a:pt x="156869" y="164959"/>
                </a:lnTo>
                <a:lnTo>
                  <a:pt x="145028" y="164959"/>
                </a:lnTo>
                <a:cubicBezTo>
                  <a:pt x="144376" y="156249"/>
                  <a:pt x="141016" y="148323"/>
                  <a:pt x="135731" y="141994"/>
                </a:cubicBezTo>
                <a:cubicBezTo>
                  <a:pt x="129762" y="134818"/>
                  <a:pt x="121379" y="129697"/>
                  <a:pt x="111854" y="127935"/>
                </a:cubicBezTo>
                <a:cubicBezTo>
                  <a:pt x="111673" y="127903"/>
                  <a:pt x="111494" y="127888"/>
                  <a:pt x="111317" y="127888"/>
                </a:cubicBezTo>
                <a:cubicBezTo>
                  <a:pt x="109859" y="127888"/>
                  <a:pt x="108560" y="128927"/>
                  <a:pt x="108298" y="130382"/>
                </a:cubicBezTo>
                <a:cubicBezTo>
                  <a:pt x="107972" y="132045"/>
                  <a:pt x="109081" y="133644"/>
                  <a:pt x="110744" y="133937"/>
                </a:cubicBezTo>
                <a:cubicBezTo>
                  <a:pt x="118867" y="135438"/>
                  <a:pt x="125978" y="139776"/>
                  <a:pt x="131067" y="145876"/>
                </a:cubicBezTo>
                <a:cubicBezTo>
                  <a:pt x="136025" y="151878"/>
                  <a:pt x="139026" y="159576"/>
                  <a:pt x="139026" y="168025"/>
                </a:cubicBezTo>
                <a:cubicBezTo>
                  <a:pt x="139026" y="177583"/>
                  <a:pt x="135144" y="186227"/>
                  <a:pt x="128881" y="192490"/>
                </a:cubicBezTo>
                <a:cubicBezTo>
                  <a:pt x="122618" y="198785"/>
                  <a:pt x="113941" y="202667"/>
                  <a:pt x="104384" y="202667"/>
                </a:cubicBezTo>
                <a:cubicBezTo>
                  <a:pt x="94826" y="202667"/>
                  <a:pt x="86149" y="198785"/>
                  <a:pt x="79886" y="192490"/>
                </a:cubicBezTo>
                <a:cubicBezTo>
                  <a:pt x="73623" y="186227"/>
                  <a:pt x="69741" y="177583"/>
                  <a:pt x="69741" y="168025"/>
                </a:cubicBezTo>
                <a:cubicBezTo>
                  <a:pt x="69741" y="159576"/>
                  <a:pt x="72742" y="151878"/>
                  <a:pt x="77733" y="145876"/>
                </a:cubicBezTo>
                <a:cubicBezTo>
                  <a:pt x="82789" y="139776"/>
                  <a:pt x="89900" y="135438"/>
                  <a:pt x="98023" y="133937"/>
                </a:cubicBezTo>
                <a:cubicBezTo>
                  <a:pt x="99686" y="133644"/>
                  <a:pt x="100795" y="132045"/>
                  <a:pt x="100502" y="130382"/>
                </a:cubicBezTo>
                <a:cubicBezTo>
                  <a:pt x="100211" y="128927"/>
                  <a:pt x="98909" y="127888"/>
                  <a:pt x="97474" y="127888"/>
                </a:cubicBezTo>
                <a:cubicBezTo>
                  <a:pt x="97299" y="127888"/>
                  <a:pt x="97123" y="127903"/>
                  <a:pt x="96946" y="127935"/>
                </a:cubicBezTo>
                <a:cubicBezTo>
                  <a:pt x="87389" y="129697"/>
                  <a:pt x="79005" y="134818"/>
                  <a:pt x="73036" y="141994"/>
                </a:cubicBezTo>
                <a:cubicBezTo>
                  <a:pt x="67751" y="148323"/>
                  <a:pt x="64392" y="156249"/>
                  <a:pt x="63739" y="164959"/>
                </a:cubicBezTo>
                <a:lnTo>
                  <a:pt x="51898" y="164959"/>
                </a:lnTo>
                <a:lnTo>
                  <a:pt x="51898" y="112180"/>
                </a:lnTo>
                <a:lnTo>
                  <a:pt x="90651" y="112180"/>
                </a:lnTo>
                <a:cubicBezTo>
                  <a:pt x="92608" y="112180"/>
                  <a:pt x="94337" y="111397"/>
                  <a:pt x="95609" y="110125"/>
                </a:cubicBezTo>
                <a:cubicBezTo>
                  <a:pt x="96881" y="108852"/>
                  <a:pt x="97664" y="107091"/>
                  <a:pt x="97664" y="105166"/>
                </a:cubicBezTo>
                <a:lnTo>
                  <a:pt x="97664" y="16897"/>
                </a:lnTo>
                <a:cubicBezTo>
                  <a:pt x="97664" y="12265"/>
                  <a:pt x="95772" y="8024"/>
                  <a:pt x="92706" y="4958"/>
                </a:cubicBezTo>
                <a:cubicBezTo>
                  <a:pt x="89639" y="1892"/>
                  <a:pt x="85431" y="0"/>
                  <a:pt x="80767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4365581" y="1527028"/>
            <a:ext cx="412839" cy="412841"/>
          </a:xfrm>
          <a:custGeom>
            <a:rect b="b" l="l" r="r" t="t"/>
            <a:pathLst>
              <a:path extrusionOk="0" h="208769" w="208768">
                <a:moveTo>
                  <a:pt x="118541" y="7112"/>
                </a:moveTo>
                <a:cubicBezTo>
                  <a:pt x="130512" y="8841"/>
                  <a:pt x="141831" y="12755"/>
                  <a:pt x="152041" y="18431"/>
                </a:cubicBezTo>
                <a:cubicBezTo>
                  <a:pt x="149105" y="21041"/>
                  <a:pt x="145485" y="23422"/>
                  <a:pt x="141309" y="25477"/>
                </a:cubicBezTo>
                <a:cubicBezTo>
                  <a:pt x="139874" y="24042"/>
                  <a:pt x="138406" y="22607"/>
                  <a:pt x="136873" y="21237"/>
                </a:cubicBezTo>
                <a:cubicBezTo>
                  <a:pt x="131262" y="16083"/>
                  <a:pt x="125130" y="11353"/>
                  <a:pt x="118541" y="7112"/>
                </a:cubicBezTo>
                <a:close/>
                <a:moveTo>
                  <a:pt x="91466" y="6949"/>
                </a:moveTo>
                <a:lnTo>
                  <a:pt x="91466" y="6949"/>
                </a:lnTo>
                <a:cubicBezTo>
                  <a:pt x="82887" y="12429"/>
                  <a:pt x="75026" y="18757"/>
                  <a:pt x="68110" y="25803"/>
                </a:cubicBezTo>
                <a:cubicBezTo>
                  <a:pt x="63641" y="23683"/>
                  <a:pt x="59792" y="21171"/>
                  <a:pt x="56726" y="18399"/>
                </a:cubicBezTo>
                <a:cubicBezTo>
                  <a:pt x="57215" y="18138"/>
                  <a:pt x="57737" y="17877"/>
                  <a:pt x="58194" y="17616"/>
                </a:cubicBezTo>
                <a:cubicBezTo>
                  <a:pt x="68339" y="12201"/>
                  <a:pt x="79560" y="8515"/>
                  <a:pt x="91466" y="6949"/>
                </a:cubicBezTo>
                <a:close/>
                <a:moveTo>
                  <a:pt x="101317" y="8156"/>
                </a:moveTo>
                <a:lnTo>
                  <a:pt x="101317" y="19671"/>
                </a:lnTo>
                <a:cubicBezTo>
                  <a:pt x="97892" y="20291"/>
                  <a:pt x="94793" y="21954"/>
                  <a:pt x="92445" y="24335"/>
                </a:cubicBezTo>
                <a:cubicBezTo>
                  <a:pt x="90357" y="26423"/>
                  <a:pt x="88824" y="29000"/>
                  <a:pt x="88041" y="31903"/>
                </a:cubicBezTo>
                <a:cubicBezTo>
                  <a:pt x="83115" y="31055"/>
                  <a:pt x="78483" y="29848"/>
                  <a:pt x="74210" y="28315"/>
                </a:cubicBezTo>
                <a:cubicBezTo>
                  <a:pt x="82137" y="20584"/>
                  <a:pt x="91270" y="13767"/>
                  <a:pt x="101317" y="8156"/>
                </a:cubicBezTo>
                <a:close/>
                <a:moveTo>
                  <a:pt x="107450" y="7634"/>
                </a:moveTo>
                <a:cubicBezTo>
                  <a:pt x="116714" y="12723"/>
                  <a:pt x="125228" y="18790"/>
                  <a:pt x="132763" y="25738"/>
                </a:cubicBezTo>
                <a:cubicBezTo>
                  <a:pt x="133578" y="26488"/>
                  <a:pt x="134426" y="27271"/>
                  <a:pt x="135242" y="28087"/>
                </a:cubicBezTo>
                <a:cubicBezTo>
                  <a:pt x="130806" y="29718"/>
                  <a:pt x="125913" y="31022"/>
                  <a:pt x="120726" y="31903"/>
                </a:cubicBezTo>
                <a:cubicBezTo>
                  <a:pt x="119943" y="29000"/>
                  <a:pt x="118410" y="26423"/>
                  <a:pt x="116355" y="24335"/>
                </a:cubicBezTo>
                <a:cubicBezTo>
                  <a:pt x="113974" y="21954"/>
                  <a:pt x="110875" y="20291"/>
                  <a:pt x="107450" y="19671"/>
                </a:cubicBezTo>
                <a:lnTo>
                  <a:pt x="107450" y="7634"/>
                </a:lnTo>
                <a:close/>
                <a:moveTo>
                  <a:pt x="104384" y="25510"/>
                </a:moveTo>
                <a:cubicBezTo>
                  <a:pt x="107352" y="25510"/>
                  <a:pt x="110059" y="26717"/>
                  <a:pt x="112017" y="28674"/>
                </a:cubicBezTo>
                <a:cubicBezTo>
                  <a:pt x="113974" y="30631"/>
                  <a:pt x="115181" y="33306"/>
                  <a:pt x="115181" y="36307"/>
                </a:cubicBezTo>
                <a:cubicBezTo>
                  <a:pt x="115181" y="39275"/>
                  <a:pt x="113974" y="41983"/>
                  <a:pt x="112017" y="43940"/>
                </a:cubicBezTo>
                <a:cubicBezTo>
                  <a:pt x="110059" y="45897"/>
                  <a:pt x="107352" y="47104"/>
                  <a:pt x="104384" y="47104"/>
                </a:cubicBezTo>
                <a:cubicBezTo>
                  <a:pt x="101415" y="47104"/>
                  <a:pt x="98708" y="45897"/>
                  <a:pt x="96751" y="43940"/>
                </a:cubicBezTo>
                <a:cubicBezTo>
                  <a:pt x="94793" y="41983"/>
                  <a:pt x="93586" y="39275"/>
                  <a:pt x="93586" y="36307"/>
                </a:cubicBezTo>
                <a:cubicBezTo>
                  <a:pt x="93586" y="33306"/>
                  <a:pt x="94793" y="30631"/>
                  <a:pt x="96751" y="28674"/>
                </a:cubicBezTo>
                <a:cubicBezTo>
                  <a:pt x="98708" y="26717"/>
                  <a:pt x="101415" y="25510"/>
                  <a:pt x="104384" y="25510"/>
                </a:cubicBezTo>
                <a:close/>
                <a:moveTo>
                  <a:pt x="69578" y="33110"/>
                </a:moveTo>
                <a:cubicBezTo>
                  <a:pt x="74993" y="35263"/>
                  <a:pt x="81060" y="36927"/>
                  <a:pt x="87552" y="38003"/>
                </a:cubicBezTo>
                <a:cubicBezTo>
                  <a:pt x="87943" y="42015"/>
                  <a:pt x="89737" y="45571"/>
                  <a:pt x="92445" y="48278"/>
                </a:cubicBezTo>
                <a:cubicBezTo>
                  <a:pt x="94793" y="50660"/>
                  <a:pt x="97892" y="52323"/>
                  <a:pt x="101317" y="52943"/>
                </a:cubicBezTo>
                <a:lnTo>
                  <a:pt x="101317" y="61848"/>
                </a:lnTo>
                <a:cubicBezTo>
                  <a:pt x="90781" y="62599"/>
                  <a:pt x="81289" y="67198"/>
                  <a:pt x="74243" y="74244"/>
                </a:cubicBezTo>
                <a:cubicBezTo>
                  <a:pt x="67197" y="81290"/>
                  <a:pt x="62598" y="90749"/>
                  <a:pt x="61847" y="101318"/>
                </a:cubicBezTo>
                <a:lnTo>
                  <a:pt x="54508" y="101318"/>
                </a:lnTo>
                <a:cubicBezTo>
                  <a:pt x="53888" y="97893"/>
                  <a:pt x="52224" y="94794"/>
                  <a:pt x="49843" y="92413"/>
                </a:cubicBezTo>
                <a:cubicBezTo>
                  <a:pt x="47788" y="90358"/>
                  <a:pt x="45179" y="88825"/>
                  <a:pt x="42275" y="88042"/>
                </a:cubicBezTo>
                <a:cubicBezTo>
                  <a:pt x="45015" y="71243"/>
                  <a:pt x="51996" y="55618"/>
                  <a:pt x="62206" y="41983"/>
                </a:cubicBezTo>
                <a:cubicBezTo>
                  <a:pt x="64489" y="38916"/>
                  <a:pt x="66969" y="35948"/>
                  <a:pt x="69578" y="33110"/>
                </a:cubicBezTo>
                <a:close/>
                <a:moveTo>
                  <a:pt x="112278" y="88499"/>
                </a:moveTo>
                <a:cubicBezTo>
                  <a:pt x="114072" y="88499"/>
                  <a:pt x="115670" y="89216"/>
                  <a:pt x="116844" y="90391"/>
                </a:cubicBezTo>
                <a:cubicBezTo>
                  <a:pt x="118019" y="91565"/>
                  <a:pt x="118736" y="93163"/>
                  <a:pt x="118736" y="94925"/>
                </a:cubicBezTo>
                <a:cubicBezTo>
                  <a:pt x="118736" y="96686"/>
                  <a:pt x="118019" y="98285"/>
                  <a:pt x="116844" y="99459"/>
                </a:cubicBezTo>
                <a:cubicBezTo>
                  <a:pt x="115670" y="100601"/>
                  <a:pt x="114072" y="101318"/>
                  <a:pt x="112278" y="101318"/>
                </a:cubicBezTo>
                <a:lnTo>
                  <a:pt x="96098" y="101318"/>
                </a:lnTo>
                <a:lnTo>
                  <a:pt x="96098" y="88499"/>
                </a:lnTo>
                <a:close/>
                <a:moveTo>
                  <a:pt x="157456" y="21661"/>
                </a:moveTo>
                <a:cubicBezTo>
                  <a:pt x="163393" y="25477"/>
                  <a:pt x="168906" y="29913"/>
                  <a:pt x="173864" y="34904"/>
                </a:cubicBezTo>
                <a:cubicBezTo>
                  <a:pt x="190989" y="51997"/>
                  <a:pt x="201819" y="75418"/>
                  <a:pt x="202602" y="101318"/>
                </a:cubicBezTo>
                <a:lnTo>
                  <a:pt x="188478" y="101318"/>
                </a:lnTo>
                <a:cubicBezTo>
                  <a:pt x="187825" y="97893"/>
                  <a:pt x="186162" y="94794"/>
                  <a:pt x="183780" y="92446"/>
                </a:cubicBezTo>
                <a:cubicBezTo>
                  <a:pt x="181105" y="89738"/>
                  <a:pt x="177550" y="87977"/>
                  <a:pt x="173538" y="87553"/>
                </a:cubicBezTo>
                <a:cubicBezTo>
                  <a:pt x="172885" y="83475"/>
                  <a:pt x="172005" y="79430"/>
                  <a:pt x="170895" y="75483"/>
                </a:cubicBezTo>
                <a:cubicBezTo>
                  <a:pt x="169558" y="70656"/>
                  <a:pt x="167829" y="65926"/>
                  <a:pt x="165839" y="61294"/>
                </a:cubicBezTo>
                <a:cubicBezTo>
                  <a:pt x="165331" y="60156"/>
                  <a:pt x="164213" y="59468"/>
                  <a:pt x="163043" y="59468"/>
                </a:cubicBezTo>
                <a:cubicBezTo>
                  <a:pt x="162636" y="59468"/>
                  <a:pt x="162223" y="59551"/>
                  <a:pt x="161827" y="59728"/>
                </a:cubicBezTo>
                <a:cubicBezTo>
                  <a:pt x="160261" y="60380"/>
                  <a:pt x="159576" y="62207"/>
                  <a:pt x="160229" y="63740"/>
                </a:cubicBezTo>
                <a:cubicBezTo>
                  <a:pt x="162121" y="68079"/>
                  <a:pt x="163719" y="72548"/>
                  <a:pt x="165024" y="77147"/>
                </a:cubicBezTo>
                <a:cubicBezTo>
                  <a:pt x="166035" y="80735"/>
                  <a:pt x="166851" y="84356"/>
                  <a:pt x="167438" y="88042"/>
                </a:cubicBezTo>
                <a:cubicBezTo>
                  <a:pt x="164535" y="88825"/>
                  <a:pt x="161958" y="90358"/>
                  <a:pt x="159870" y="92413"/>
                </a:cubicBezTo>
                <a:cubicBezTo>
                  <a:pt x="157489" y="94794"/>
                  <a:pt x="155825" y="97893"/>
                  <a:pt x="155205" y="101318"/>
                </a:cubicBezTo>
                <a:lnTo>
                  <a:pt x="146920" y="101318"/>
                </a:lnTo>
                <a:cubicBezTo>
                  <a:pt x="146170" y="90749"/>
                  <a:pt x="141570" y="81290"/>
                  <a:pt x="134524" y="74244"/>
                </a:cubicBezTo>
                <a:cubicBezTo>
                  <a:pt x="127478" y="67198"/>
                  <a:pt x="117986" y="62599"/>
                  <a:pt x="107450" y="61848"/>
                </a:cubicBezTo>
                <a:lnTo>
                  <a:pt x="107450" y="52943"/>
                </a:lnTo>
                <a:cubicBezTo>
                  <a:pt x="110875" y="52323"/>
                  <a:pt x="113974" y="50660"/>
                  <a:pt x="116355" y="48278"/>
                </a:cubicBezTo>
                <a:cubicBezTo>
                  <a:pt x="119030" y="45571"/>
                  <a:pt x="120824" y="42015"/>
                  <a:pt x="121215" y="38003"/>
                </a:cubicBezTo>
                <a:cubicBezTo>
                  <a:pt x="128000" y="36894"/>
                  <a:pt x="134296" y="35133"/>
                  <a:pt x="139874" y="32817"/>
                </a:cubicBezTo>
                <a:cubicBezTo>
                  <a:pt x="145289" y="38688"/>
                  <a:pt x="150051" y="45049"/>
                  <a:pt x="154064" y="51769"/>
                </a:cubicBezTo>
                <a:cubicBezTo>
                  <a:pt x="154646" y="52717"/>
                  <a:pt x="155655" y="53252"/>
                  <a:pt x="156696" y="53252"/>
                </a:cubicBezTo>
                <a:cubicBezTo>
                  <a:pt x="157231" y="53252"/>
                  <a:pt x="157774" y="53111"/>
                  <a:pt x="158272" y="52813"/>
                </a:cubicBezTo>
                <a:cubicBezTo>
                  <a:pt x="159707" y="51964"/>
                  <a:pt x="160164" y="50072"/>
                  <a:pt x="159315" y="48637"/>
                </a:cubicBezTo>
                <a:cubicBezTo>
                  <a:pt x="155401" y="42081"/>
                  <a:pt x="150834" y="35883"/>
                  <a:pt x="145680" y="30142"/>
                </a:cubicBezTo>
                <a:cubicBezTo>
                  <a:pt x="150280" y="27695"/>
                  <a:pt x="154259" y="24825"/>
                  <a:pt x="157456" y="21661"/>
                </a:cubicBezTo>
                <a:close/>
                <a:moveTo>
                  <a:pt x="37904" y="93587"/>
                </a:moveTo>
                <a:cubicBezTo>
                  <a:pt x="40873" y="93587"/>
                  <a:pt x="43580" y="94794"/>
                  <a:pt x="45537" y="96752"/>
                </a:cubicBezTo>
                <a:cubicBezTo>
                  <a:pt x="47495" y="98709"/>
                  <a:pt x="48669" y="101384"/>
                  <a:pt x="48669" y="104385"/>
                </a:cubicBezTo>
                <a:cubicBezTo>
                  <a:pt x="48669" y="107353"/>
                  <a:pt x="47495" y="110060"/>
                  <a:pt x="45537" y="112018"/>
                </a:cubicBezTo>
                <a:cubicBezTo>
                  <a:pt x="43580" y="113975"/>
                  <a:pt x="40873" y="115182"/>
                  <a:pt x="37904" y="115182"/>
                </a:cubicBezTo>
                <a:cubicBezTo>
                  <a:pt x="34903" y="115182"/>
                  <a:pt x="32196" y="113975"/>
                  <a:pt x="30239" y="112018"/>
                </a:cubicBezTo>
                <a:cubicBezTo>
                  <a:pt x="28281" y="110060"/>
                  <a:pt x="27107" y="107353"/>
                  <a:pt x="27107" y="104385"/>
                </a:cubicBezTo>
                <a:cubicBezTo>
                  <a:pt x="27107" y="101384"/>
                  <a:pt x="28281" y="98709"/>
                  <a:pt x="30239" y="96752"/>
                </a:cubicBezTo>
                <a:cubicBezTo>
                  <a:pt x="32196" y="94794"/>
                  <a:pt x="34903" y="93587"/>
                  <a:pt x="37904" y="93587"/>
                </a:cubicBezTo>
                <a:close/>
                <a:moveTo>
                  <a:pt x="171841" y="93587"/>
                </a:moveTo>
                <a:cubicBezTo>
                  <a:pt x="174810" y="93587"/>
                  <a:pt x="177517" y="94794"/>
                  <a:pt x="179474" y="96752"/>
                </a:cubicBezTo>
                <a:cubicBezTo>
                  <a:pt x="181497" y="98774"/>
                  <a:pt x="182639" y="101514"/>
                  <a:pt x="182639" y="104385"/>
                </a:cubicBezTo>
                <a:cubicBezTo>
                  <a:pt x="182639" y="107386"/>
                  <a:pt x="181432" y="110060"/>
                  <a:pt x="179474" y="112018"/>
                </a:cubicBezTo>
                <a:cubicBezTo>
                  <a:pt x="177517" y="113975"/>
                  <a:pt x="174810" y="115182"/>
                  <a:pt x="171841" y="115182"/>
                </a:cubicBezTo>
                <a:cubicBezTo>
                  <a:pt x="168840" y="115182"/>
                  <a:pt x="166166" y="113975"/>
                  <a:pt x="164208" y="112018"/>
                </a:cubicBezTo>
                <a:cubicBezTo>
                  <a:pt x="162153" y="109995"/>
                  <a:pt x="161044" y="107255"/>
                  <a:pt x="161044" y="104385"/>
                </a:cubicBezTo>
                <a:cubicBezTo>
                  <a:pt x="161044" y="101384"/>
                  <a:pt x="162251" y="98709"/>
                  <a:pt x="164208" y="96752"/>
                </a:cubicBezTo>
                <a:cubicBezTo>
                  <a:pt x="166166" y="94794"/>
                  <a:pt x="168840" y="93587"/>
                  <a:pt x="171841" y="93587"/>
                </a:cubicBezTo>
                <a:close/>
                <a:moveTo>
                  <a:pt x="112278" y="107451"/>
                </a:moveTo>
                <a:cubicBezTo>
                  <a:pt x="114072" y="107451"/>
                  <a:pt x="115670" y="108168"/>
                  <a:pt x="116844" y="109343"/>
                </a:cubicBezTo>
                <a:cubicBezTo>
                  <a:pt x="118019" y="110484"/>
                  <a:pt x="118736" y="112083"/>
                  <a:pt x="118736" y="113844"/>
                </a:cubicBezTo>
                <a:cubicBezTo>
                  <a:pt x="118736" y="115606"/>
                  <a:pt x="118019" y="117204"/>
                  <a:pt x="116844" y="118378"/>
                </a:cubicBezTo>
                <a:cubicBezTo>
                  <a:pt x="115670" y="119520"/>
                  <a:pt x="114072" y="120270"/>
                  <a:pt x="112278" y="120270"/>
                </a:cubicBezTo>
                <a:lnTo>
                  <a:pt x="96098" y="120270"/>
                </a:lnTo>
                <a:lnTo>
                  <a:pt x="96098" y="107451"/>
                </a:lnTo>
                <a:close/>
                <a:moveTo>
                  <a:pt x="100176" y="75581"/>
                </a:moveTo>
                <a:cubicBezTo>
                  <a:pt x="98479" y="75581"/>
                  <a:pt x="97109" y="76919"/>
                  <a:pt x="97109" y="78615"/>
                </a:cubicBezTo>
                <a:lnTo>
                  <a:pt x="97109" y="82399"/>
                </a:lnTo>
                <a:lnTo>
                  <a:pt x="86965" y="82399"/>
                </a:lnTo>
                <a:cubicBezTo>
                  <a:pt x="85301" y="82399"/>
                  <a:pt x="83898" y="83769"/>
                  <a:pt x="83898" y="85432"/>
                </a:cubicBezTo>
                <a:cubicBezTo>
                  <a:pt x="83898" y="87129"/>
                  <a:pt x="85301" y="88499"/>
                  <a:pt x="86965" y="88499"/>
                </a:cubicBezTo>
                <a:lnTo>
                  <a:pt x="89966" y="88499"/>
                </a:lnTo>
                <a:lnTo>
                  <a:pt x="89966" y="120270"/>
                </a:lnTo>
                <a:lnTo>
                  <a:pt x="86965" y="120270"/>
                </a:lnTo>
                <a:cubicBezTo>
                  <a:pt x="85301" y="120270"/>
                  <a:pt x="83898" y="121640"/>
                  <a:pt x="83898" y="123304"/>
                </a:cubicBezTo>
                <a:cubicBezTo>
                  <a:pt x="83898" y="125000"/>
                  <a:pt x="85301" y="126370"/>
                  <a:pt x="86965" y="126370"/>
                </a:cubicBezTo>
                <a:lnTo>
                  <a:pt x="97109" y="126370"/>
                </a:lnTo>
                <a:lnTo>
                  <a:pt x="97109" y="130154"/>
                </a:lnTo>
                <a:cubicBezTo>
                  <a:pt x="97109" y="131818"/>
                  <a:pt x="98479" y="133221"/>
                  <a:pt x="100176" y="133221"/>
                </a:cubicBezTo>
                <a:cubicBezTo>
                  <a:pt x="101872" y="133221"/>
                  <a:pt x="103242" y="131818"/>
                  <a:pt x="103242" y="130154"/>
                </a:cubicBezTo>
                <a:lnTo>
                  <a:pt x="103242" y="126370"/>
                </a:lnTo>
                <a:lnTo>
                  <a:pt x="109211" y="126370"/>
                </a:lnTo>
                <a:lnTo>
                  <a:pt x="109211" y="130154"/>
                </a:lnTo>
                <a:cubicBezTo>
                  <a:pt x="109211" y="131818"/>
                  <a:pt x="110581" y="133221"/>
                  <a:pt x="112278" y="133221"/>
                </a:cubicBezTo>
                <a:cubicBezTo>
                  <a:pt x="113941" y="133221"/>
                  <a:pt x="115344" y="131818"/>
                  <a:pt x="115344" y="130154"/>
                </a:cubicBezTo>
                <a:lnTo>
                  <a:pt x="115344" y="126012"/>
                </a:lnTo>
                <a:cubicBezTo>
                  <a:pt x="117562" y="125457"/>
                  <a:pt x="119552" y="124283"/>
                  <a:pt x="121150" y="122717"/>
                </a:cubicBezTo>
                <a:cubicBezTo>
                  <a:pt x="123434" y="120434"/>
                  <a:pt x="124869" y="117302"/>
                  <a:pt x="124869" y="113844"/>
                </a:cubicBezTo>
                <a:cubicBezTo>
                  <a:pt x="124869" y="110191"/>
                  <a:pt x="123238" y="106766"/>
                  <a:pt x="120465" y="104385"/>
                </a:cubicBezTo>
                <a:cubicBezTo>
                  <a:pt x="123238" y="102003"/>
                  <a:pt x="124869" y="98578"/>
                  <a:pt x="124869" y="94925"/>
                </a:cubicBezTo>
                <a:cubicBezTo>
                  <a:pt x="124869" y="91467"/>
                  <a:pt x="123434" y="88336"/>
                  <a:pt x="121150" y="86085"/>
                </a:cubicBezTo>
                <a:cubicBezTo>
                  <a:pt x="119552" y="84486"/>
                  <a:pt x="117562" y="83345"/>
                  <a:pt x="115344" y="82758"/>
                </a:cubicBezTo>
                <a:lnTo>
                  <a:pt x="115344" y="78615"/>
                </a:lnTo>
                <a:cubicBezTo>
                  <a:pt x="115344" y="76919"/>
                  <a:pt x="113941" y="75581"/>
                  <a:pt x="112278" y="75581"/>
                </a:cubicBezTo>
                <a:cubicBezTo>
                  <a:pt x="110581" y="75581"/>
                  <a:pt x="109211" y="76919"/>
                  <a:pt x="109211" y="78615"/>
                </a:cubicBezTo>
                <a:lnTo>
                  <a:pt x="109211" y="82399"/>
                </a:lnTo>
                <a:lnTo>
                  <a:pt x="103242" y="82399"/>
                </a:lnTo>
                <a:lnTo>
                  <a:pt x="103242" y="78615"/>
                </a:lnTo>
                <a:cubicBezTo>
                  <a:pt x="103242" y="76919"/>
                  <a:pt x="101872" y="75581"/>
                  <a:pt x="100176" y="75581"/>
                </a:cubicBezTo>
                <a:close/>
                <a:moveTo>
                  <a:pt x="104384" y="67883"/>
                </a:moveTo>
                <a:cubicBezTo>
                  <a:pt x="114463" y="67883"/>
                  <a:pt x="123597" y="71960"/>
                  <a:pt x="130219" y="78550"/>
                </a:cubicBezTo>
                <a:cubicBezTo>
                  <a:pt x="136808" y="85171"/>
                  <a:pt x="140918" y="94305"/>
                  <a:pt x="140918" y="104385"/>
                </a:cubicBezTo>
                <a:cubicBezTo>
                  <a:pt x="140918" y="114464"/>
                  <a:pt x="136808" y="123598"/>
                  <a:pt x="130219" y="130187"/>
                </a:cubicBezTo>
                <a:cubicBezTo>
                  <a:pt x="123597" y="136809"/>
                  <a:pt x="114463" y="140919"/>
                  <a:pt x="104384" y="140919"/>
                </a:cubicBezTo>
                <a:cubicBezTo>
                  <a:pt x="94304" y="140919"/>
                  <a:pt x="85170" y="136809"/>
                  <a:pt x="78549" y="130187"/>
                </a:cubicBezTo>
                <a:cubicBezTo>
                  <a:pt x="71959" y="123598"/>
                  <a:pt x="67882" y="114464"/>
                  <a:pt x="67882" y="104385"/>
                </a:cubicBezTo>
                <a:cubicBezTo>
                  <a:pt x="67882" y="94305"/>
                  <a:pt x="71959" y="85171"/>
                  <a:pt x="78549" y="78550"/>
                </a:cubicBezTo>
                <a:cubicBezTo>
                  <a:pt x="85170" y="71960"/>
                  <a:pt x="94304" y="67883"/>
                  <a:pt x="104384" y="67883"/>
                </a:cubicBezTo>
                <a:close/>
                <a:moveTo>
                  <a:pt x="155205" y="107451"/>
                </a:moveTo>
                <a:cubicBezTo>
                  <a:pt x="155825" y="110876"/>
                  <a:pt x="157489" y="113975"/>
                  <a:pt x="159870" y="116356"/>
                </a:cubicBezTo>
                <a:cubicBezTo>
                  <a:pt x="161958" y="118411"/>
                  <a:pt x="164535" y="119944"/>
                  <a:pt x="167438" y="120727"/>
                </a:cubicBezTo>
                <a:cubicBezTo>
                  <a:pt x="164698" y="137526"/>
                  <a:pt x="157717" y="153184"/>
                  <a:pt x="147540" y="166786"/>
                </a:cubicBezTo>
                <a:cubicBezTo>
                  <a:pt x="145158" y="169950"/>
                  <a:pt x="142614" y="173017"/>
                  <a:pt x="139907" y="175953"/>
                </a:cubicBezTo>
                <a:cubicBezTo>
                  <a:pt x="134296" y="173637"/>
                  <a:pt x="128000" y="171875"/>
                  <a:pt x="121215" y="170766"/>
                </a:cubicBezTo>
                <a:cubicBezTo>
                  <a:pt x="120824" y="166786"/>
                  <a:pt x="119030" y="163198"/>
                  <a:pt x="116355" y="160491"/>
                </a:cubicBezTo>
                <a:cubicBezTo>
                  <a:pt x="113974" y="158142"/>
                  <a:pt x="110875" y="156446"/>
                  <a:pt x="107450" y="155826"/>
                </a:cubicBezTo>
                <a:lnTo>
                  <a:pt x="107450" y="146921"/>
                </a:lnTo>
                <a:cubicBezTo>
                  <a:pt x="117986" y="146171"/>
                  <a:pt x="127478" y="141571"/>
                  <a:pt x="134524" y="134525"/>
                </a:cubicBezTo>
                <a:cubicBezTo>
                  <a:pt x="141570" y="127479"/>
                  <a:pt x="146170" y="117987"/>
                  <a:pt x="146920" y="107451"/>
                </a:cubicBezTo>
                <a:close/>
                <a:moveTo>
                  <a:pt x="104384" y="161665"/>
                </a:moveTo>
                <a:cubicBezTo>
                  <a:pt x="107352" y="161665"/>
                  <a:pt x="110059" y="162872"/>
                  <a:pt x="112017" y="164829"/>
                </a:cubicBezTo>
                <a:cubicBezTo>
                  <a:pt x="113974" y="166786"/>
                  <a:pt x="115181" y="169494"/>
                  <a:pt x="115181" y="172462"/>
                </a:cubicBezTo>
                <a:cubicBezTo>
                  <a:pt x="115181" y="175431"/>
                  <a:pt x="113974" y="178138"/>
                  <a:pt x="112017" y="180095"/>
                </a:cubicBezTo>
                <a:cubicBezTo>
                  <a:pt x="110059" y="182052"/>
                  <a:pt x="107352" y="183259"/>
                  <a:pt x="104384" y="183259"/>
                </a:cubicBezTo>
                <a:cubicBezTo>
                  <a:pt x="101415" y="183259"/>
                  <a:pt x="98708" y="182052"/>
                  <a:pt x="96751" y="180095"/>
                </a:cubicBezTo>
                <a:cubicBezTo>
                  <a:pt x="94793" y="178138"/>
                  <a:pt x="93586" y="175431"/>
                  <a:pt x="93586" y="172462"/>
                </a:cubicBezTo>
                <a:cubicBezTo>
                  <a:pt x="93586" y="169494"/>
                  <a:pt x="94793" y="166786"/>
                  <a:pt x="96751" y="164829"/>
                </a:cubicBezTo>
                <a:cubicBezTo>
                  <a:pt x="98708" y="162872"/>
                  <a:pt x="101415" y="161665"/>
                  <a:pt x="104384" y="161665"/>
                </a:cubicBezTo>
                <a:close/>
                <a:moveTo>
                  <a:pt x="61847" y="107451"/>
                </a:moveTo>
                <a:cubicBezTo>
                  <a:pt x="62598" y="117987"/>
                  <a:pt x="67197" y="127479"/>
                  <a:pt x="74243" y="134525"/>
                </a:cubicBezTo>
                <a:cubicBezTo>
                  <a:pt x="81289" y="141571"/>
                  <a:pt x="90781" y="146171"/>
                  <a:pt x="101317" y="146921"/>
                </a:cubicBezTo>
                <a:lnTo>
                  <a:pt x="101317" y="155826"/>
                </a:lnTo>
                <a:cubicBezTo>
                  <a:pt x="97892" y="156446"/>
                  <a:pt x="94793" y="158142"/>
                  <a:pt x="92445" y="160491"/>
                </a:cubicBezTo>
                <a:cubicBezTo>
                  <a:pt x="89737" y="163198"/>
                  <a:pt x="87943" y="166786"/>
                  <a:pt x="87552" y="170766"/>
                </a:cubicBezTo>
                <a:cubicBezTo>
                  <a:pt x="81060" y="171842"/>
                  <a:pt x="74993" y="173506"/>
                  <a:pt x="69578" y="175659"/>
                </a:cubicBezTo>
                <a:cubicBezTo>
                  <a:pt x="63609" y="169135"/>
                  <a:pt x="58390" y="162024"/>
                  <a:pt x="54149" y="154423"/>
                </a:cubicBezTo>
                <a:cubicBezTo>
                  <a:pt x="53598" y="153410"/>
                  <a:pt x="52571" y="152843"/>
                  <a:pt x="51500" y="152843"/>
                </a:cubicBezTo>
                <a:cubicBezTo>
                  <a:pt x="50985" y="152843"/>
                  <a:pt x="50461" y="152974"/>
                  <a:pt x="49974" y="153249"/>
                </a:cubicBezTo>
                <a:cubicBezTo>
                  <a:pt x="48506" y="154065"/>
                  <a:pt x="48016" y="155924"/>
                  <a:pt x="48832" y="157392"/>
                </a:cubicBezTo>
                <a:cubicBezTo>
                  <a:pt x="52975" y="164829"/>
                  <a:pt x="57998" y="171842"/>
                  <a:pt x="63739" y="178301"/>
                </a:cubicBezTo>
                <a:cubicBezTo>
                  <a:pt x="58846" y="180813"/>
                  <a:pt x="54638" y="183781"/>
                  <a:pt x="51311" y="187109"/>
                </a:cubicBezTo>
                <a:cubicBezTo>
                  <a:pt x="45374" y="183292"/>
                  <a:pt x="39861" y="178823"/>
                  <a:pt x="34903" y="173865"/>
                </a:cubicBezTo>
                <a:cubicBezTo>
                  <a:pt x="17778" y="156739"/>
                  <a:pt x="6948" y="133351"/>
                  <a:pt x="6165" y="107451"/>
                </a:cubicBezTo>
                <a:lnTo>
                  <a:pt x="21268" y="107451"/>
                </a:lnTo>
                <a:cubicBezTo>
                  <a:pt x="21888" y="110876"/>
                  <a:pt x="23552" y="113975"/>
                  <a:pt x="25933" y="116356"/>
                </a:cubicBezTo>
                <a:cubicBezTo>
                  <a:pt x="28608" y="119031"/>
                  <a:pt x="32196" y="120792"/>
                  <a:pt x="36175" y="121216"/>
                </a:cubicBezTo>
                <a:cubicBezTo>
                  <a:pt x="36730" y="124772"/>
                  <a:pt x="37480" y="128295"/>
                  <a:pt x="38394" y="131753"/>
                </a:cubicBezTo>
                <a:cubicBezTo>
                  <a:pt x="39568" y="136124"/>
                  <a:pt x="40971" y="140397"/>
                  <a:pt x="42667" y="144572"/>
                </a:cubicBezTo>
                <a:cubicBezTo>
                  <a:pt x="43142" y="145747"/>
                  <a:pt x="44306" y="146482"/>
                  <a:pt x="45515" y="146482"/>
                </a:cubicBezTo>
                <a:cubicBezTo>
                  <a:pt x="45883" y="146482"/>
                  <a:pt x="46256" y="146413"/>
                  <a:pt x="46614" y="146268"/>
                </a:cubicBezTo>
                <a:cubicBezTo>
                  <a:pt x="48212" y="145616"/>
                  <a:pt x="48962" y="143855"/>
                  <a:pt x="48310" y="142289"/>
                </a:cubicBezTo>
                <a:cubicBezTo>
                  <a:pt x="46744" y="138342"/>
                  <a:pt x="45407" y="134330"/>
                  <a:pt x="44298" y="130220"/>
                </a:cubicBezTo>
                <a:cubicBezTo>
                  <a:pt x="43482" y="127088"/>
                  <a:pt x="42797" y="123924"/>
                  <a:pt x="42275" y="120727"/>
                </a:cubicBezTo>
                <a:cubicBezTo>
                  <a:pt x="45179" y="119944"/>
                  <a:pt x="47788" y="118411"/>
                  <a:pt x="49843" y="116356"/>
                </a:cubicBezTo>
                <a:cubicBezTo>
                  <a:pt x="52224" y="113975"/>
                  <a:pt x="53888" y="110876"/>
                  <a:pt x="54508" y="107451"/>
                </a:cubicBezTo>
                <a:close/>
                <a:moveTo>
                  <a:pt x="88041" y="176866"/>
                </a:moveTo>
                <a:cubicBezTo>
                  <a:pt x="88824" y="179769"/>
                  <a:pt x="90357" y="182346"/>
                  <a:pt x="92445" y="184434"/>
                </a:cubicBezTo>
                <a:cubicBezTo>
                  <a:pt x="94793" y="186782"/>
                  <a:pt x="97892" y="188479"/>
                  <a:pt x="101317" y="189098"/>
                </a:cubicBezTo>
                <a:lnTo>
                  <a:pt x="101317" y="200613"/>
                </a:lnTo>
                <a:cubicBezTo>
                  <a:pt x="91955" y="195361"/>
                  <a:pt x="83376" y="189098"/>
                  <a:pt x="75809" y="181987"/>
                </a:cubicBezTo>
                <a:cubicBezTo>
                  <a:pt x="75287" y="181465"/>
                  <a:pt x="74732" y="180976"/>
                  <a:pt x="74210" y="180454"/>
                </a:cubicBezTo>
                <a:cubicBezTo>
                  <a:pt x="78483" y="178921"/>
                  <a:pt x="83115" y="177714"/>
                  <a:pt x="88041" y="176866"/>
                </a:cubicBezTo>
                <a:close/>
                <a:moveTo>
                  <a:pt x="120726" y="176866"/>
                </a:moveTo>
                <a:cubicBezTo>
                  <a:pt x="125913" y="177747"/>
                  <a:pt x="130806" y="179051"/>
                  <a:pt x="135242" y="180715"/>
                </a:cubicBezTo>
                <a:cubicBezTo>
                  <a:pt x="127120" y="188576"/>
                  <a:pt x="117790" y="195459"/>
                  <a:pt x="107450" y="201135"/>
                </a:cubicBezTo>
                <a:lnTo>
                  <a:pt x="107450" y="189098"/>
                </a:lnTo>
                <a:cubicBezTo>
                  <a:pt x="110875" y="188479"/>
                  <a:pt x="113974" y="186782"/>
                  <a:pt x="116355" y="184434"/>
                </a:cubicBezTo>
                <a:cubicBezTo>
                  <a:pt x="118410" y="182346"/>
                  <a:pt x="119943" y="179769"/>
                  <a:pt x="120726" y="176866"/>
                </a:cubicBezTo>
                <a:close/>
                <a:moveTo>
                  <a:pt x="141309" y="183292"/>
                </a:moveTo>
                <a:cubicBezTo>
                  <a:pt x="145485" y="185347"/>
                  <a:pt x="149138" y="187728"/>
                  <a:pt x="152041" y="190338"/>
                </a:cubicBezTo>
                <a:cubicBezTo>
                  <a:pt x="151911" y="190403"/>
                  <a:pt x="151813" y="190468"/>
                  <a:pt x="151715" y="190534"/>
                </a:cubicBezTo>
                <a:cubicBezTo>
                  <a:pt x="141603" y="196112"/>
                  <a:pt x="130414" y="199928"/>
                  <a:pt x="118541" y="201657"/>
                </a:cubicBezTo>
                <a:cubicBezTo>
                  <a:pt x="126891" y="196275"/>
                  <a:pt x="134524" y="190110"/>
                  <a:pt x="141309" y="183292"/>
                </a:cubicBezTo>
                <a:close/>
                <a:moveTo>
                  <a:pt x="68110" y="182966"/>
                </a:moveTo>
                <a:cubicBezTo>
                  <a:pt x="69252" y="184140"/>
                  <a:pt x="70426" y="185314"/>
                  <a:pt x="71633" y="186424"/>
                </a:cubicBezTo>
                <a:cubicBezTo>
                  <a:pt x="77635" y="192099"/>
                  <a:pt x="84290" y="197253"/>
                  <a:pt x="91466" y="201820"/>
                </a:cubicBezTo>
                <a:cubicBezTo>
                  <a:pt x="79005" y="200156"/>
                  <a:pt x="67295" y="196209"/>
                  <a:pt x="56759" y="190338"/>
                </a:cubicBezTo>
                <a:cubicBezTo>
                  <a:pt x="59792" y="187598"/>
                  <a:pt x="63641" y="185086"/>
                  <a:pt x="68110" y="182966"/>
                </a:cubicBezTo>
                <a:close/>
                <a:moveTo>
                  <a:pt x="104441" y="1"/>
                </a:moveTo>
                <a:cubicBezTo>
                  <a:pt x="101106" y="1"/>
                  <a:pt x="97775" y="156"/>
                  <a:pt x="94467" y="458"/>
                </a:cubicBezTo>
                <a:cubicBezTo>
                  <a:pt x="80441" y="1795"/>
                  <a:pt x="67197" y="5905"/>
                  <a:pt x="55356" y="12233"/>
                </a:cubicBezTo>
                <a:cubicBezTo>
                  <a:pt x="40220" y="20291"/>
                  <a:pt x="27270" y="32001"/>
                  <a:pt x="17713" y="46256"/>
                </a:cubicBezTo>
                <a:cubicBezTo>
                  <a:pt x="16767" y="47626"/>
                  <a:pt x="17125" y="49551"/>
                  <a:pt x="18528" y="50464"/>
                </a:cubicBezTo>
                <a:cubicBezTo>
                  <a:pt x="19048" y="50814"/>
                  <a:pt x="19634" y="50981"/>
                  <a:pt x="20215" y="50981"/>
                </a:cubicBezTo>
                <a:cubicBezTo>
                  <a:pt x="21202" y="50981"/>
                  <a:pt x="22173" y="50499"/>
                  <a:pt x="22769" y="49616"/>
                </a:cubicBezTo>
                <a:cubicBezTo>
                  <a:pt x="30271" y="38492"/>
                  <a:pt x="39992" y="28935"/>
                  <a:pt x="51311" y="21661"/>
                </a:cubicBezTo>
                <a:cubicBezTo>
                  <a:pt x="54638" y="24988"/>
                  <a:pt x="58846" y="27956"/>
                  <a:pt x="63739" y="30468"/>
                </a:cubicBezTo>
                <a:cubicBezTo>
                  <a:pt x="61488" y="33012"/>
                  <a:pt x="59336" y="35622"/>
                  <a:pt x="57313" y="38329"/>
                </a:cubicBezTo>
                <a:cubicBezTo>
                  <a:pt x="46418" y="52878"/>
                  <a:pt x="39046" y="69579"/>
                  <a:pt x="36175" y="87553"/>
                </a:cubicBezTo>
                <a:cubicBezTo>
                  <a:pt x="32196" y="87944"/>
                  <a:pt x="28608" y="89738"/>
                  <a:pt x="25933" y="92413"/>
                </a:cubicBezTo>
                <a:cubicBezTo>
                  <a:pt x="23552" y="94794"/>
                  <a:pt x="21888" y="97893"/>
                  <a:pt x="21268" y="101318"/>
                </a:cubicBezTo>
                <a:lnTo>
                  <a:pt x="6165" y="101318"/>
                </a:lnTo>
                <a:cubicBezTo>
                  <a:pt x="6361" y="94762"/>
                  <a:pt x="7209" y="88368"/>
                  <a:pt x="8612" y="82236"/>
                </a:cubicBezTo>
                <a:cubicBezTo>
                  <a:pt x="10308" y="74864"/>
                  <a:pt x="12820" y="67850"/>
                  <a:pt x="16049" y="61261"/>
                </a:cubicBezTo>
                <a:cubicBezTo>
                  <a:pt x="16799" y="59761"/>
                  <a:pt x="16147" y="57934"/>
                  <a:pt x="14646" y="57184"/>
                </a:cubicBezTo>
                <a:cubicBezTo>
                  <a:pt x="14223" y="56981"/>
                  <a:pt x="13775" y="56885"/>
                  <a:pt x="13331" y="56885"/>
                </a:cubicBezTo>
                <a:cubicBezTo>
                  <a:pt x="12202" y="56885"/>
                  <a:pt x="11108" y="57509"/>
                  <a:pt x="10569" y="58586"/>
                </a:cubicBezTo>
                <a:cubicBezTo>
                  <a:pt x="7144" y="65632"/>
                  <a:pt x="4469" y="73069"/>
                  <a:pt x="2675" y="80866"/>
                </a:cubicBezTo>
                <a:cubicBezTo>
                  <a:pt x="913" y="88433"/>
                  <a:pt x="0" y="96327"/>
                  <a:pt x="0" y="104385"/>
                </a:cubicBezTo>
                <a:cubicBezTo>
                  <a:pt x="0" y="133221"/>
                  <a:pt x="11678" y="159316"/>
                  <a:pt x="30565" y="178203"/>
                </a:cubicBezTo>
                <a:cubicBezTo>
                  <a:pt x="46581" y="194187"/>
                  <a:pt x="67719" y="205017"/>
                  <a:pt x="91336" y="207953"/>
                </a:cubicBezTo>
                <a:cubicBezTo>
                  <a:pt x="95682" y="208498"/>
                  <a:pt x="100064" y="208769"/>
                  <a:pt x="104442" y="208769"/>
                </a:cubicBezTo>
                <a:cubicBezTo>
                  <a:pt x="109493" y="208769"/>
                  <a:pt x="114539" y="208408"/>
                  <a:pt x="119519" y="207692"/>
                </a:cubicBezTo>
                <a:cubicBezTo>
                  <a:pt x="132078" y="205865"/>
                  <a:pt x="143951" y="201787"/>
                  <a:pt x="154651" y="195883"/>
                </a:cubicBezTo>
                <a:cubicBezTo>
                  <a:pt x="170113" y="187370"/>
                  <a:pt x="183161" y="175072"/>
                  <a:pt x="192588" y="160230"/>
                </a:cubicBezTo>
                <a:cubicBezTo>
                  <a:pt x="193501" y="158795"/>
                  <a:pt x="193077" y="156903"/>
                  <a:pt x="191642" y="155989"/>
                </a:cubicBezTo>
                <a:cubicBezTo>
                  <a:pt x="191128" y="155674"/>
                  <a:pt x="190561" y="155522"/>
                  <a:pt x="190002" y="155522"/>
                </a:cubicBezTo>
                <a:cubicBezTo>
                  <a:pt x="188998" y="155522"/>
                  <a:pt x="188020" y="156013"/>
                  <a:pt x="187434" y="156935"/>
                </a:cubicBezTo>
                <a:cubicBezTo>
                  <a:pt x="179768" y="169037"/>
                  <a:pt x="169493" y="179378"/>
                  <a:pt x="157456" y="187109"/>
                </a:cubicBezTo>
                <a:cubicBezTo>
                  <a:pt x="154259" y="183912"/>
                  <a:pt x="150280" y="181074"/>
                  <a:pt x="145680" y="178627"/>
                </a:cubicBezTo>
                <a:cubicBezTo>
                  <a:pt x="148029" y="175985"/>
                  <a:pt x="150280" y="173245"/>
                  <a:pt x="152400" y="170440"/>
                </a:cubicBezTo>
                <a:cubicBezTo>
                  <a:pt x="163295" y="155924"/>
                  <a:pt x="170667" y="139190"/>
                  <a:pt x="173538" y="121216"/>
                </a:cubicBezTo>
                <a:cubicBezTo>
                  <a:pt x="177550" y="120825"/>
                  <a:pt x="181105" y="119031"/>
                  <a:pt x="183780" y="116356"/>
                </a:cubicBezTo>
                <a:cubicBezTo>
                  <a:pt x="186162" y="113975"/>
                  <a:pt x="187858" y="110876"/>
                  <a:pt x="188478" y="107451"/>
                </a:cubicBezTo>
                <a:lnTo>
                  <a:pt x="202602" y="107451"/>
                </a:lnTo>
                <a:cubicBezTo>
                  <a:pt x="202406" y="113551"/>
                  <a:pt x="201689" y="119520"/>
                  <a:pt x="200449" y="125294"/>
                </a:cubicBezTo>
                <a:cubicBezTo>
                  <a:pt x="198916" y="132242"/>
                  <a:pt x="196698" y="138864"/>
                  <a:pt x="193827" y="145159"/>
                </a:cubicBezTo>
                <a:cubicBezTo>
                  <a:pt x="193142" y="146660"/>
                  <a:pt x="193795" y="148487"/>
                  <a:pt x="195360" y="149172"/>
                </a:cubicBezTo>
                <a:cubicBezTo>
                  <a:pt x="195766" y="149366"/>
                  <a:pt x="196195" y="149457"/>
                  <a:pt x="196619" y="149457"/>
                </a:cubicBezTo>
                <a:cubicBezTo>
                  <a:pt x="197765" y="149457"/>
                  <a:pt x="198873" y="148790"/>
                  <a:pt x="199373" y="147671"/>
                </a:cubicBezTo>
                <a:cubicBezTo>
                  <a:pt x="202439" y="140951"/>
                  <a:pt x="204820" y="133906"/>
                  <a:pt x="206419" y="126566"/>
                </a:cubicBezTo>
                <a:cubicBezTo>
                  <a:pt x="207952" y="119422"/>
                  <a:pt x="208767" y="111985"/>
                  <a:pt x="208767" y="104385"/>
                </a:cubicBezTo>
                <a:cubicBezTo>
                  <a:pt x="208767" y="75549"/>
                  <a:pt x="197089" y="49453"/>
                  <a:pt x="178202" y="30566"/>
                </a:cubicBezTo>
                <a:cubicBezTo>
                  <a:pt x="161142" y="13506"/>
                  <a:pt x="138765" y="2969"/>
                  <a:pt x="114952" y="523"/>
                </a:cubicBezTo>
                <a:cubicBezTo>
                  <a:pt x="111458" y="172"/>
                  <a:pt x="107947" y="1"/>
                  <a:pt x="104441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1704618" y="1527547"/>
            <a:ext cx="435264" cy="411803"/>
          </a:xfrm>
          <a:custGeom>
            <a:rect b="b" l="l" r="r" t="t"/>
            <a:pathLst>
              <a:path extrusionOk="0" h="208244" w="220108">
                <a:moveTo>
                  <a:pt x="67614" y="8736"/>
                </a:moveTo>
                <a:cubicBezTo>
                  <a:pt x="70022" y="8736"/>
                  <a:pt x="75834" y="9458"/>
                  <a:pt x="82162" y="10731"/>
                </a:cubicBezTo>
                <a:cubicBezTo>
                  <a:pt x="85945" y="11522"/>
                  <a:pt x="89900" y="12450"/>
                  <a:pt x="93443" y="13551"/>
                </a:cubicBezTo>
                <a:cubicBezTo>
                  <a:pt x="93064" y="14961"/>
                  <a:pt x="92892" y="16440"/>
                  <a:pt x="92892" y="17919"/>
                </a:cubicBezTo>
                <a:cubicBezTo>
                  <a:pt x="92892" y="19432"/>
                  <a:pt x="93064" y="20911"/>
                  <a:pt x="93443" y="22286"/>
                </a:cubicBezTo>
                <a:cubicBezTo>
                  <a:pt x="89900" y="23387"/>
                  <a:pt x="85945" y="24350"/>
                  <a:pt x="82162" y="25106"/>
                </a:cubicBezTo>
                <a:cubicBezTo>
                  <a:pt x="75834" y="26379"/>
                  <a:pt x="70022" y="27136"/>
                  <a:pt x="67614" y="27136"/>
                </a:cubicBezTo>
                <a:cubicBezTo>
                  <a:pt x="65069" y="27136"/>
                  <a:pt x="62765" y="26104"/>
                  <a:pt x="61114" y="24453"/>
                </a:cubicBezTo>
                <a:cubicBezTo>
                  <a:pt x="59429" y="22768"/>
                  <a:pt x="58397" y="20464"/>
                  <a:pt x="58397" y="17919"/>
                </a:cubicBezTo>
                <a:cubicBezTo>
                  <a:pt x="58397" y="15374"/>
                  <a:pt x="59429" y="13069"/>
                  <a:pt x="61114" y="11418"/>
                </a:cubicBezTo>
                <a:cubicBezTo>
                  <a:pt x="62765" y="9733"/>
                  <a:pt x="65069" y="8736"/>
                  <a:pt x="67614" y="8736"/>
                </a:cubicBezTo>
                <a:close/>
                <a:moveTo>
                  <a:pt x="154041" y="8736"/>
                </a:moveTo>
                <a:cubicBezTo>
                  <a:pt x="156620" y="8736"/>
                  <a:pt x="158890" y="9733"/>
                  <a:pt x="160575" y="11418"/>
                </a:cubicBezTo>
                <a:cubicBezTo>
                  <a:pt x="162226" y="13069"/>
                  <a:pt x="163258" y="15374"/>
                  <a:pt x="163258" y="17919"/>
                </a:cubicBezTo>
                <a:cubicBezTo>
                  <a:pt x="163258" y="20464"/>
                  <a:pt x="162226" y="22768"/>
                  <a:pt x="160575" y="24453"/>
                </a:cubicBezTo>
                <a:cubicBezTo>
                  <a:pt x="158890" y="26104"/>
                  <a:pt x="156620" y="27136"/>
                  <a:pt x="154041" y="27136"/>
                </a:cubicBezTo>
                <a:cubicBezTo>
                  <a:pt x="151634" y="27136"/>
                  <a:pt x="145821" y="26379"/>
                  <a:pt x="139493" y="25106"/>
                </a:cubicBezTo>
                <a:cubicBezTo>
                  <a:pt x="135710" y="24350"/>
                  <a:pt x="131755" y="23387"/>
                  <a:pt x="128247" y="22286"/>
                </a:cubicBezTo>
                <a:cubicBezTo>
                  <a:pt x="128591" y="20911"/>
                  <a:pt x="128797" y="19432"/>
                  <a:pt x="128797" y="17919"/>
                </a:cubicBezTo>
                <a:cubicBezTo>
                  <a:pt x="128797" y="16440"/>
                  <a:pt x="128591" y="14961"/>
                  <a:pt x="128247" y="13551"/>
                </a:cubicBezTo>
                <a:cubicBezTo>
                  <a:pt x="131755" y="12450"/>
                  <a:pt x="135710" y="11522"/>
                  <a:pt x="139493" y="10731"/>
                </a:cubicBezTo>
                <a:cubicBezTo>
                  <a:pt x="145821" y="9458"/>
                  <a:pt x="151634" y="8736"/>
                  <a:pt x="154041" y="8736"/>
                </a:cubicBezTo>
                <a:close/>
                <a:moveTo>
                  <a:pt x="110845" y="6432"/>
                </a:moveTo>
                <a:cubicBezTo>
                  <a:pt x="114009" y="6432"/>
                  <a:pt x="116863" y="7739"/>
                  <a:pt x="118961" y="9802"/>
                </a:cubicBezTo>
                <a:cubicBezTo>
                  <a:pt x="121059" y="11866"/>
                  <a:pt x="122332" y="14754"/>
                  <a:pt x="122332" y="17919"/>
                </a:cubicBezTo>
                <a:cubicBezTo>
                  <a:pt x="122332" y="21117"/>
                  <a:pt x="121059" y="23972"/>
                  <a:pt x="118961" y="26069"/>
                </a:cubicBezTo>
                <a:cubicBezTo>
                  <a:pt x="116795" y="28236"/>
                  <a:pt x="113906" y="29440"/>
                  <a:pt x="110810" y="29440"/>
                </a:cubicBezTo>
                <a:cubicBezTo>
                  <a:pt x="107646" y="29405"/>
                  <a:pt x="104792" y="28133"/>
                  <a:pt x="102694" y="26069"/>
                </a:cubicBezTo>
                <a:cubicBezTo>
                  <a:pt x="100630" y="23972"/>
                  <a:pt x="99358" y="21117"/>
                  <a:pt x="99358" y="17919"/>
                </a:cubicBezTo>
                <a:cubicBezTo>
                  <a:pt x="99358" y="14754"/>
                  <a:pt x="100630" y="11866"/>
                  <a:pt x="102694" y="9802"/>
                </a:cubicBezTo>
                <a:cubicBezTo>
                  <a:pt x="104792" y="7739"/>
                  <a:pt x="107681" y="6432"/>
                  <a:pt x="110845" y="6432"/>
                </a:cubicBezTo>
                <a:close/>
                <a:moveTo>
                  <a:pt x="115006" y="35871"/>
                </a:moveTo>
                <a:lnTo>
                  <a:pt x="115006" y="45638"/>
                </a:lnTo>
                <a:lnTo>
                  <a:pt x="106649" y="45638"/>
                </a:lnTo>
                <a:lnTo>
                  <a:pt x="106649" y="35871"/>
                </a:lnTo>
                <a:close/>
                <a:moveTo>
                  <a:pt x="192525" y="60221"/>
                </a:moveTo>
                <a:lnTo>
                  <a:pt x="192525" y="81475"/>
                </a:lnTo>
                <a:lnTo>
                  <a:pt x="140319" y="81475"/>
                </a:lnTo>
                <a:lnTo>
                  <a:pt x="140319" y="60221"/>
                </a:lnTo>
                <a:close/>
                <a:moveTo>
                  <a:pt x="213676" y="52070"/>
                </a:moveTo>
                <a:lnTo>
                  <a:pt x="213676" y="89591"/>
                </a:lnTo>
                <a:lnTo>
                  <a:pt x="202258" y="89591"/>
                </a:lnTo>
                <a:cubicBezTo>
                  <a:pt x="201364" y="89591"/>
                  <a:pt x="200539" y="89213"/>
                  <a:pt x="199954" y="88628"/>
                </a:cubicBezTo>
                <a:cubicBezTo>
                  <a:pt x="199369" y="88044"/>
                  <a:pt x="198991" y="87218"/>
                  <a:pt x="198991" y="86324"/>
                </a:cubicBezTo>
                <a:lnTo>
                  <a:pt x="198991" y="55337"/>
                </a:lnTo>
                <a:cubicBezTo>
                  <a:pt x="198991" y="54443"/>
                  <a:pt x="199369" y="53652"/>
                  <a:pt x="199954" y="53033"/>
                </a:cubicBezTo>
                <a:cubicBezTo>
                  <a:pt x="200539" y="52448"/>
                  <a:pt x="201364" y="52070"/>
                  <a:pt x="202258" y="52070"/>
                </a:cubicBezTo>
                <a:close/>
                <a:moveTo>
                  <a:pt x="81337" y="60221"/>
                </a:moveTo>
                <a:lnTo>
                  <a:pt x="81337" y="81475"/>
                </a:lnTo>
                <a:lnTo>
                  <a:pt x="60117" y="81475"/>
                </a:lnTo>
                <a:cubicBezTo>
                  <a:pt x="55955" y="81475"/>
                  <a:pt x="52138" y="83194"/>
                  <a:pt x="49387" y="85946"/>
                </a:cubicBezTo>
                <a:cubicBezTo>
                  <a:pt x="46601" y="88697"/>
                  <a:pt x="44881" y="92515"/>
                  <a:pt x="44881" y="96710"/>
                </a:cubicBezTo>
                <a:lnTo>
                  <a:pt x="44881" y="105824"/>
                </a:lnTo>
                <a:lnTo>
                  <a:pt x="23627" y="105824"/>
                </a:lnTo>
                <a:lnTo>
                  <a:pt x="23627" y="96710"/>
                </a:lnTo>
                <a:cubicBezTo>
                  <a:pt x="23627" y="86668"/>
                  <a:pt x="27754" y="77520"/>
                  <a:pt x="34357" y="70917"/>
                </a:cubicBezTo>
                <a:cubicBezTo>
                  <a:pt x="40961" y="64313"/>
                  <a:pt x="50074" y="60221"/>
                  <a:pt x="60117" y="60221"/>
                </a:cubicBezTo>
                <a:close/>
                <a:moveTo>
                  <a:pt x="48114" y="112256"/>
                </a:moveTo>
                <a:cubicBezTo>
                  <a:pt x="49043" y="112256"/>
                  <a:pt x="49868" y="112634"/>
                  <a:pt x="50487" y="113253"/>
                </a:cubicBezTo>
                <a:cubicBezTo>
                  <a:pt x="51072" y="113872"/>
                  <a:pt x="51450" y="114697"/>
                  <a:pt x="51450" y="115592"/>
                </a:cubicBezTo>
                <a:cubicBezTo>
                  <a:pt x="51450" y="116520"/>
                  <a:pt x="51072" y="117346"/>
                  <a:pt x="50487" y="117965"/>
                </a:cubicBezTo>
                <a:cubicBezTo>
                  <a:pt x="49868" y="118584"/>
                  <a:pt x="49043" y="118962"/>
                  <a:pt x="48114" y="118962"/>
                </a:cubicBezTo>
                <a:lnTo>
                  <a:pt x="20394" y="118962"/>
                </a:lnTo>
                <a:cubicBezTo>
                  <a:pt x="19500" y="118962"/>
                  <a:pt x="18675" y="118584"/>
                  <a:pt x="18056" y="117965"/>
                </a:cubicBezTo>
                <a:cubicBezTo>
                  <a:pt x="17437" y="117346"/>
                  <a:pt x="17058" y="116520"/>
                  <a:pt x="17058" y="115592"/>
                </a:cubicBezTo>
                <a:cubicBezTo>
                  <a:pt x="17058" y="114697"/>
                  <a:pt x="17437" y="113872"/>
                  <a:pt x="18056" y="113253"/>
                </a:cubicBezTo>
                <a:cubicBezTo>
                  <a:pt x="18675" y="112634"/>
                  <a:pt x="19500" y="112256"/>
                  <a:pt x="20394" y="112256"/>
                </a:cubicBezTo>
                <a:close/>
                <a:moveTo>
                  <a:pt x="40342" y="161677"/>
                </a:moveTo>
                <a:cubicBezTo>
                  <a:pt x="41580" y="161677"/>
                  <a:pt x="42715" y="162124"/>
                  <a:pt x="43506" y="162812"/>
                </a:cubicBezTo>
                <a:cubicBezTo>
                  <a:pt x="44159" y="163396"/>
                  <a:pt x="44572" y="164187"/>
                  <a:pt x="44572" y="165047"/>
                </a:cubicBezTo>
                <a:cubicBezTo>
                  <a:pt x="44572" y="165873"/>
                  <a:pt x="44159" y="166664"/>
                  <a:pt x="43506" y="167248"/>
                </a:cubicBezTo>
                <a:cubicBezTo>
                  <a:pt x="42715" y="167971"/>
                  <a:pt x="41580" y="168383"/>
                  <a:pt x="40342" y="168383"/>
                </a:cubicBezTo>
                <a:lnTo>
                  <a:pt x="28476" y="168383"/>
                </a:lnTo>
                <a:lnTo>
                  <a:pt x="28476" y="161677"/>
                </a:lnTo>
                <a:close/>
                <a:moveTo>
                  <a:pt x="40342" y="174849"/>
                </a:moveTo>
                <a:cubicBezTo>
                  <a:pt x="41580" y="174849"/>
                  <a:pt x="42715" y="175262"/>
                  <a:pt x="43506" y="175949"/>
                </a:cubicBezTo>
                <a:cubicBezTo>
                  <a:pt x="44159" y="176569"/>
                  <a:pt x="44572" y="177325"/>
                  <a:pt x="44572" y="178185"/>
                </a:cubicBezTo>
                <a:cubicBezTo>
                  <a:pt x="44572" y="179010"/>
                  <a:pt x="44159" y="179801"/>
                  <a:pt x="43506" y="180420"/>
                </a:cubicBezTo>
                <a:cubicBezTo>
                  <a:pt x="42715" y="181108"/>
                  <a:pt x="41580" y="181521"/>
                  <a:pt x="40342" y="181521"/>
                </a:cubicBezTo>
                <a:lnTo>
                  <a:pt x="28476" y="181521"/>
                </a:lnTo>
                <a:lnTo>
                  <a:pt x="28476" y="174849"/>
                </a:lnTo>
                <a:close/>
                <a:moveTo>
                  <a:pt x="28717" y="150499"/>
                </a:moveTo>
                <a:cubicBezTo>
                  <a:pt x="26929" y="150499"/>
                  <a:pt x="25484" y="151944"/>
                  <a:pt x="25484" y="153698"/>
                </a:cubicBezTo>
                <a:lnTo>
                  <a:pt x="25484" y="155246"/>
                </a:lnTo>
                <a:lnTo>
                  <a:pt x="20498" y="155246"/>
                </a:lnTo>
                <a:cubicBezTo>
                  <a:pt x="18744" y="155246"/>
                  <a:pt x="17265" y="156690"/>
                  <a:pt x="17265" y="158478"/>
                </a:cubicBezTo>
                <a:cubicBezTo>
                  <a:pt x="17265" y="160232"/>
                  <a:pt x="18744" y="161677"/>
                  <a:pt x="20498" y="161677"/>
                </a:cubicBezTo>
                <a:lnTo>
                  <a:pt x="22011" y="161677"/>
                </a:lnTo>
                <a:lnTo>
                  <a:pt x="22011" y="181521"/>
                </a:lnTo>
                <a:lnTo>
                  <a:pt x="20498" y="181521"/>
                </a:lnTo>
                <a:cubicBezTo>
                  <a:pt x="18744" y="181521"/>
                  <a:pt x="17265" y="182965"/>
                  <a:pt x="17265" y="184754"/>
                </a:cubicBezTo>
                <a:cubicBezTo>
                  <a:pt x="17265" y="186542"/>
                  <a:pt x="18744" y="187987"/>
                  <a:pt x="20498" y="187987"/>
                </a:cubicBezTo>
                <a:lnTo>
                  <a:pt x="25484" y="187987"/>
                </a:lnTo>
                <a:lnTo>
                  <a:pt x="25484" y="189500"/>
                </a:lnTo>
                <a:cubicBezTo>
                  <a:pt x="25484" y="191288"/>
                  <a:pt x="26929" y="192733"/>
                  <a:pt x="28717" y="192733"/>
                </a:cubicBezTo>
                <a:cubicBezTo>
                  <a:pt x="30506" y="192733"/>
                  <a:pt x="31916" y="191288"/>
                  <a:pt x="31916" y="189500"/>
                </a:cubicBezTo>
                <a:lnTo>
                  <a:pt x="31916" y="187987"/>
                </a:lnTo>
                <a:lnTo>
                  <a:pt x="37109" y="187987"/>
                </a:lnTo>
                <a:lnTo>
                  <a:pt x="37109" y="189500"/>
                </a:lnTo>
                <a:cubicBezTo>
                  <a:pt x="37109" y="191288"/>
                  <a:pt x="38553" y="192733"/>
                  <a:pt x="40342" y="192733"/>
                </a:cubicBezTo>
                <a:cubicBezTo>
                  <a:pt x="42130" y="192733"/>
                  <a:pt x="43574" y="191288"/>
                  <a:pt x="43574" y="189500"/>
                </a:cubicBezTo>
                <a:lnTo>
                  <a:pt x="43574" y="187540"/>
                </a:lnTo>
                <a:cubicBezTo>
                  <a:pt x="45156" y="187058"/>
                  <a:pt x="46567" y="186267"/>
                  <a:pt x="47736" y="185235"/>
                </a:cubicBezTo>
                <a:cubicBezTo>
                  <a:pt x="49765" y="183447"/>
                  <a:pt x="51037" y="180971"/>
                  <a:pt x="51037" y="178185"/>
                </a:cubicBezTo>
                <a:cubicBezTo>
                  <a:pt x="51037" y="175640"/>
                  <a:pt x="49971" y="173336"/>
                  <a:pt x="48252" y="171616"/>
                </a:cubicBezTo>
                <a:cubicBezTo>
                  <a:pt x="49971" y="169862"/>
                  <a:pt x="51037" y="167558"/>
                  <a:pt x="51037" y="165047"/>
                </a:cubicBezTo>
                <a:cubicBezTo>
                  <a:pt x="51037" y="162261"/>
                  <a:pt x="49765" y="159751"/>
                  <a:pt x="47736" y="157962"/>
                </a:cubicBezTo>
                <a:cubicBezTo>
                  <a:pt x="46567" y="156931"/>
                  <a:pt x="45156" y="156140"/>
                  <a:pt x="43574" y="155693"/>
                </a:cubicBezTo>
                <a:lnTo>
                  <a:pt x="43574" y="153698"/>
                </a:lnTo>
                <a:cubicBezTo>
                  <a:pt x="43574" y="151944"/>
                  <a:pt x="42130" y="150499"/>
                  <a:pt x="40342" y="150499"/>
                </a:cubicBezTo>
                <a:cubicBezTo>
                  <a:pt x="38553" y="150499"/>
                  <a:pt x="37109" y="151944"/>
                  <a:pt x="37109" y="153698"/>
                </a:cubicBezTo>
                <a:lnTo>
                  <a:pt x="37109" y="155246"/>
                </a:lnTo>
                <a:lnTo>
                  <a:pt x="31916" y="155246"/>
                </a:lnTo>
                <a:lnTo>
                  <a:pt x="31916" y="153698"/>
                </a:lnTo>
                <a:cubicBezTo>
                  <a:pt x="31916" y="151944"/>
                  <a:pt x="30506" y="150499"/>
                  <a:pt x="28717" y="150499"/>
                </a:cubicBezTo>
                <a:close/>
                <a:moveTo>
                  <a:pt x="110845" y="0"/>
                </a:moveTo>
                <a:cubicBezTo>
                  <a:pt x="105892" y="0"/>
                  <a:pt x="101387" y="1995"/>
                  <a:pt x="98154" y="5228"/>
                </a:cubicBezTo>
                <a:cubicBezTo>
                  <a:pt x="97398" y="5985"/>
                  <a:pt x="96710" y="6810"/>
                  <a:pt x="96125" y="7670"/>
                </a:cubicBezTo>
                <a:cubicBezTo>
                  <a:pt x="92170" y="6397"/>
                  <a:pt x="87699" y="5297"/>
                  <a:pt x="83435" y="4471"/>
                </a:cubicBezTo>
                <a:cubicBezTo>
                  <a:pt x="76625" y="3061"/>
                  <a:pt x="70331" y="2270"/>
                  <a:pt x="67614" y="2270"/>
                </a:cubicBezTo>
                <a:cubicBezTo>
                  <a:pt x="63281" y="2270"/>
                  <a:pt x="59360" y="4024"/>
                  <a:pt x="56540" y="6844"/>
                </a:cubicBezTo>
                <a:cubicBezTo>
                  <a:pt x="53720" y="9699"/>
                  <a:pt x="51932" y="13620"/>
                  <a:pt x="51932" y="17919"/>
                </a:cubicBezTo>
                <a:cubicBezTo>
                  <a:pt x="51932" y="22252"/>
                  <a:pt x="53720" y="26173"/>
                  <a:pt x="56540" y="28993"/>
                </a:cubicBezTo>
                <a:cubicBezTo>
                  <a:pt x="59360" y="31847"/>
                  <a:pt x="63281" y="33601"/>
                  <a:pt x="67614" y="33601"/>
                </a:cubicBezTo>
                <a:cubicBezTo>
                  <a:pt x="70331" y="33601"/>
                  <a:pt x="76625" y="32776"/>
                  <a:pt x="83435" y="31400"/>
                </a:cubicBezTo>
                <a:cubicBezTo>
                  <a:pt x="87699" y="30540"/>
                  <a:pt x="92170" y="29440"/>
                  <a:pt x="96125" y="28202"/>
                </a:cubicBezTo>
                <a:cubicBezTo>
                  <a:pt x="96710" y="29062"/>
                  <a:pt x="97398" y="29853"/>
                  <a:pt x="98154" y="30609"/>
                </a:cubicBezTo>
                <a:cubicBezTo>
                  <a:pt x="98808" y="31263"/>
                  <a:pt x="99496" y="31847"/>
                  <a:pt x="100218" y="32398"/>
                </a:cubicBezTo>
                <a:lnTo>
                  <a:pt x="100218" y="45638"/>
                </a:lnTo>
                <a:lnTo>
                  <a:pt x="91070" y="45638"/>
                </a:lnTo>
                <a:cubicBezTo>
                  <a:pt x="88387" y="45638"/>
                  <a:pt x="85945" y="46739"/>
                  <a:pt x="84191" y="48493"/>
                </a:cubicBezTo>
                <a:cubicBezTo>
                  <a:pt x="82781" y="49903"/>
                  <a:pt x="81818" y="51726"/>
                  <a:pt x="81474" y="53755"/>
                </a:cubicBezTo>
                <a:lnTo>
                  <a:pt x="60117" y="53755"/>
                </a:lnTo>
                <a:cubicBezTo>
                  <a:pt x="48286" y="53755"/>
                  <a:pt x="37556" y="58570"/>
                  <a:pt x="29783" y="66377"/>
                </a:cubicBezTo>
                <a:cubicBezTo>
                  <a:pt x="22011" y="74149"/>
                  <a:pt x="17196" y="84880"/>
                  <a:pt x="17196" y="96710"/>
                </a:cubicBezTo>
                <a:lnTo>
                  <a:pt x="17196" y="106375"/>
                </a:lnTo>
                <a:cubicBezTo>
                  <a:pt x="15786" y="106856"/>
                  <a:pt x="14513" y="107647"/>
                  <a:pt x="13482" y="108713"/>
                </a:cubicBezTo>
                <a:cubicBezTo>
                  <a:pt x="11728" y="110467"/>
                  <a:pt x="10627" y="112909"/>
                  <a:pt x="10627" y="115592"/>
                </a:cubicBezTo>
                <a:cubicBezTo>
                  <a:pt x="10627" y="118309"/>
                  <a:pt x="11728" y="120750"/>
                  <a:pt x="13482" y="122539"/>
                </a:cubicBezTo>
                <a:cubicBezTo>
                  <a:pt x="15270" y="124293"/>
                  <a:pt x="17712" y="125393"/>
                  <a:pt x="20394" y="125393"/>
                </a:cubicBezTo>
                <a:lnTo>
                  <a:pt x="24384" y="125393"/>
                </a:lnTo>
                <a:cubicBezTo>
                  <a:pt x="18228" y="130655"/>
                  <a:pt x="13138" y="136811"/>
                  <a:pt x="9286" y="143277"/>
                </a:cubicBezTo>
                <a:cubicBezTo>
                  <a:pt x="3164" y="153423"/>
                  <a:pt x="0" y="164428"/>
                  <a:pt x="0" y="173989"/>
                </a:cubicBezTo>
                <a:cubicBezTo>
                  <a:pt x="0" y="183447"/>
                  <a:pt x="3852" y="192010"/>
                  <a:pt x="10042" y="198201"/>
                </a:cubicBezTo>
                <a:cubicBezTo>
                  <a:pt x="16233" y="204426"/>
                  <a:pt x="24797" y="208243"/>
                  <a:pt x="34254" y="208243"/>
                </a:cubicBezTo>
                <a:cubicBezTo>
                  <a:pt x="43712" y="208243"/>
                  <a:pt x="52276" y="204426"/>
                  <a:pt x="58500" y="198201"/>
                </a:cubicBezTo>
                <a:cubicBezTo>
                  <a:pt x="64691" y="192010"/>
                  <a:pt x="68508" y="183447"/>
                  <a:pt x="68508" y="173989"/>
                </a:cubicBezTo>
                <a:cubicBezTo>
                  <a:pt x="68508" y="170137"/>
                  <a:pt x="67993" y="166010"/>
                  <a:pt x="66961" y="161780"/>
                </a:cubicBezTo>
                <a:cubicBezTo>
                  <a:pt x="65963" y="157687"/>
                  <a:pt x="64485" y="153492"/>
                  <a:pt x="62524" y="149364"/>
                </a:cubicBezTo>
                <a:cubicBezTo>
                  <a:pt x="61977" y="148220"/>
                  <a:pt x="60817" y="147543"/>
                  <a:pt x="59606" y="147543"/>
                </a:cubicBezTo>
                <a:cubicBezTo>
                  <a:pt x="59143" y="147543"/>
                  <a:pt x="58672" y="147642"/>
                  <a:pt x="58225" y="147851"/>
                </a:cubicBezTo>
                <a:cubicBezTo>
                  <a:pt x="56643" y="148608"/>
                  <a:pt x="55955" y="150534"/>
                  <a:pt x="56712" y="152116"/>
                </a:cubicBezTo>
                <a:cubicBezTo>
                  <a:pt x="58466" y="155865"/>
                  <a:pt x="59807" y="159648"/>
                  <a:pt x="60736" y="163293"/>
                </a:cubicBezTo>
                <a:cubicBezTo>
                  <a:pt x="61630" y="166973"/>
                  <a:pt x="62077" y="170584"/>
                  <a:pt x="62077" y="173989"/>
                </a:cubicBezTo>
                <a:cubicBezTo>
                  <a:pt x="62077" y="181659"/>
                  <a:pt x="58982" y="188606"/>
                  <a:pt x="53926" y="193661"/>
                </a:cubicBezTo>
                <a:cubicBezTo>
                  <a:pt x="48905" y="198683"/>
                  <a:pt x="41958" y="201812"/>
                  <a:pt x="34254" y="201812"/>
                </a:cubicBezTo>
                <a:cubicBezTo>
                  <a:pt x="26585" y="201812"/>
                  <a:pt x="19638" y="198683"/>
                  <a:pt x="14582" y="193661"/>
                </a:cubicBezTo>
                <a:cubicBezTo>
                  <a:pt x="9561" y="188606"/>
                  <a:pt x="6431" y="181659"/>
                  <a:pt x="6431" y="173989"/>
                </a:cubicBezTo>
                <a:cubicBezTo>
                  <a:pt x="6431" y="165529"/>
                  <a:pt x="9320" y="155727"/>
                  <a:pt x="14788" y="146579"/>
                </a:cubicBezTo>
                <a:cubicBezTo>
                  <a:pt x="19466" y="138772"/>
                  <a:pt x="26000" y="131515"/>
                  <a:pt x="34254" y="125978"/>
                </a:cubicBezTo>
                <a:cubicBezTo>
                  <a:pt x="36868" y="127732"/>
                  <a:pt x="39344" y="129692"/>
                  <a:pt x="41614" y="131756"/>
                </a:cubicBezTo>
                <a:cubicBezTo>
                  <a:pt x="44537" y="134404"/>
                  <a:pt x="47151" y="137259"/>
                  <a:pt x="49455" y="140251"/>
                </a:cubicBezTo>
                <a:cubicBezTo>
                  <a:pt x="50084" y="141082"/>
                  <a:pt x="51047" y="141519"/>
                  <a:pt x="52021" y="141519"/>
                </a:cubicBezTo>
                <a:cubicBezTo>
                  <a:pt x="52699" y="141519"/>
                  <a:pt x="53382" y="141307"/>
                  <a:pt x="53961" y="140870"/>
                </a:cubicBezTo>
                <a:cubicBezTo>
                  <a:pt x="55371" y="139769"/>
                  <a:pt x="55646" y="137774"/>
                  <a:pt x="54545" y="136364"/>
                </a:cubicBezTo>
                <a:cubicBezTo>
                  <a:pt x="52000" y="133063"/>
                  <a:pt x="49146" y="129899"/>
                  <a:pt x="45947" y="127010"/>
                </a:cubicBezTo>
                <a:cubicBezTo>
                  <a:pt x="45363" y="126459"/>
                  <a:pt x="44744" y="125944"/>
                  <a:pt x="44125" y="125393"/>
                </a:cubicBezTo>
                <a:lnTo>
                  <a:pt x="48114" y="125393"/>
                </a:lnTo>
                <a:cubicBezTo>
                  <a:pt x="50831" y="125393"/>
                  <a:pt x="53273" y="124293"/>
                  <a:pt x="55027" y="122539"/>
                </a:cubicBezTo>
                <a:cubicBezTo>
                  <a:pt x="56815" y="120750"/>
                  <a:pt x="57916" y="118309"/>
                  <a:pt x="57916" y="115592"/>
                </a:cubicBezTo>
                <a:cubicBezTo>
                  <a:pt x="57916" y="112909"/>
                  <a:pt x="56815" y="110467"/>
                  <a:pt x="55027" y="108713"/>
                </a:cubicBezTo>
                <a:cubicBezTo>
                  <a:pt x="53995" y="107647"/>
                  <a:pt x="52757" y="106856"/>
                  <a:pt x="51347" y="106375"/>
                </a:cubicBezTo>
                <a:lnTo>
                  <a:pt x="51347" y="96710"/>
                </a:lnTo>
                <a:cubicBezTo>
                  <a:pt x="51347" y="94303"/>
                  <a:pt x="52344" y="92102"/>
                  <a:pt x="53926" y="90520"/>
                </a:cubicBezTo>
                <a:cubicBezTo>
                  <a:pt x="55543" y="88903"/>
                  <a:pt x="57709" y="87906"/>
                  <a:pt x="60117" y="87906"/>
                </a:cubicBezTo>
                <a:lnTo>
                  <a:pt x="81474" y="87906"/>
                </a:lnTo>
                <a:cubicBezTo>
                  <a:pt x="81818" y="89970"/>
                  <a:pt x="82781" y="91792"/>
                  <a:pt x="84191" y="93202"/>
                </a:cubicBezTo>
                <a:cubicBezTo>
                  <a:pt x="85945" y="94956"/>
                  <a:pt x="88387" y="96023"/>
                  <a:pt x="91070" y="96023"/>
                </a:cubicBezTo>
                <a:lnTo>
                  <a:pt x="103519" y="96023"/>
                </a:lnTo>
                <a:cubicBezTo>
                  <a:pt x="105308" y="96023"/>
                  <a:pt x="106752" y="94613"/>
                  <a:pt x="106752" y="92824"/>
                </a:cubicBezTo>
                <a:cubicBezTo>
                  <a:pt x="106752" y="91036"/>
                  <a:pt x="105308" y="89591"/>
                  <a:pt x="103519" y="89591"/>
                </a:cubicBezTo>
                <a:lnTo>
                  <a:pt x="91070" y="89591"/>
                </a:lnTo>
                <a:cubicBezTo>
                  <a:pt x="90175" y="89591"/>
                  <a:pt x="89350" y="89213"/>
                  <a:pt x="88765" y="88628"/>
                </a:cubicBezTo>
                <a:cubicBezTo>
                  <a:pt x="88181" y="88044"/>
                  <a:pt x="87802" y="87218"/>
                  <a:pt x="87802" y="86324"/>
                </a:cubicBezTo>
                <a:lnTo>
                  <a:pt x="87802" y="55337"/>
                </a:lnTo>
                <a:cubicBezTo>
                  <a:pt x="87802" y="54443"/>
                  <a:pt x="88181" y="53652"/>
                  <a:pt x="88765" y="53033"/>
                </a:cubicBezTo>
                <a:cubicBezTo>
                  <a:pt x="89350" y="52448"/>
                  <a:pt x="90175" y="52070"/>
                  <a:pt x="91070" y="52070"/>
                </a:cubicBezTo>
                <a:lnTo>
                  <a:pt x="130620" y="52070"/>
                </a:lnTo>
                <a:cubicBezTo>
                  <a:pt x="131514" y="52070"/>
                  <a:pt x="132305" y="52448"/>
                  <a:pt x="132924" y="53033"/>
                </a:cubicBezTo>
                <a:cubicBezTo>
                  <a:pt x="133509" y="53652"/>
                  <a:pt x="133887" y="54443"/>
                  <a:pt x="133887" y="55337"/>
                </a:cubicBezTo>
                <a:lnTo>
                  <a:pt x="133887" y="86324"/>
                </a:lnTo>
                <a:cubicBezTo>
                  <a:pt x="133887" y="87218"/>
                  <a:pt x="133509" y="88044"/>
                  <a:pt x="132924" y="88628"/>
                </a:cubicBezTo>
                <a:cubicBezTo>
                  <a:pt x="132305" y="89213"/>
                  <a:pt x="131514" y="89591"/>
                  <a:pt x="130620" y="89591"/>
                </a:cubicBezTo>
                <a:lnTo>
                  <a:pt x="118136" y="89591"/>
                </a:lnTo>
                <a:cubicBezTo>
                  <a:pt x="116348" y="89591"/>
                  <a:pt x="114903" y="91036"/>
                  <a:pt x="114903" y="92824"/>
                </a:cubicBezTo>
                <a:cubicBezTo>
                  <a:pt x="114903" y="94613"/>
                  <a:pt x="116348" y="96023"/>
                  <a:pt x="118136" y="96023"/>
                </a:cubicBezTo>
                <a:lnTo>
                  <a:pt x="130620" y="96023"/>
                </a:lnTo>
                <a:cubicBezTo>
                  <a:pt x="133268" y="96023"/>
                  <a:pt x="135710" y="94956"/>
                  <a:pt x="137464" y="93202"/>
                </a:cubicBezTo>
                <a:cubicBezTo>
                  <a:pt x="138874" y="91792"/>
                  <a:pt x="139837" y="89970"/>
                  <a:pt x="140181" y="87906"/>
                </a:cubicBezTo>
                <a:lnTo>
                  <a:pt x="192663" y="87906"/>
                </a:lnTo>
                <a:cubicBezTo>
                  <a:pt x="193007" y="89970"/>
                  <a:pt x="194004" y="91792"/>
                  <a:pt x="195380" y="93202"/>
                </a:cubicBezTo>
                <a:cubicBezTo>
                  <a:pt x="197134" y="94956"/>
                  <a:pt x="199576" y="96023"/>
                  <a:pt x="202258" y="96023"/>
                </a:cubicBezTo>
                <a:lnTo>
                  <a:pt x="216875" y="96023"/>
                </a:lnTo>
                <a:cubicBezTo>
                  <a:pt x="218663" y="96023"/>
                  <a:pt x="220108" y="94613"/>
                  <a:pt x="220108" y="92824"/>
                </a:cubicBezTo>
                <a:lnTo>
                  <a:pt x="220108" y="48871"/>
                </a:lnTo>
                <a:cubicBezTo>
                  <a:pt x="220108" y="47083"/>
                  <a:pt x="218663" y="45638"/>
                  <a:pt x="216875" y="45638"/>
                </a:cubicBezTo>
                <a:lnTo>
                  <a:pt x="202258" y="45638"/>
                </a:lnTo>
                <a:cubicBezTo>
                  <a:pt x="199576" y="45638"/>
                  <a:pt x="197134" y="46739"/>
                  <a:pt x="195380" y="48493"/>
                </a:cubicBezTo>
                <a:cubicBezTo>
                  <a:pt x="194004" y="49903"/>
                  <a:pt x="193007" y="51726"/>
                  <a:pt x="192663" y="53755"/>
                </a:cubicBezTo>
                <a:lnTo>
                  <a:pt x="140181" y="53755"/>
                </a:lnTo>
                <a:cubicBezTo>
                  <a:pt x="139837" y="51726"/>
                  <a:pt x="138874" y="49903"/>
                  <a:pt x="137464" y="48493"/>
                </a:cubicBezTo>
                <a:cubicBezTo>
                  <a:pt x="135710" y="46739"/>
                  <a:pt x="133268" y="45638"/>
                  <a:pt x="130620" y="45638"/>
                </a:cubicBezTo>
                <a:lnTo>
                  <a:pt x="121437" y="45638"/>
                </a:lnTo>
                <a:lnTo>
                  <a:pt x="121437" y="32398"/>
                </a:lnTo>
                <a:cubicBezTo>
                  <a:pt x="122194" y="31847"/>
                  <a:pt x="122882" y="31263"/>
                  <a:pt x="123535" y="30609"/>
                </a:cubicBezTo>
                <a:cubicBezTo>
                  <a:pt x="124258" y="29853"/>
                  <a:pt x="124945" y="29062"/>
                  <a:pt x="125565" y="28202"/>
                </a:cubicBezTo>
                <a:cubicBezTo>
                  <a:pt x="129485" y="29440"/>
                  <a:pt x="133991" y="30540"/>
                  <a:pt x="138255" y="31400"/>
                </a:cubicBezTo>
                <a:cubicBezTo>
                  <a:pt x="145030" y="32776"/>
                  <a:pt x="151358" y="33601"/>
                  <a:pt x="154041" y="33601"/>
                </a:cubicBezTo>
                <a:cubicBezTo>
                  <a:pt x="158374" y="33601"/>
                  <a:pt x="162295" y="31847"/>
                  <a:pt x="165149" y="28993"/>
                </a:cubicBezTo>
                <a:cubicBezTo>
                  <a:pt x="167970" y="26173"/>
                  <a:pt x="169724" y="22252"/>
                  <a:pt x="169724" y="17919"/>
                </a:cubicBezTo>
                <a:cubicBezTo>
                  <a:pt x="169724" y="13620"/>
                  <a:pt x="167970" y="9699"/>
                  <a:pt x="165149" y="6844"/>
                </a:cubicBezTo>
                <a:cubicBezTo>
                  <a:pt x="162295" y="4024"/>
                  <a:pt x="158374" y="2270"/>
                  <a:pt x="154041" y="2270"/>
                </a:cubicBezTo>
                <a:cubicBezTo>
                  <a:pt x="151358" y="2270"/>
                  <a:pt x="145030" y="3061"/>
                  <a:pt x="138255" y="4471"/>
                </a:cubicBezTo>
                <a:cubicBezTo>
                  <a:pt x="133991" y="5297"/>
                  <a:pt x="129485" y="6397"/>
                  <a:pt x="125565" y="7670"/>
                </a:cubicBezTo>
                <a:cubicBezTo>
                  <a:pt x="124945" y="6810"/>
                  <a:pt x="124258" y="5985"/>
                  <a:pt x="123535" y="5228"/>
                </a:cubicBezTo>
                <a:cubicBezTo>
                  <a:pt x="120268" y="1995"/>
                  <a:pt x="115797" y="0"/>
                  <a:pt x="110845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935348" y="3221117"/>
            <a:ext cx="367103" cy="412831"/>
          </a:xfrm>
          <a:custGeom>
            <a:rect b="b" l="l" r="r" t="t"/>
            <a:pathLst>
              <a:path extrusionOk="0" h="208764" w="185640">
                <a:moveTo>
                  <a:pt x="108689" y="8706"/>
                </a:moveTo>
                <a:lnTo>
                  <a:pt x="108689" y="8706"/>
                </a:lnTo>
                <a:cubicBezTo>
                  <a:pt x="111397" y="9684"/>
                  <a:pt x="114072" y="10956"/>
                  <a:pt x="116681" y="12424"/>
                </a:cubicBezTo>
                <a:cubicBezTo>
                  <a:pt x="121639" y="15197"/>
                  <a:pt x="126369" y="18785"/>
                  <a:pt x="130740" y="23156"/>
                </a:cubicBezTo>
                <a:lnTo>
                  <a:pt x="122749" y="27756"/>
                </a:lnTo>
                <a:cubicBezTo>
                  <a:pt x="119780" y="22699"/>
                  <a:pt x="116486" y="18002"/>
                  <a:pt x="113028" y="13729"/>
                </a:cubicBezTo>
                <a:cubicBezTo>
                  <a:pt x="111625" y="12000"/>
                  <a:pt x="110157" y="10304"/>
                  <a:pt x="108689" y="8706"/>
                </a:cubicBezTo>
                <a:close/>
                <a:moveTo>
                  <a:pt x="139939" y="24852"/>
                </a:moveTo>
                <a:lnTo>
                  <a:pt x="148094" y="39009"/>
                </a:lnTo>
                <a:cubicBezTo>
                  <a:pt x="141570" y="42761"/>
                  <a:pt x="135046" y="46512"/>
                  <a:pt x="128522" y="50296"/>
                </a:cubicBezTo>
                <a:cubicBezTo>
                  <a:pt x="125815" y="45599"/>
                  <a:pt x="123075" y="40869"/>
                  <a:pt x="120367" y="36171"/>
                </a:cubicBezTo>
                <a:cubicBezTo>
                  <a:pt x="126891" y="32388"/>
                  <a:pt x="133415" y="28636"/>
                  <a:pt x="139939" y="24852"/>
                </a:cubicBezTo>
                <a:close/>
                <a:moveTo>
                  <a:pt x="144995" y="47817"/>
                </a:moveTo>
                <a:cubicBezTo>
                  <a:pt x="146561" y="53786"/>
                  <a:pt x="147344" y="59690"/>
                  <a:pt x="147246" y="65366"/>
                </a:cubicBezTo>
                <a:cubicBezTo>
                  <a:pt x="147213" y="68367"/>
                  <a:pt x="146952" y="71303"/>
                  <a:pt x="146463" y="74141"/>
                </a:cubicBezTo>
                <a:cubicBezTo>
                  <a:pt x="145811" y="72053"/>
                  <a:pt x="145093" y="69966"/>
                  <a:pt x="144278" y="67878"/>
                </a:cubicBezTo>
                <a:cubicBezTo>
                  <a:pt x="142320" y="62724"/>
                  <a:pt x="139907" y="57537"/>
                  <a:pt x="137036" y="52416"/>
                </a:cubicBezTo>
                <a:lnTo>
                  <a:pt x="144995" y="47817"/>
                </a:lnTo>
                <a:close/>
                <a:moveTo>
                  <a:pt x="98548" y="0"/>
                </a:moveTo>
                <a:cubicBezTo>
                  <a:pt x="97031" y="0"/>
                  <a:pt x="95753" y="1116"/>
                  <a:pt x="95544" y="2671"/>
                </a:cubicBezTo>
                <a:cubicBezTo>
                  <a:pt x="95413" y="3715"/>
                  <a:pt x="95837" y="4693"/>
                  <a:pt x="96555" y="5346"/>
                </a:cubicBezTo>
                <a:cubicBezTo>
                  <a:pt x="100665" y="8934"/>
                  <a:pt x="104579" y="13011"/>
                  <a:pt x="108298" y="17578"/>
                </a:cubicBezTo>
                <a:cubicBezTo>
                  <a:pt x="111593" y="21623"/>
                  <a:pt x="114659" y="26059"/>
                  <a:pt x="117497" y="30789"/>
                </a:cubicBezTo>
                <a:lnTo>
                  <a:pt x="114691" y="32420"/>
                </a:lnTo>
                <a:cubicBezTo>
                  <a:pt x="113224" y="33268"/>
                  <a:pt x="112734" y="35095"/>
                  <a:pt x="113550" y="36563"/>
                </a:cubicBezTo>
                <a:lnTo>
                  <a:pt x="114724" y="38553"/>
                </a:lnTo>
                <a:lnTo>
                  <a:pt x="87258" y="54406"/>
                </a:lnTo>
                <a:cubicBezTo>
                  <a:pt x="85790" y="55254"/>
                  <a:pt x="85301" y="57113"/>
                  <a:pt x="86149" y="58581"/>
                </a:cubicBezTo>
                <a:cubicBezTo>
                  <a:pt x="86716" y="59562"/>
                  <a:pt x="87734" y="60106"/>
                  <a:pt x="88785" y="60106"/>
                </a:cubicBezTo>
                <a:cubicBezTo>
                  <a:pt x="89307" y="60106"/>
                  <a:pt x="89837" y="59972"/>
                  <a:pt x="90324" y="59690"/>
                </a:cubicBezTo>
                <a:lnTo>
                  <a:pt x="117758" y="43837"/>
                </a:lnTo>
                <a:lnTo>
                  <a:pt x="120563" y="48697"/>
                </a:lnTo>
                <a:lnTo>
                  <a:pt x="53692" y="87319"/>
                </a:lnTo>
                <a:cubicBezTo>
                  <a:pt x="53274" y="87570"/>
                  <a:pt x="52802" y="87687"/>
                  <a:pt x="52337" y="87687"/>
                </a:cubicBezTo>
                <a:cubicBezTo>
                  <a:pt x="52076" y="87687"/>
                  <a:pt x="51818" y="87651"/>
                  <a:pt x="51572" y="87580"/>
                </a:cubicBezTo>
                <a:cubicBezTo>
                  <a:pt x="50724" y="87385"/>
                  <a:pt x="50202" y="86895"/>
                  <a:pt x="49778" y="86210"/>
                </a:cubicBezTo>
                <a:cubicBezTo>
                  <a:pt x="49452" y="85558"/>
                  <a:pt x="49419" y="84840"/>
                  <a:pt x="49582" y="84188"/>
                </a:cubicBezTo>
                <a:cubicBezTo>
                  <a:pt x="49811" y="83242"/>
                  <a:pt x="50300" y="82883"/>
                  <a:pt x="51050" y="82361"/>
                </a:cubicBezTo>
                <a:lnTo>
                  <a:pt x="78320" y="66606"/>
                </a:lnTo>
                <a:cubicBezTo>
                  <a:pt x="79756" y="65790"/>
                  <a:pt x="80278" y="63931"/>
                  <a:pt x="79429" y="62463"/>
                </a:cubicBezTo>
                <a:cubicBezTo>
                  <a:pt x="78863" y="61482"/>
                  <a:pt x="77845" y="60938"/>
                  <a:pt x="76793" y="60938"/>
                </a:cubicBezTo>
                <a:cubicBezTo>
                  <a:pt x="76271" y="60938"/>
                  <a:pt x="75741" y="61073"/>
                  <a:pt x="75254" y="61354"/>
                </a:cubicBezTo>
                <a:lnTo>
                  <a:pt x="47984" y="77077"/>
                </a:lnTo>
                <a:cubicBezTo>
                  <a:pt x="45896" y="78121"/>
                  <a:pt x="44265" y="80371"/>
                  <a:pt x="43678" y="82589"/>
                </a:cubicBezTo>
                <a:cubicBezTo>
                  <a:pt x="43058" y="84873"/>
                  <a:pt x="43384" y="87319"/>
                  <a:pt x="44559" y="89342"/>
                </a:cubicBezTo>
                <a:cubicBezTo>
                  <a:pt x="45798" y="91495"/>
                  <a:pt x="47788" y="92897"/>
                  <a:pt x="49974" y="93485"/>
                </a:cubicBezTo>
                <a:cubicBezTo>
                  <a:pt x="50729" y="93687"/>
                  <a:pt x="51516" y="93793"/>
                  <a:pt x="52309" y="93793"/>
                </a:cubicBezTo>
                <a:cubicBezTo>
                  <a:pt x="53812" y="93793"/>
                  <a:pt x="55339" y="93415"/>
                  <a:pt x="56726" y="92604"/>
                </a:cubicBezTo>
                <a:lnTo>
                  <a:pt x="123629" y="53982"/>
                </a:lnTo>
                <a:lnTo>
                  <a:pt x="124771" y="55972"/>
                </a:lnTo>
                <a:cubicBezTo>
                  <a:pt x="125338" y="56952"/>
                  <a:pt x="126356" y="57496"/>
                  <a:pt x="127397" y="57496"/>
                </a:cubicBezTo>
                <a:cubicBezTo>
                  <a:pt x="127914" y="57496"/>
                  <a:pt x="128437" y="57362"/>
                  <a:pt x="128914" y="57081"/>
                </a:cubicBezTo>
                <a:lnTo>
                  <a:pt x="131752" y="55482"/>
                </a:lnTo>
                <a:cubicBezTo>
                  <a:pt x="134426" y="60278"/>
                  <a:pt x="136710" y="65170"/>
                  <a:pt x="138569" y="70031"/>
                </a:cubicBezTo>
                <a:cubicBezTo>
                  <a:pt x="140689" y="75544"/>
                  <a:pt x="142255" y="80991"/>
                  <a:pt x="143332" y="86308"/>
                </a:cubicBezTo>
                <a:cubicBezTo>
                  <a:pt x="143527" y="87319"/>
                  <a:pt x="144212" y="88135"/>
                  <a:pt x="145158" y="88559"/>
                </a:cubicBezTo>
                <a:cubicBezTo>
                  <a:pt x="145530" y="88709"/>
                  <a:pt x="145917" y="88781"/>
                  <a:pt x="146300" y="88781"/>
                </a:cubicBezTo>
                <a:cubicBezTo>
                  <a:pt x="147494" y="88781"/>
                  <a:pt x="148644" y="88081"/>
                  <a:pt x="149138" y="86895"/>
                </a:cubicBezTo>
                <a:cubicBezTo>
                  <a:pt x="151845" y="80404"/>
                  <a:pt x="153248" y="73097"/>
                  <a:pt x="153346" y="65431"/>
                </a:cubicBezTo>
                <a:cubicBezTo>
                  <a:pt x="153444" y="58679"/>
                  <a:pt x="152465" y="51666"/>
                  <a:pt x="150443" y="44685"/>
                </a:cubicBezTo>
                <a:lnTo>
                  <a:pt x="153607" y="42826"/>
                </a:lnTo>
                <a:cubicBezTo>
                  <a:pt x="155173" y="42043"/>
                  <a:pt x="155792" y="40086"/>
                  <a:pt x="154912" y="38585"/>
                </a:cubicBezTo>
                <a:lnTo>
                  <a:pt x="143690" y="19176"/>
                </a:lnTo>
                <a:cubicBezTo>
                  <a:pt x="143124" y="18196"/>
                  <a:pt x="142106" y="17652"/>
                  <a:pt x="141055" y="17652"/>
                </a:cubicBezTo>
                <a:cubicBezTo>
                  <a:pt x="140532" y="17652"/>
                  <a:pt x="140002" y="17786"/>
                  <a:pt x="139515" y="18067"/>
                </a:cubicBezTo>
                <a:lnTo>
                  <a:pt x="136188" y="19992"/>
                </a:lnTo>
                <a:cubicBezTo>
                  <a:pt x="131132" y="14740"/>
                  <a:pt x="125554" y="10369"/>
                  <a:pt x="119650" y="7075"/>
                </a:cubicBezTo>
                <a:cubicBezTo>
                  <a:pt x="112995" y="3323"/>
                  <a:pt x="105982" y="942"/>
                  <a:pt x="98969" y="29"/>
                </a:cubicBezTo>
                <a:cubicBezTo>
                  <a:pt x="98827" y="10"/>
                  <a:pt x="98686" y="0"/>
                  <a:pt x="98548" y="0"/>
                </a:cubicBezTo>
                <a:close/>
                <a:moveTo>
                  <a:pt x="132102" y="91535"/>
                </a:moveTo>
                <a:cubicBezTo>
                  <a:pt x="131558" y="91535"/>
                  <a:pt x="131008" y="91680"/>
                  <a:pt x="130512" y="91984"/>
                </a:cubicBezTo>
                <a:cubicBezTo>
                  <a:pt x="129077" y="92865"/>
                  <a:pt x="128620" y="94757"/>
                  <a:pt x="129501" y="96192"/>
                </a:cubicBezTo>
                <a:lnTo>
                  <a:pt x="133546" y="102781"/>
                </a:lnTo>
                <a:cubicBezTo>
                  <a:pt x="134140" y="103736"/>
                  <a:pt x="135135" y="104263"/>
                  <a:pt x="136153" y="104263"/>
                </a:cubicBezTo>
                <a:cubicBezTo>
                  <a:pt x="136699" y="104263"/>
                  <a:pt x="137252" y="104111"/>
                  <a:pt x="137754" y="103792"/>
                </a:cubicBezTo>
                <a:cubicBezTo>
                  <a:pt x="139189" y="102912"/>
                  <a:pt x="139646" y="101052"/>
                  <a:pt x="138765" y="99584"/>
                </a:cubicBezTo>
                <a:lnTo>
                  <a:pt x="134720" y="92995"/>
                </a:lnTo>
                <a:cubicBezTo>
                  <a:pt x="134143" y="92056"/>
                  <a:pt x="133133" y="91535"/>
                  <a:pt x="132102" y="91535"/>
                </a:cubicBezTo>
                <a:close/>
                <a:moveTo>
                  <a:pt x="146300" y="93550"/>
                </a:moveTo>
                <a:cubicBezTo>
                  <a:pt x="144636" y="93550"/>
                  <a:pt x="143234" y="94920"/>
                  <a:pt x="143234" y="96616"/>
                </a:cubicBezTo>
                <a:lnTo>
                  <a:pt x="143234" y="103238"/>
                </a:lnTo>
                <a:cubicBezTo>
                  <a:pt x="143234" y="104901"/>
                  <a:pt x="144636" y="106272"/>
                  <a:pt x="146300" y="106272"/>
                </a:cubicBezTo>
                <a:cubicBezTo>
                  <a:pt x="147996" y="106272"/>
                  <a:pt x="149366" y="104901"/>
                  <a:pt x="149366" y="103238"/>
                </a:cubicBezTo>
                <a:lnTo>
                  <a:pt x="149366" y="96616"/>
                </a:lnTo>
                <a:cubicBezTo>
                  <a:pt x="149366" y="94920"/>
                  <a:pt x="147996" y="93550"/>
                  <a:pt x="146300" y="93550"/>
                </a:cubicBezTo>
                <a:close/>
                <a:moveTo>
                  <a:pt x="160531" y="93558"/>
                </a:moveTo>
                <a:cubicBezTo>
                  <a:pt x="159500" y="93558"/>
                  <a:pt x="158489" y="94078"/>
                  <a:pt x="157913" y="95018"/>
                </a:cubicBezTo>
                <a:lnTo>
                  <a:pt x="153835" y="101639"/>
                </a:lnTo>
                <a:cubicBezTo>
                  <a:pt x="152955" y="103075"/>
                  <a:pt x="153411" y="104934"/>
                  <a:pt x="154846" y="105847"/>
                </a:cubicBezTo>
                <a:cubicBezTo>
                  <a:pt x="155342" y="106152"/>
                  <a:pt x="155892" y="106296"/>
                  <a:pt x="156436" y="106296"/>
                </a:cubicBezTo>
                <a:cubicBezTo>
                  <a:pt x="157468" y="106296"/>
                  <a:pt x="158478" y="105776"/>
                  <a:pt x="159054" y="104836"/>
                </a:cubicBezTo>
                <a:lnTo>
                  <a:pt x="163132" y="98214"/>
                </a:lnTo>
                <a:cubicBezTo>
                  <a:pt x="164013" y="96779"/>
                  <a:pt x="163556" y="94887"/>
                  <a:pt x="162121" y="94006"/>
                </a:cubicBezTo>
                <a:cubicBezTo>
                  <a:pt x="161625" y="93702"/>
                  <a:pt x="161075" y="93558"/>
                  <a:pt x="160531" y="93558"/>
                </a:cubicBezTo>
                <a:close/>
                <a:moveTo>
                  <a:pt x="127250" y="145807"/>
                </a:moveTo>
                <a:cubicBezTo>
                  <a:pt x="128718" y="145807"/>
                  <a:pt x="130055" y="146394"/>
                  <a:pt x="131001" y="147373"/>
                </a:cubicBezTo>
                <a:cubicBezTo>
                  <a:pt x="131980" y="148319"/>
                  <a:pt x="132567" y="149623"/>
                  <a:pt x="132567" y="151059"/>
                </a:cubicBezTo>
                <a:cubicBezTo>
                  <a:pt x="132567" y="152494"/>
                  <a:pt x="131980" y="153799"/>
                  <a:pt x="131001" y="154745"/>
                </a:cubicBezTo>
                <a:cubicBezTo>
                  <a:pt x="130055" y="155691"/>
                  <a:pt x="128718" y="156278"/>
                  <a:pt x="127250" y="156278"/>
                </a:cubicBezTo>
                <a:lnTo>
                  <a:pt x="113452" y="156278"/>
                </a:lnTo>
                <a:lnTo>
                  <a:pt x="113452" y="145807"/>
                </a:lnTo>
                <a:close/>
                <a:moveTo>
                  <a:pt x="127250" y="162410"/>
                </a:moveTo>
                <a:cubicBezTo>
                  <a:pt x="128718" y="162410"/>
                  <a:pt x="130055" y="162997"/>
                  <a:pt x="131001" y="163943"/>
                </a:cubicBezTo>
                <a:cubicBezTo>
                  <a:pt x="131980" y="164889"/>
                  <a:pt x="132567" y="166227"/>
                  <a:pt x="132567" y="167662"/>
                </a:cubicBezTo>
                <a:cubicBezTo>
                  <a:pt x="132567" y="169097"/>
                  <a:pt x="131980" y="170402"/>
                  <a:pt x="131001" y="171348"/>
                </a:cubicBezTo>
                <a:cubicBezTo>
                  <a:pt x="130055" y="172294"/>
                  <a:pt x="128718" y="172881"/>
                  <a:pt x="127250" y="172881"/>
                </a:cubicBezTo>
                <a:lnTo>
                  <a:pt x="113452" y="172881"/>
                </a:lnTo>
                <a:lnTo>
                  <a:pt x="113452" y="162410"/>
                </a:lnTo>
                <a:close/>
                <a:moveTo>
                  <a:pt x="116159" y="133705"/>
                </a:moveTo>
                <a:cubicBezTo>
                  <a:pt x="114463" y="133705"/>
                  <a:pt x="113093" y="135075"/>
                  <a:pt x="113093" y="136771"/>
                </a:cubicBezTo>
                <a:lnTo>
                  <a:pt x="113093" y="139707"/>
                </a:lnTo>
                <a:lnTo>
                  <a:pt x="105101" y="139707"/>
                </a:lnTo>
                <a:cubicBezTo>
                  <a:pt x="103405" y="139707"/>
                  <a:pt x="102035" y="141077"/>
                  <a:pt x="102035" y="142773"/>
                </a:cubicBezTo>
                <a:cubicBezTo>
                  <a:pt x="102035" y="144437"/>
                  <a:pt x="103405" y="145807"/>
                  <a:pt x="105101" y="145807"/>
                </a:cubicBezTo>
                <a:lnTo>
                  <a:pt x="107319" y="145807"/>
                </a:lnTo>
                <a:lnTo>
                  <a:pt x="107319" y="172881"/>
                </a:lnTo>
                <a:lnTo>
                  <a:pt x="105101" y="172881"/>
                </a:lnTo>
                <a:cubicBezTo>
                  <a:pt x="103405" y="172881"/>
                  <a:pt x="102035" y="174251"/>
                  <a:pt x="102035" y="175948"/>
                </a:cubicBezTo>
                <a:cubicBezTo>
                  <a:pt x="102035" y="177644"/>
                  <a:pt x="103405" y="179014"/>
                  <a:pt x="105101" y="179014"/>
                </a:cubicBezTo>
                <a:lnTo>
                  <a:pt x="113093" y="179014"/>
                </a:lnTo>
                <a:lnTo>
                  <a:pt x="113093" y="181917"/>
                </a:lnTo>
                <a:cubicBezTo>
                  <a:pt x="113093" y="183613"/>
                  <a:pt x="114463" y="184983"/>
                  <a:pt x="116159" y="184983"/>
                </a:cubicBezTo>
                <a:cubicBezTo>
                  <a:pt x="117856" y="184983"/>
                  <a:pt x="119226" y="183613"/>
                  <a:pt x="119226" y="181917"/>
                </a:cubicBezTo>
                <a:lnTo>
                  <a:pt x="119226" y="179014"/>
                </a:lnTo>
                <a:lnTo>
                  <a:pt x="124184" y="179014"/>
                </a:lnTo>
                <a:lnTo>
                  <a:pt x="124184" y="181917"/>
                </a:lnTo>
                <a:cubicBezTo>
                  <a:pt x="124184" y="183613"/>
                  <a:pt x="125586" y="184983"/>
                  <a:pt x="127250" y="184983"/>
                </a:cubicBezTo>
                <a:cubicBezTo>
                  <a:pt x="128946" y="184983"/>
                  <a:pt x="130316" y="183613"/>
                  <a:pt x="130316" y="181917"/>
                </a:cubicBezTo>
                <a:lnTo>
                  <a:pt x="130316" y="178590"/>
                </a:lnTo>
                <a:cubicBezTo>
                  <a:pt x="132241" y="178035"/>
                  <a:pt x="133937" y="177024"/>
                  <a:pt x="135307" y="175654"/>
                </a:cubicBezTo>
                <a:cubicBezTo>
                  <a:pt x="137395" y="173599"/>
                  <a:pt x="138667" y="170761"/>
                  <a:pt x="138667" y="167662"/>
                </a:cubicBezTo>
                <a:cubicBezTo>
                  <a:pt x="138667" y="164465"/>
                  <a:pt x="137330" y="161497"/>
                  <a:pt x="135014" y="159344"/>
                </a:cubicBezTo>
                <a:cubicBezTo>
                  <a:pt x="137330" y="157224"/>
                  <a:pt x="138667" y="154223"/>
                  <a:pt x="138667" y="151059"/>
                </a:cubicBezTo>
                <a:cubicBezTo>
                  <a:pt x="138667" y="147927"/>
                  <a:pt x="137395" y="145089"/>
                  <a:pt x="135307" y="143034"/>
                </a:cubicBezTo>
                <a:cubicBezTo>
                  <a:pt x="133937" y="141664"/>
                  <a:pt x="132241" y="140653"/>
                  <a:pt x="130316" y="140098"/>
                </a:cubicBezTo>
                <a:lnTo>
                  <a:pt x="130316" y="136771"/>
                </a:lnTo>
                <a:cubicBezTo>
                  <a:pt x="130316" y="135075"/>
                  <a:pt x="128946" y="133705"/>
                  <a:pt x="127250" y="133705"/>
                </a:cubicBezTo>
                <a:cubicBezTo>
                  <a:pt x="125586" y="133705"/>
                  <a:pt x="124184" y="135075"/>
                  <a:pt x="124184" y="136771"/>
                </a:cubicBezTo>
                <a:lnTo>
                  <a:pt x="124184" y="139707"/>
                </a:lnTo>
                <a:lnTo>
                  <a:pt x="119226" y="139707"/>
                </a:lnTo>
                <a:lnTo>
                  <a:pt x="119226" y="136771"/>
                </a:lnTo>
                <a:cubicBezTo>
                  <a:pt x="119226" y="135075"/>
                  <a:pt x="117856" y="133705"/>
                  <a:pt x="116159" y="133705"/>
                </a:cubicBezTo>
                <a:close/>
                <a:moveTo>
                  <a:pt x="120335" y="126887"/>
                </a:moveTo>
                <a:cubicBezTo>
                  <a:pt x="129305" y="126887"/>
                  <a:pt x="137427" y="130508"/>
                  <a:pt x="143299" y="136380"/>
                </a:cubicBezTo>
                <a:cubicBezTo>
                  <a:pt x="149203" y="142284"/>
                  <a:pt x="152824" y="150374"/>
                  <a:pt x="152824" y="159344"/>
                </a:cubicBezTo>
                <a:cubicBezTo>
                  <a:pt x="152824" y="168315"/>
                  <a:pt x="149203" y="176437"/>
                  <a:pt x="143299" y="182308"/>
                </a:cubicBezTo>
                <a:cubicBezTo>
                  <a:pt x="137427" y="188180"/>
                  <a:pt x="129305" y="191801"/>
                  <a:pt x="120335" y="191801"/>
                </a:cubicBezTo>
                <a:cubicBezTo>
                  <a:pt x="111397" y="191801"/>
                  <a:pt x="103275" y="188180"/>
                  <a:pt x="97403" y="182308"/>
                </a:cubicBezTo>
                <a:cubicBezTo>
                  <a:pt x="91531" y="176437"/>
                  <a:pt x="87878" y="168315"/>
                  <a:pt x="87878" y="159344"/>
                </a:cubicBezTo>
                <a:cubicBezTo>
                  <a:pt x="87878" y="150374"/>
                  <a:pt x="91531" y="142284"/>
                  <a:pt x="97403" y="136380"/>
                </a:cubicBezTo>
                <a:cubicBezTo>
                  <a:pt x="103275" y="130508"/>
                  <a:pt x="111397" y="126887"/>
                  <a:pt x="120335" y="126887"/>
                </a:cubicBezTo>
                <a:close/>
                <a:moveTo>
                  <a:pt x="120335" y="120787"/>
                </a:moveTo>
                <a:cubicBezTo>
                  <a:pt x="109701" y="120787"/>
                  <a:pt x="100045" y="125093"/>
                  <a:pt x="93065" y="132074"/>
                </a:cubicBezTo>
                <a:cubicBezTo>
                  <a:pt x="86084" y="139054"/>
                  <a:pt x="81778" y="148710"/>
                  <a:pt x="81778" y="159344"/>
                </a:cubicBezTo>
                <a:cubicBezTo>
                  <a:pt x="81778" y="170011"/>
                  <a:pt x="86084" y="179666"/>
                  <a:pt x="93065" y="186647"/>
                </a:cubicBezTo>
                <a:cubicBezTo>
                  <a:pt x="100045" y="193628"/>
                  <a:pt x="109701" y="197933"/>
                  <a:pt x="120335" y="197933"/>
                </a:cubicBezTo>
                <a:cubicBezTo>
                  <a:pt x="131001" y="197933"/>
                  <a:pt x="140657" y="193628"/>
                  <a:pt x="147637" y="186647"/>
                </a:cubicBezTo>
                <a:cubicBezTo>
                  <a:pt x="154618" y="179666"/>
                  <a:pt x="158924" y="170011"/>
                  <a:pt x="158924" y="159344"/>
                </a:cubicBezTo>
                <a:cubicBezTo>
                  <a:pt x="158924" y="148710"/>
                  <a:pt x="154618" y="139054"/>
                  <a:pt x="147637" y="132074"/>
                </a:cubicBezTo>
                <a:cubicBezTo>
                  <a:pt x="140657" y="125093"/>
                  <a:pt x="131001" y="120787"/>
                  <a:pt x="120335" y="120787"/>
                </a:cubicBezTo>
                <a:close/>
                <a:moveTo>
                  <a:pt x="92107" y="101008"/>
                </a:moveTo>
                <a:cubicBezTo>
                  <a:pt x="91509" y="101008"/>
                  <a:pt x="90933" y="101174"/>
                  <a:pt x="90455" y="101476"/>
                </a:cubicBezTo>
                <a:lnTo>
                  <a:pt x="69872" y="113350"/>
                </a:lnTo>
                <a:cubicBezTo>
                  <a:pt x="68437" y="114198"/>
                  <a:pt x="67915" y="116057"/>
                  <a:pt x="68763" y="117525"/>
                </a:cubicBezTo>
                <a:cubicBezTo>
                  <a:pt x="69329" y="118506"/>
                  <a:pt x="70348" y="119050"/>
                  <a:pt x="71399" y="119050"/>
                </a:cubicBezTo>
                <a:cubicBezTo>
                  <a:pt x="71921" y="119050"/>
                  <a:pt x="72451" y="118916"/>
                  <a:pt x="72938" y="118634"/>
                </a:cubicBezTo>
                <a:lnTo>
                  <a:pt x="92608" y="107283"/>
                </a:lnTo>
                <a:lnTo>
                  <a:pt x="150704" y="118471"/>
                </a:lnTo>
                <a:lnTo>
                  <a:pt x="179050" y="162704"/>
                </a:lnTo>
                <a:lnTo>
                  <a:pt x="164274" y="202663"/>
                </a:lnTo>
                <a:lnTo>
                  <a:pt x="81843" y="202663"/>
                </a:lnTo>
                <a:lnTo>
                  <a:pt x="80636" y="180841"/>
                </a:lnTo>
                <a:cubicBezTo>
                  <a:pt x="80604" y="180253"/>
                  <a:pt x="80441" y="179764"/>
                  <a:pt x="80147" y="179307"/>
                </a:cubicBezTo>
                <a:lnTo>
                  <a:pt x="63870" y="150993"/>
                </a:lnTo>
                <a:cubicBezTo>
                  <a:pt x="63299" y="150010"/>
                  <a:pt x="62266" y="149459"/>
                  <a:pt x="61220" y="149459"/>
                </a:cubicBezTo>
                <a:cubicBezTo>
                  <a:pt x="61190" y="149459"/>
                  <a:pt x="61160" y="149459"/>
                  <a:pt x="61130" y="149460"/>
                </a:cubicBezTo>
                <a:lnTo>
                  <a:pt x="39535" y="150276"/>
                </a:lnTo>
                <a:lnTo>
                  <a:pt x="41525" y="136771"/>
                </a:lnTo>
                <a:lnTo>
                  <a:pt x="60934" y="125550"/>
                </a:lnTo>
                <a:cubicBezTo>
                  <a:pt x="62402" y="124702"/>
                  <a:pt x="62891" y="122842"/>
                  <a:pt x="62043" y="121407"/>
                </a:cubicBezTo>
                <a:cubicBezTo>
                  <a:pt x="61476" y="120426"/>
                  <a:pt x="60458" y="119868"/>
                  <a:pt x="59407" y="119868"/>
                </a:cubicBezTo>
                <a:cubicBezTo>
                  <a:pt x="58885" y="119868"/>
                  <a:pt x="58355" y="120006"/>
                  <a:pt x="57868" y="120298"/>
                </a:cubicBezTo>
                <a:lnTo>
                  <a:pt x="37187" y="132204"/>
                </a:lnTo>
                <a:cubicBezTo>
                  <a:pt x="36371" y="132694"/>
                  <a:pt x="35849" y="133509"/>
                  <a:pt x="35719" y="134422"/>
                </a:cubicBezTo>
                <a:lnTo>
                  <a:pt x="33305" y="150504"/>
                </a:lnTo>
                <a:lnTo>
                  <a:pt x="22018" y="150928"/>
                </a:lnTo>
                <a:cubicBezTo>
                  <a:pt x="20975" y="150961"/>
                  <a:pt x="20061" y="151515"/>
                  <a:pt x="19539" y="152331"/>
                </a:cubicBezTo>
                <a:lnTo>
                  <a:pt x="13798" y="161432"/>
                </a:lnTo>
                <a:cubicBezTo>
                  <a:pt x="12885" y="162834"/>
                  <a:pt x="13309" y="164726"/>
                  <a:pt x="14744" y="165640"/>
                </a:cubicBezTo>
                <a:cubicBezTo>
                  <a:pt x="15246" y="165955"/>
                  <a:pt x="15810" y="166107"/>
                  <a:pt x="16370" y="166107"/>
                </a:cubicBezTo>
                <a:cubicBezTo>
                  <a:pt x="17375" y="166107"/>
                  <a:pt x="18366" y="165616"/>
                  <a:pt x="18952" y="164694"/>
                </a:cubicBezTo>
                <a:lnTo>
                  <a:pt x="23845" y="156963"/>
                </a:lnTo>
                <a:cubicBezTo>
                  <a:pt x="35719" y="156506"/>
                  <a:pt x="47625" y="156049"/>
                  <a:pt x="59499" y="155625"/>
                </a:cubicBezTo>
                <a:lnTo>
                  <a:pt x="74602" y="181884"/>
                </a:lnTo>
                <a:lnTo>
                  <a:pt x="75743" y="202663"/>
                </a:lnTo>
                <a:lnTo>
                  <a:pt x="14124" y="202663"/>
                </a:lnTo>
                <a:lnTo>
                  <a:pt x="6622" y="184168"/>
                </a:lnTo>
                <a:lnTo>
                  <a:pt x="11515" y="176404"/>
                </a:lnTo>
                <a:cubicBezTo>
                  <a:pt x="12428" y="174969"/>
                  <a:pt x="12004" y="173077"/>
                  <a:pt x="10602" y="172164"/>
                </a:cubicBezTo>
                <a:cubicBezTo>
                  <a:pt x="10095" y="171853"/>
                  <a:pt x="9531" y="171704"/>
                  <a:pt x="8974" y="171704"/>
                </a:cubicBezTo>
                <a:cubicBezTo>
                  <a:pt x="7952" y="171704"/>
                  <a:pt x="6952" y="172202"/>
                  <a:pt x="6361" y="173110"/>
                </a:cubicBezTo>
                <a:lnTo>
                  <a:pt x="587" y="182211"/>
                </a:lnTo>
                <a:cubicBezTo>
                  <a:pt x="33" y="183091"/>
                  <a:pt x="0" y="184168"/>
                  <a:pt x="392" y="185081"/>
                </a:cubicBezTo>
                <a:lnTo>
                  <a:pt x="9264" y="206871"/>
                </a:lnTo>
                <a:cubicBezTo>
                  <a:pt x="9721" y="208045"/>
                  <a:pt x="10895" y="208763"/>
                  <a:pt x="12069" y="208763"/>
                </a:cubicBezTo>
                <a:lnTo>
                  <a:pt x="166394" y="208763"/>
                </a:lnTo>
                <a:cubicBezTo>
                  <a:pt x="167764" y="208763"/>
                  <a:pt x="168938" y="207850"/>
                  <a:pt x="169330" y="206610"/>
                </a:cubicBezTo>
                <a:lnTo>
                  <a:pt x="185281" y="163389"/>
                </a:lnTo>
                <a:cubicBezTo>
                  <a:pt x="185640" y="162443"/>
                  <a:pt x="185477" y="161399"/>
                  <a:pt x="184955" y="160616"/>
                </a:cubicBezTo>
                <a:lnTo>
                  <a:pt x="155107" y="114068"/>
                </a:lnTo>
                <a:cubicBezTo>
                  <a:pt x="154651" y="113350"/>
                  <a:pt x="153901" y="112861"/>
                  <a:pt x="153118" y="112730"/>
                </a:cubicBezTo>
                <a:lnTo>
                  <a:pt x="92640" y="101052"/>
                </a:lnTo>
                <a:cubicBezTo>
                  <a:pt x="92462" y="101023"/>
                  <a:pt x="92283" y="101008"/>
                  <a:pt x="92107" y="101008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8140383" y="3221513"/>
            <a:ext cx="442084" cy="412040"/>
          </a:xfrm>
          <a:custGeom>
            <a:rect b="b" l="l" r="r" t="t"/>
            <a:pathLst>
              <a:path extrusionOk="0" h="208364" w="223557">
                <a:moveTo>
                  <a:pt x="91903" y="26059"/>
                </a:moveTo>
                <a:cubicBezTo>
                  <a:pt x="90016" y="30740"/>
                  <a:pt x="89004" y="35875"/>
                  <a:pt x="89004" y="41219"/>
                </a:cubicBezTo>
                <a:cubicBezTo>
                  <a:pt x="89004" y="44712"/>
                  <a:pt x="89458" y="48101"/>
                  <a:pt x="90261" y="51349"/>
                </a:cubicBezTo>
                <a:cubicBezTo>
                  <a:pt x="90715" y="53061"/>
                  <a:pt x="91274" y="54738"/>
                  <a:pt x="91938" y="56379"/>
                </a:cubicBezTo>
                <a:lnTo>
                  <a:pt x="41218" y="56379"/>
                </a:lnTo>
                <a:cubicBezTo>
                  <a:pt x="37062" y="56379"/>
                  <a:pt x="33254" y="54668"/>
                  <a:pt x="30495" y="51943"/>
                </a:cubicBezTo>
                <a:cubicBezTo>
                  <a:pt x="27770" y="49184"/>
                  <a:pt x="26058" y="45376"/>
                  <a:pt x="26058" y="41219"/>
                </a:cubicBezTo>
                <a:cubicBezTo>
                  <a:pt x="26058" y="37063"/>
                  <a:pt x="27770" y="33255"/>
                  <a:pt x="30495" y="30496"/>
                </a:cubicBezTo>
                <a:cubicBezTo>
                  <a:pt x="33254" y="27771"/>
                  <a:pt x="37062" y="26059"/>
                  <a:pt x="41218" y="26059"/>
                </a:cubicBezTo>
                <a:close/>
                <a:moveTo>
                  <a:pt x="182338" y="26059"/>
                </a:moveTo>
                <a:cubicBezTo>
                  <a:pt x="186495" y="26059"/>
                  <a:pt x="190303" y="27771"/>
                  <a:pt x="193062" y="30496"/>
                </a:cubicBezTo>
                <a:cubicBezTo>
                  <a:pt x="195822" y="33255"/>
                  <a:pt x="197498" y="37063"/>
                  <a:pt x="197498" y="41219"/>
                </a:cubicBezTo>
                <a:cubicBezTo>
                  <a:pt x="197498" y="45376"/>
                  <a:pt x="195822" y="49184"/>
                  <a:pt x="193062" y="51943"/>
                </a:cubicBezTo>
                <a:cubicBezTo>
                  <a:pt x="190303" y="54668"/>
                  <a:pt x="186495" y="56379"/>
                  <a:pt x="182338" y="56379"/>
                </a:cubicBezTo>
                <a:lnTo>
                  <a:pt x="131654" y="56379"/>
                </a:lnTo>
                <a:cubicBezTo>
                  <a:pt x="133540" y="51699"/>
                  <a:pt x="134553" y="46564"/>
                  <a:pt x="134553" y="41219"/>
                </a:cubicBezTo>
                <a:cubicBezTo>
                  <a:pt x="134553" y="37761"/>
                  <a:pt x="134134" y="34373"/>
                  <a:pt x="133296" y="31159"/>
                </a:cubicBezTo>
                <a:cubicBezTo>
                  <a:pt x="132842" y="29378"/>
                  <a:pt x="132283" y="27701"/>
                  <a:pt x="131654" y="26059"/>
                </a:cubicBezTo>
                <a:close/>
                <a:moveTo>
                  <a:pt x="67277" y="102872"/>
                </a:moveTo>
                <a:cubicBezTo>
                  <a:pt x="73529" y="102872"/>
                  <a:pt x="79223" y="105422"/>
                  <a:pt x="83380" y="109579"/>
                </a:cubicBezTo>
                <a:cubicBezTo>
                  <a:pt x="87501" y="113701"/>
                  <a:pt x="90086" y="119394"/>
                  <a:pt x="90086" y="125647"/>
                </a:cubicBezTo>
                <a:lnTo>
                  <a:pt x="90086" y="138851"/>
                </a:lnTo>
                <a:lnTo>
                  <a:pt x="44502" y="138851"/>
                </a:lnTo>
                <a:lnTo>
                  <a:pt x="44502" y="125647"/>
                </a:lnTo>
                <a:cubicBezTo>
                  <a:pt x="44502" y="119394"/>
                  <a:pt x="47052" y="113701"/>
                  <a:pt x="51208" y="109579"/>
                </a:cubicBezTo>
                <a:cubicBezTo>
                  <a:pt x="55330" y="105422"/>
                  <a:pt x="61024" y="102872"/>
                  <a:pt x="67277" y="102872"/>
                </a:cubicBezTo>
                <a:close/>
                <a:moveTo>
                  <a:pt x="156280" y="102872"/>
                </a:moveTo>
                <a:cubicBezTo>
                  <a:pt x="162533" y="102872"/>
                  <a:pt x="168226" y="105422"/>
                  <a:pt x="172383" y="109579"/>
                </a:cubicBezTo>
                <a:cubicBezTo>
                  <a:pt x="176505" y="113701"/>
                  <a:pt x="179055" y="119394"/>
                  <a:pt x="179055" y="125647"/>
                </a:cubicBezTo>
                <a:lnTo>
                  <a:pt x="179055" y="138851"/>
                </a:lnTo>
                <a:lnTo>
                  <a:pt x="133505" y="138851"/>
                </a:lnTo>
                <a:lnTo>
                  <a:pt x="133505" y="125647"/>
                </a:lnTo>
                <a:cubicBezTo>
                  <a:pt x="133505" y="119394"/>
                  <a:pt x="136055" y="113701"/>
                  <a:pt x="140212" y="109579"/>
                </a:cubicBezTo>
                <a:cubicBezTo>
                  <a:pt x="144334" y="105422"/>
                  <a:pt x="150027" y="102872"/>
                  <a:pt x="156280" y="102872"/>
                </a:cubicBezTo>
                <a:close/>
                <a:moveTo>
                  <a:pt x="67277" y="158901"/>
                </a:moveTo>
                <a:cubicBezTo>
                  <a:pt x="69512" y="158901"/>
                  <a:pt x="71503" y="159775"/>
                  <a:pt x="72970" y="161242"/>
                </a:cubicBezTo>
                <a:cubicBezTo>
                  <a:pt x="74437" y="162709"/>
                  <a:pt x="75346" y="164700"/>
                  <a:pt x="75346" y="166935"/>
                </a:cubicBezTo>
                <a:cubicBezTo>
                  <a:pt x="75346" y="168298"/>
                  <a:pt x="74996" y="169555"/>
                  <a:pt x="74437" y="170638"/>
                </a:cubicBezTo>
                <a:cubicBezTo>
                  <a:pt x="73844" y="171791"/>
                  <a:pt x="73005" y="172769"/>
                  <a:pt x="71957" y="173502"/>
                </a:cubicBezTo>
                <a:cubicBezTo>
                  <a:pt x="71049" y="174166"/>
                  <a:pt x="70560" y="175144"/>
                  <a:pt x="70560" y="176157"/>
                </a:cubicBezTo>
                <a:lnTo>
                  <a:pt x="70560" y="185030"/>
                </a:lnTo>
                <a:cubicBezTo>
                  <a:pt x="70560" y="185938"/>
                  <a:pt x="70176" y="186741"/>
                  <a:pt x="69582" y="187335"/>
                </a:cubicBezTo>
                <a:cubicBezTo>
                  <a:pt x="68988" y="187929"/>
                  <a:pt x="68185" y="188313"/>
                  <a:pt x="67277" y="188313"/>
                </a:cubicBezTo>
                <a:cubicBezTo>
                  <a:pt x="66368" y="188313"/>
                  <a:pt x="65565" y="187929"/>
                  <a:pt x="64971" y="187335"/>
                </a:cubicBezTo>
                <a:cubicBezTo>
                  <a:pt x="64377" y="186741"/>
                  <a:pt x="63993" y="185938"/>
                  <a:pt x="63993" y="185030"/>
                </a:cubicBezTo>
                <a:lnTo>
                  <a:pt x="63993" y="176157"/>
                </a:lnTo>
                <a:cubicBezTo>
                  <a:pt x="63993" y="175004"/>
                  <a:pt x="63364" y="173956"/>
                  <a:pt x="62456" y="173398"/>
                </a:cubicBezTo>
                <a:cubicBezTo>
                  <a:pt x="61478" y="172664"/>
                  <a:pt x="60675" y="171721"/>
                  <a:pt x="60116" y="170638"/>
                </a:cubicBezTo>
                <a:cubicBezTo>
                  <a:pt x="59557" y="169555"/>
                  <a:pt x="59208" y="168298"/>
                  <a:pt x="59208" y="166935"/>
                </a:cubicBezTo>
                <a:cubicBezTo>
                  <a:pt x="59208" y="164700"/>
                  <a:pt x="60116" y="162709"/>
                  <a:pt x="61583" y="161242"/>
                </a:cubicBezTo>
                <a:cubicBezTo>
                  <a:pt x="63050" y="159775"/>
                  <a:pt x="65041" y="158901"/>
                  <a:pt x="67277" y="158901"/>
                </a:cubicBezTo>
                <a:close/>
                <a:moveTo>
                  <a:pt x="156280" y="158901"/>
                </a:moveTo>
                <a:cubicBezTo>
                  <a:pt x="158516" y="158901"/>
                  <a:pt x="160507" y="159775"/>
                  <a:pt x="161974" y="161242"/>
                </a:cubicBezTo>
                <a:cubicBezTo>
                  <a:pt x="163441" y="162709"/>
                  <a:pt x="164314" y="164700"/>
                  <a:pt x="164349" y="166935"/>
                </a:cubicBezTo>
                <a:cubicBezTo>
                  <a:pt x="164349" y="168298"/>
                  <a:pt x="164000" y="169555"/>
                  <a:pt x="163441" y="170638"/>
                </a:cubicBezTo>
                <a:cubicBezTo>
                  <a:pt x="162847" y="171791"/>
                  <a:pt x="162009" y="172769"/>
                  <a:pt x="160961" y="173502"/>
                </a:cubicBezTo>
                <a:cubicBezTo>
                  <a:pt x="160053" y="174166"/>
                  <a:pt x="159564" y="175144"/>
                  <a:pt x="159564" y="176157"/>
                </a:cubicBezTo>
                <a:lnTo>
                  <a:pt x="159564" y="185030"/>
                </a:lnTo>
                <a:cubicBezTo>
                  <a:pt x="159564" y="185938"/>
                  <a:pt x="159179" y="186741"/>
                  <a:pt x="158586" y="187335"/>
                </a:cubicBezTo>
                <a:cubicBezTo>
                  <a:pt x="157992" y="187929"/>
                  <a:pt x="157188" y="188313"/>
                  <a:pt x="156280" y="188313"/>
                </a:cubicBezTo>
                <a:cubicBezTo>
                  <a:pt x="155372" y="188313"/>
                  <a:pt x="154568" y="187929"/>
                  <a:pt x="153975" y="187335"/>
                </a:cubicBezTo>
                <a:cubicBezTo>
                  <a:pt x="153381" y="186741"/>
                  <a:pt x="152997" y="185938"/>
                  <a:pt x="152997" y="185030"/>
                </a:cubicBezTo>
                <a:lnTo>
                  <a:pt x="152997" y="176157"/>
                </a:lnTo>
                <a:cubicBezTo>
                  <a:pt x="152997" y="175004"/>
                  <a:pt x="152368" y="173956"/>
                  <a:pt x="151460" y="173398"/>
                </a:cubicBezTo>
                <a:cubicBezTo>
                  <a:pt x="150482" y="172664"/>
                  <a:pt x="149678" y="171721"/>
                  <a:pt x="149119" y="170638"/>
                </a:cubicBezTo>
                <a:cubicBezTo>
                  <a:pt x="148560" y="169555"/>
                  <a:pt x="148246" y="168298"/>
                  <a:pt x="148246" y="166935"/>
                </a:cubicBezTo>
                <a:cubicBezTo>
                  <a:pt x="148246" y="164700"/>
                  <a:pt x="149119" y="162709"/>
                  <a:pt x="150586" y="161242"/>
                </a:cubicBezTo>
                <a:cubicBezTo>
                  <a:pt x="152053" y="159775"/>
                  <a:pt x="154045" y="158901"/>
                  <a:pt x="156280" y="158901"/>
                </a:cubicBezTo>
                <a:close/>
                <a:moveTo>
                  <a:pt x="67277" y="152334"/>
                </a:moveTo>
                <a:cubicBezTo>
                  <a:pt x="63260" y="152334"/>
                  <a:pt x="59592" y="153976"/>
                  <a:pt x="56972" y="156631"/>
                </a:cubicBezTo>
                <a:cubicBezTo>
                  <a:pt x="54317" y="159251"/>
                  <a:pt x="52676" y="162918"/>
                  <a:pt x="52676" y="166935"/>
                </a:cubicBezTo>
                <a:cubicBezTo>
                  <a:pt x="52676" y="169346"/>
                  <a:pt x="53269" y="171616"/>
                  <a:pt x="54317" y="173607"/>
                </a:cubicBezTo>
                <a:cubicBezTo>
                  <a:pt x="55086" y="175179"/>
                  <a:pt x="56169" y="176541"/>
                  <a:pt x="57426" y="177729"/>
                </a:cubicBezTo>
                <a:lnTo>
                  <a:pt x="57426" y="185030"/>
                </a:lnTo>
                <a:cubicBezTo>
                  <a:pt x="57426" y="187719"/>
                  <a:pt x="58544" y="190199"/>
                  <a:pt x="60325" y="191981"/>
                </a:cubicBezTo>
                <a:cubicBezTo>
                  <a:pt x="62107" y="193762"/>
                  <a:pt x="64587" y="194845"/>
                  <a:pt x="67277" y="194845"/>
                </a:cubicBezTo>
                <a:cubicBezTo>
                  <a:pt x="69966" y="194845"/>
                  <a:pt x="72446" y="193762"/>
                  <a:pt x="74228" y="191981"/>
                </a:cubicBezTo>
                <a:cubicBezTo>
                  <a:pt x="76009" y="190199"/>
                  <a:pt x="77092" y="187719"/>
                  <a:pt x="77092" y="185030"/>
                </a:cubicBezTo>
                <a:lnTo>
                  <a:pt x="77092" y="177729"/>
                </a:lnTo>
                <a:cubicBezTo>
                  <a:pt x="78385" y="176541"/>
                  <a:pt x="79432" y="175179"/>
                  <a:pt x="80271" y="173607"/>
                </a:cubicBezTo>
                <a:cubicBezTo>
                  <a:pt x="81284" y="171616"/>
                  <a:pt x="81878" y="169346"/>
                  <a:pt x="81878" y="166935"/>
                </a:cubicBezTo>
                <a:cubicBezTo>
                  <a:pt x="81878" y="162918"/>
                  <a:pt x="80236" y="159251"/>
                  <a:pt x="77616" y="156631"/>
                </a:cubicBezTo>
                <a:cubicBezTo>
                  <a:pt x="74961" y="153976"/>
                  <a:pt x="71294" y="152334"/>
                  <a:pt x="67277" y="152334"/>
                </a:cubicBezTo>
                <a:close/>
                <a:moveTo>
                  <a:pt x="156280" y="152334"/>
                </a:moveTo>
                <a:cubicBezTo>
                  <a:pt x="152263" y="152334"/>
                  <a:pt x="148595" y="153976"/>
                  <a:pt x="145976" y="156631"/>
                </a:cubicBezTo>
                <a:cubicBezTo>
                  <a:pt x="143321" y="159251"/>
                  <a:pt x="141679" y="162918"/>
                  <a:pt x="141679" y="166935"/>
                </a:cubicBezTo>
                <a:cubicBezTo>
                  <a:pt x="141679" y="169346"/>
                  <a:pt x="142273" y="171616"/>
                  <a:pt x="143321" y="173607"/>
                </a:cubicBezTo>
                <a:cubicBezTo>
                  <a:pt x="144124" y="175179"/>
                  <a:pt x="145172" y="176541"/>
                  <a:pt x="146465" y="177729"/>
                </a:cubicBezTo>
                <a:lnTo>
                  <a:pt x="146465" y="185030"/>
                </a:lnTo>
                <a:cubicBezTo>
                  <a:pt x="146465" y="187719"/>
                  <a:pt x="147547" y="190199"/>
                  <a:pt x="149329" y="191981"/>
                </a:cubicBezTo>
                <a:cubicBezTo>
                  <a:pt x="151110" y="193762"/>
                  <a:pt x="153590" y="194845"/>
                  <a:pt x="156280" y="194845"/>
                </a:cubicBezTo>
                <a:cubicBezTo>
                  <a:pt x="158970" y="194845"/>
                  <a:pt x="161450" y="193762"/>
                  <a:pt x="163231" y="191981"/>
                </a:cubicBezTo>
                <a:cubicBezTo>
                  <a:pt x="165013" y="190199"/>
                  <a:pt x="166131" y="187719"/>
                  <a:pt x="166131" y="185030"/>
                </a:cubicBezTo>
                <a:lnTo>
                  <a:pt x="166131" y="177729"/>
                </a:lnTo>
                <a:cubicBezTo>
                  <a:pt x="167388" y="176541"/>
                  <a:pt x="168471" y="175179"/>
                  <a:pt x="169239" y="173607"/>
                </a:cubicBezTo>
                <a:cubicBezTo>
                  <a:pt x="170287" y="171616"/>
                  <a:pt x="170881" y="169346"/>
                  <a:pt x="170881" y="166935"/>
                </a:cubicBezTo>
                <a:cubicBezTo>
                  <a:pt x="170881" y="162918"/>
                  <a:pt x="169239" y="159251"/>
                  <a:pt x="166620" y="156631"/>
                </a:cubicBezTo>
                <a:cubicBezTo>
                  <a:pt x="163965" y="153976"/>
                  <a:pt x="160297" y="152334"/>
                  <a:pt x="156280" y="152334"/>
                </a:cubicBezTo>
                <a:close/>
                <a:moveTo>
                  <a:pt x="41218" y="1"/>
                </a:moveTo>
                <a:cubicBezTo>
                  <a:pt x="29866" y="1"/>
                  <a:pt x="19596" y="4647"/>
                  <a:pt x="12121" y="12087"/>
                </a:cubicBezTo>
                <a:cubicBezTo>
                  <a:pt x="4646" y="19562"/>
                  <a:pt x="0" y="29867"/>
                  <a:pt x="0" y="41219"/>
                </a:cubicBezTo>
                <a:cubicBezTo>
                  <a:pt x="0" y="44433"/>
                  <a:pt x="384" y="47542"/>
                  <a:pt x="1083" y="50546"/>
                </a:cubicBezTo>
                <a:cubicBezTo>
                  <a:pt x="1816" y="53655"/>
                  <a:pt x="2899" y="56624"/>
                  <a:pt x="4262" y="59418"/>
                </a:cubicBezTo>
                <a:cubicBezTo>
                  <a:pt x="4839" y="60572"/>
                  <a:pt x="6010" y="61240"/>
                  <a:pt x="7233" y="61240"/>
                </a:cubicBezTo>
                <a:cubicBezTo>
                  <a:pt x="7712" y="61240"/>
                  <a:pt x="8200" y="61137"/>
                  <a:pt x="8663" y="60920"/>
                </a:cubicBezTo>
                <a:cubicBezTo>
                  <a:pt x="10270" y="60117"/>
                  <a:pt x="10933" y="58161"/>
                  <a:pt x="10130" y="56519"/>
                </a:cubicBezTo>
                <a:cubicBezTo>
                  <a:pt x="8977" y="54179"/>
                  <a:pt x="8069" y="51699"/>
                  <a:pt x="7440" y="49079"/>
                </a:cubicBezTo>
                <a:cubicBezTo>
                  <a:pt x="6881" y="46564"/>
                  <a:pt x="6532" y="43944"/>
                  <a:pt x="6532" y="41219"/>
                </a:cubicBezTo>
                <a:cubicBezTo>
                  <a:pt x="6532" y="31683"/>
                  <a:pt x="10444" y="23020"/>
                  <a:pt x="16732" y="16733"/>
                </a:cubicBezTo>
                <a:cubicBezTo>
                  <a:pt x="23019" y="10445"/>
                  <a:pt x="31682" y="6533"/>
                  <a:pt x="41218" y="6533"/>
                </a:cubicBezTo>
                <a:lnTo>
                  <a:pt x="93335" y="6533"/>
                </a:lnTo>
                <a:cubicBezTo>
                  <a:pt x="96164" y="6533"/>
                  <a:pt x="98889" y="6882"/>
                  <a:pt x="101474" y="7511"/>
                </a:cubicBezTo>
                <a:cubicBezTo>
                  <a:pt x="102696" y="7791"/>
                  <a:pt x="103919" y="8175"/>
                  <a:pt x="105107" y="8594"/>
                </a:cubicBezTo>
                <a:cubicBezTo>
                  <a:pt x="103674" y="9677"/>
                  <a:pt x="102347" y="10864"/>
                  <a:pt x="101124" y="12087"/>
                </a:cubicBezTo>
                <a:cubicBezTo>
                  <a:pt x="98854" y="14357"/>
                  <a:pt x="96863" y="16873"/>
                  <a:pt x="95186" y="19597"/>
                </a:cubicBezTo>
                <a:cubicBezTo>
                  <a:pt x="94557" y="19527"/>
                  <a:pt x="93929" y="19492"/>
                  <a:pt x="93335" y="19492"/>
                </a:cubicBezTo>
                <a:lnTo>
                  <a:pt x="41218" y="19492"/>
                </a:lnTo>
                <a:cubicBezTo>
                  <a:pt x="35245" y="19492"/>
                  <a:pt x="29831" y="21937"/>
                  <a:pt x="25884" y="25885"/>
                </a:cubicBezTo>
                <a:cubicBezTo>
                  <a:pt x="21936" y="29832"/>
                  <a:pt x="19491" y="35246"/>
                  <a:pt x="19491" y="41219"/>
                </a:cubicBezTo>
                <a:cubicBezTo>
                  <a:pt x="19491" y="47192"/>
                  <a:pt x="21936" y="52607"/>
                  <a:pt x="25884" y="56554"/>
                </a:cubicBezTo>
                <a:cubicBezTo>
                  <a:pt x="29831" y="60501"/>
                  <a:pt x="35245" y="62946"/>
                  <a:pt x="41218" y="62946"/>
                </a:cubicBezTo>
                <a:lnTo>
                  <a:pt x="93335" y="62946"/>
                </a:lnTo>
                <a:cubicBezTo>
                  <a:pt x="99308" y="62946"/>
                  <a:pt x="104757" y="60501"/>
                  <a:pt x="108670" y="56554"/>
                </a:cubicBezTo>
                <a:cubicBezTo>
                  <a:pt x="112302" y="52956"/>
                  <a:pt x="114643" y="48066"/>
                  <a:pt x="115027" y="42686"/>
                </a:cubicBezTo>
                <a:cubicBezTo>
                  <a:pt x="115341" y="37621"/>
                  <a:pt x="115586" y="34408"/>
                  <a:pt x="119498" y="30496"/>
                </a:cubicBezTo>
                <a:cubicBezTo>
                  <a:pt x="121035" y="28994"/>
                  <a:pt x="122886" y="27771"/>
                  <a:pt x="124947" y="27002"/>
                </a:cubicBezTo>
                <a:cubicBezTo>
                  <a:pt x="125786" y="28854"/>
                  <a:pt x="126449" y="30740"/>
                  <a:pt x="126938" y="32731"/>
                </a:cubicBezTo>
                <a:cubicBezTo>
                  <a:pt x="127637" y="35456"/>
                  <a:pt x="128021" y="38285"/>
                  <a:pt x="128021" y="41219"/>
                </a:cubicBezTo>
                <a:cubicBezTo>
                  <a:pt x="128021" y="50755"/>
                  <a:pt x="124109" y="59418"/>
                  <a:pt x="117821" y="65706"/>
                </a:cubicBezTo>
                <a:cubicBezTo>
                  <a:pt x="111534" y="71993"/>
                  <a:pt x="102871" y="75871"/>
                  <a:pt x="93335" y="75871"/>
                </a:cubicBezTo>
                <a:lnTo>
                  <a:pt x="41218" y="75871"/>
                </a:lnTo>
                <a:cubicBezTo>
                  <a:pt x="36922" y="75871"/>
                  <a:pt x="32800" y="75102"/>
                  <a:pt x="29027" y="73670"/>
                </a:cubicBezTo>
                <a:cubicBezTo>
                  <a:pt x="25080" y="72168"/>
                  <a:pt x="21482" y="69967"/>
                  <a:pt x="18339" y="67208"/>
                </a:cubicBezTo>
                <a:cubicBezTo>
                  <a:pt x="17734" y="66667"/>
                  <a:pt x="16977" y="66401"/>
                  <a:pt x="16216" y="66401"/>
                </a:cubicBezTo>
                <a:cubicBezTo>
                  <a:pt x="15308" y="66401"/>
                  <a:pt x="14393" y="66781"/>
                  <a:pt x="13728" y="67522"/>
                </a:cubicBezTo>
                <a:cubicBezTo>
                  <a:pt x="12540" y="68885"/>
                  <a:pt x="12680" y="70945"/>
                  <a:pt x="14042" y="72133"/>
                </a:cubicBezTo>
                <a:cubicBezTo>
                  <a:pt x="17710" y="75382"/>
                  <a:pt x="22006" y="78001"/>
                  <a:pt x="26722" y="79783"/>
                </a:cubicBezTo>
                <a:cubicBezTo>
                  <a:pt x="31263" y="81495"/>
                  <a:pt x="36153" y="82438"/>
                  <a:pt x="41218" y="82438"/>
                </a:cubicBezTo>
                <a:lnTo>
                  <a:pt x="64028" y="82438"/>
                </a:lnTo>
                <a:lnTo>
                  <a:pt x="64028" y="96515"/>
                </a:lnTo>
                <a:cubicBezTo>
                  <a:pt x="57251" y="97248"/>
                  <a:pt x="51139" y="100357"/>
                  <a:pt x="46563" y="104933"/>
                </a:cubicBezTo>
                <a:cubicBezTo>
                  <a:pt x="41253" y="110243"/>
                  <a:pt x="37935" y="117578"/>
                  <a:pt x="37935" y="125647"/>
                </a:cubicBezTo>
                <a:lnTo>
                  <a:pt x="37935" y="139340"/>
                </a:lnTo>
                <a:cubicBezTo>
                  <a:pt x="36153" y="139864"/>
                  <a:pt x="34512" y="140877"/>
                  <a:pt x="33219" y="142169"/>
                </a:cubicBezTo>
                <a:cubicBezTo>
                  <a:pt x="31158" y="144230"/>
                  <a:pt x="29901" y="147060"/>
                  <a:pt x="29901" y="150169"/>
                </a:cubicBezTo>
                <a:lnTo>
                  <a:pt x="29901" y="166202"/>
                </a:lnTo>
                <a:cubicBezTo>
                  <a:pt x="29901" y="167983"/>
                  <a:pt x="31368" y="169450"/>
                  <a:pt x="33184" y="169450"/>
                </a:cubicBezTo>
                <a:cubicBezTo>
                  <a:pt x="34966" y="169450"/>
                  <a:pt x="36433" y="167983"/>
                  <a:pt x="36433" y="166202"/>
                </a:cubicBezTo>
                <a:lnTo>
                  <a:pt x="36433" y="150169"/>
                </a:lnTo>
                <a:cubicBezTo>
                  <a:pt x="36433" y="148841"/>
                  <a:pt x="36992" y="147654"/>
                  <a:pt x="37865" y="146815"/>
                </a:cubicBezTo>
                <a:cubicBezTo>
                  <a:pt x="38703" y="145942"/>
                  <a:pt x="39891" y="145383"/>
                  <a:pt x="41218" y="145383"/>
                </a:cubicBezTo>
                <a:lnTo>
                  <a:pt x="93335" y="145383"/>
                </a:lnTo>
                <a:cubicBezTo>
                  <a:pt x="94662" y="145383"/>
                  <a:pt x="95850" y="145942"/>
                  <a:pt x="96723" y="146815"/>
                </a:cubicBezTo>
                <a:cubicBezTo>
                  <a:pt x="97596" y="147654"/>
                  <a:pt x="98120" y="148841"/>
                  <a:pt x="98120" y="150169"/>
                </a:cubicBezTo>
                <a:lnTo>
                  <a:pt x="98120" y="197046"/>
                </a:lnTo>
                <a:cubicBezTo>
                  <a:pt x="98120" y="198338"/>
                  <a:pt x="97596" y="199526"/>
                  <a:pt x="96723" y="200399"/>
                </a:cubicBezTo>
                <a:cubicBezTo>
                  <a:pt x="95850" y="201272"/>
                  <a:pt x="94662" y="201796"/>
                  <a:pt x="93335" y="201796"/>
                </a:cubicBezTo>
                <a:lnTo>
                  <a:pt x="41218" y="201796"/>
                </a:lnTo>
                <a:cubicBezTo>
                  <a:pt x="39891" y="201796"/>
                  <a:pt x="38703" y="201272"/>
                  <a:pt x="37865" y="200399"/>
                </a:cubicBezTo>
                <a:cubicBezTo>
                  <a:pt x="36992" y="199526"/>
                  <a:pt x="36433" y="198338"/>
                  <a:pt x="36433" y="197046"/>
                </a:cubicBezTo>
                <a:lnTo>
                  <a:pt x="36433" y="181012"/>
                </a:lnTo>
                <a:cubicBezTo>
                  <a:pt x="36433" y="179196"/>
                  <a:pt x="34966" y="177729"/>
                  <a:pt x="33184" y="177729"/>
                </a:cubicBezTo>
                <a:cubicBezTo>
                  <a:pt x="31368" y="177729"/>
                  <a:pt x="29901" y="179196"/>
                  <a:pt x="29901" y="181012"/>
                </a:cubicBezTo>
                <a:lnTo>
                  <a:pt x="29901" y="197046"/>
                </a:lnTo>
                <a:cubicBezTo>
                  <a:pt x="29901" y="200155"/>
                  <a:pt x="31158" y="202984"/>
                  <a:pt x="33219" y="205010"/>
                </a:cubicBezTo>
                <a:cubicBezTo>
                  <a:pt x="35245" y="207071"/>
                  <a:pt x="38109" y="208363"/>
                  <a:pt x="41218" y="208363"/>
                </a:cubicBezTo>
                <a:lnTo>
                  <a:pt x="93335" y="208363"/>
                </a:lnTo>
                <a:cubicBezTo>
                  <a:pt x="96444" y="208363"/>
                  <a:pt x="99273" y="207071"/>
                  <a:pt x="101334" y="205010"/>
                </a:cubicBezTo>
                <a:cubicBezTo>
                  <a:pt x="103395" y="202984"/>
                  <a:pt x="104652" y="200155"/>
                  <a:pt x="104652" y="197046"/>
                </a:cubicBezTo>
                <a:lnTo>
                  <a:pt x="104652" y="150169"/>
                </a:lnTo>
                <a:cubicBezTo>
                  <a:pt x="104652" y="147060"/>
                  <a:pt x="103395" y="144230"/>
                  <a:pt x="101334" y="142169"/>
                </a:cubicBezTo>
                <a:cubicBezTo>
                  <a:pt x="100042" y="140877"/>
                  <a:pt x="98435" y="139864"/>
                  <a:pt x="96618" y="139340"/>
                </a:cubicBezTo>
                <a:lnTo>
                  <a:pt x="96618" y="125647"/>
                </a:lnTo>
                <a:cubicBezTo>
                  <a:pt x="96618" y="117578"/>
                  <a:pt x="93300" y="110243"/>
                  <a:pt x="87991" y="104933"/>
                </a:cubicBezTo>
                <a:cubicBezTo>
                  <a:pt x="83415" y="100357"/>
                  <a:pt x="77337" y="97248"/>
                  <a:pt x="70525" y="96515"/>
                </a:cubicBezTo>
                <a:lnTo>
                  <a:pt x="70525" y="82438"/>
                </a:lnTo>
                <a:lnTo>
                  <a:pt x="93335" y="82438"/>
                </a:lnTo>
                <a:cubicBezTo>
                  <a:pt x="99972" y="82438"/>
                  <a:pt x="106224" y="80866"/>
                  <a:pt x="111778" y="78036"/>
                </a:cubicBezTo>
                <a:cubicBezTo>
                  <a:pt x="114328" y="79329"/>
                  <a:pt x="117053" y="80377"/>
                  <a:pt x="119882" y="81110"/>
                </a:cubicBezTo>
                <a:cubicBezTo>
                  <a:pt x="123201" y="81984"/>
                  <a:pt x="126694" y="82438"/>
                  <a:pt x="130222" y="82438"/>
                </a:cubicBezTo>
                <a:lnTo>
                  <a:pt x="153032" y="82438"/>
                </a:lnTo>
                <a:lnTo>
                  <a:pt x="153032" y="96515"/>
                </a:lnTo>
                <a:cubicBezTo>
                  <a:pt x="146255" y="97248"/>
                  <a:pt x="140142" y="100357"/>
                  <a:pt x="135566" y="104933"/>
                </a:cubicBezTo>
                <a:cubicBezTo>
                  <a:pt x="130257" y="110243"/>
                  <a:pt x="126938" y="117578"/>
                  <a:pt x="126938" y="125647"/>
                </a:cubicBezTo>
                <a:lnTo>
                  <a:pt x="126938" y="139340"/>
                </a:lnTo>
                <a:cubicBezTo>
                  <a:pt x="125157" y="139864"/>
                  <a:pt x="123515" y="140877"/>
                  <a:pt x="122223" y="142169"/>
                </a:cubicBezTo>
                <a:cubicBezTo>
                  <a:pt x="120162" y="144230"/>
                  <a:pt x="118904" y="147060"/>
                  <a:pt x="118904" y="150169"/>
                </a:cubicBezTo>
                <a:lnTo>
                  <a:pt x="118904" y="166202"/>
                </a:lnTo>
                <a:cubicBezTo>
                  <a:pt x="118904" y="167983"/>
                  <a:pt x="120371" y="169450"/>
                  <a:pt x="122188" y="169450"/>
                </a:cubicBezTo>
                <a:cubicBezTo>
                  <a:pt x="123969" y="169450"/>
                  <a:pt x="125436" y="167983"/>
                  <a:pt x="125436" y="166202"/>
                </a:cubicBezTo>
                <a:lnTo>
                  <a:pt x="125436" y="150169"/>
                </a:lnTo>
                <a:cubicBezTo>
                  <a:pt x="125436" y="148841"/>
                  <a:pt x="125995" y="147654"/>
                  <a:pt x="126868" y="146815"/>
                </a:cubicBezTo>
                <a:cubicBezTo>
                  <a:pt x="127707" y="145942"/>
                  <a:pt x="128894" y="145383"/>
                  <a:pt x="130222" y="145383"/>
                </a:cubicBezTo>
                <a:lnTo>
                  <a:pt x="182338" y="145383"/>
                </a:lnTo>
                <a:cubicBezTo>
                  <a:pt x="183666" y="145383"/>
                  <a:pt x="184853" y="145942"/>
                  <a:pt x="185727" y="146815"/>
                </a:cubicBezTo>
                <a:cubicBezTo>
                  <a:pt x="186600" y="147654"/>
                  <a:pt x="187124" y="148841"/>
                  <a:pt x="187124" y="150169"/>
                </a:cubicBezTo>
                <a:lnTo>
                  <a:pt x="187124" y="197046"/>
                </a:lnTo>
                <a:cubicBezTo>
                  <a:pt x="187124" y="198338"/>
                  <a:pt x="186600" y="199526"/>
                  <a:pt x="185727" y="200399"/>
                </a:cubicBezTo>
                <a:cubicBezTo>
                  <a:pt x="184853" y="201272"/>
                  <a:pt x="183666" y="201796"/>
                  <a:pt x="182338" y="201796"/>
                </a:cubicBezTo>
                <a:lnTo>
                  <a:pt x="130222" y="201796"/>
                </a:lnTo>
                <a:cubicBezTo>
                  <a:pt x="128894" y="201796"/>
                  <a:pt x="127707" y="201272"/>
                  <a:pt x="126868" y="200399"/>
                </a:cubicBezTo>
                <a:cubicBezTo>
                  <a:pt x="125995" y="199526"/>
                  <a:pt x="125436" y="198338"/>
                  <a:pt x="125436" y="197046"/>
                </a:cubicBezTo>
                <a:lnTo>
                  <a:pt x="125436" y="181012"/>
                </a:lnTo>
                <a:cubicBezTo>
                  <a:pt x="125436" y="179196"/>
                  <a:pt x="123969" y="177764"/>
                  <a:pt x="122188" y="177764"/>
                </a:cubicBezTo>
                <a:cubicBezTo>
                  <a:pt x="120371" y="177764"/>
                  <a:pt x="118904" y="179196"/>
                  <a:pt x="118904" y="181012"/>
                </a:cubicBezTo>
                <a:lnTo>
                  <a:pt x="118904" y="197046"/>
                </a:lnTo>
                <a:cubicBezTo>
                  <a:pt x="118904" y="200155"/>
                  <a:pt x="120162" y="202984"/>
                  <a:pt x="122223" y="205010"/>
                </a:cubicBezTo>
                <a:cubicBezTo>
                  <a:pt x="124249" y="207071"/>
                  <a:pt x="127113" y="208363"/>
                  <a:pt x="130222" y="208363"/>
                </a:cubicBezTo>
                <a:lnTo>
                  <a:pt x="182338" y="208363"/>
                </a:lnTo>
                <a:cubicBezTo>
                  <a:pt x="185447" y="208363"/>
                  <a:pt x="188277" y="207071"/>
                  <a:pt x="190338" y="205010"/>
                </a:cubicBezTo>
                <a:cubicBezTo>
                  <a:pt x="192398" y="202984"/>
                  <a:pt x="193656" y="200155"/>
                  <a:pt x="193656" y="197046"/>
                </a:cubicBezTo>
                <a:lnTo>
                  <a:pt x="193656" y="150169"/>
                </a:lnTo>
                <a:cubicBezTo>
                  <a:pt x="193656" y="147060"/>
                  <a:pt x="192398" y="144230"/>
                  <a:pt x="190338" y="142169"/>
                </a:cubicBezTo>
                <a:cubicBezTo>
                  <a:pt x="189045" y="140877"/>
                  <a:pt x="187438" y="139864"/>
                  <a:pt x="185622" y="139340"/>
                </a:cubicBezTo>
                <a:lnTo>
                  <a:pt x="185622" y="125682"/>
                </a:lnTo>
                <a:cubicBezTo>
                  <a:pt x="185622" y="117578"/>
                  <a:pt x="182303" y="110243"/>
                  <a:pt x="176994" y="104933"/>
                </a:cubicBezTo>
                <a:cubicBezTo>
                  <a:pt x="172418" y="100357"/>
                  <a:pt x="166340" y="97248"/>
                  <a:pt x="159529" y="96515"/>
                </a:cubicBezTo>
                <a:lnTo>
                  <a:pt x="159529" y="82438"/>
                </a:lnTo>
                <a:lnTo>
                  <a:pt x="182338" y="82438"/>
                </a:lnTo>
                <a:cubicBezTo>
                  <a:pt x="193691" y="82438"/>
                  <a:pt x="203995" y="77792"/>
                  <a:pt x="211436" y="70317"/>
                </a:cubicBezTo>
                <a:cubicBezTo>
                  <a:pt x="218911" y="62876"/>
                  <a:pt x="223557" y="52537"/>
                  <a:pt x="223557" y="41219"/>
                </a:cubicBezTo>
                <a:cubicBezTo>
                  <a:pt x="223557" y="37552"/>
                  <a:pt x="223068" y="33954"/>
                  <a:pt x="222159" y="30530"/>
                </a:cubicBezTo>
                <a:cubicBezTo>
                  <a:pt x="221181" y="27037"/>
                  <a:pt x="219784" y="23684"/>
                  <a:pt x="218003" y="20610"/>
                </a:cubicBezTo>
                <a:cubicBezTo>
                  <a:pt x="217396" y="19560"/>
                  <a:pt x="216290" y="18977"/>
                  <a:pt x="215164" y="18977"/>
                </a:cubicBezTo>
                <a:cubicBezTo>
                  <a:pt x="214605" y="18977"/>
                  <a:pt x="214042" y="19121"/>
                  <a:pt x="213532" y="19422"/>
                </a:cubicBezTo>
                <a:cubicBezTo>
                  <a:pt x="211960" y="20296"/>
                  <a:pt x="211436" y="22322"/>
                  <a:pt x="212344" y="23859"/>
                </a:cubicBezTo>
                <a:cubicBezTo>
                  <a:pt x="213846" y="26444"/>
                  <a:pt x="215034" y="29273"/>
                  <a:pt x="215837" y="32242"/>
                </a:cubicBezTo>
                <a:cubicBezTo>
                  <a:pt x="216605" y="35071"/>
                  <a:pt x="217025" y="38110"/>
                  <a:pt x="217025" y="41219"/>
                </a:cubicBezTo>
                <a:cubicBezTo>
                  <a:pt x="217025" y="50755"/>
                  <a:pt x="213112" y="59418"/>
                  <a:pt x="206825" y="65706"/>
                </a:cubicBezTo>
                <a:cubicBezTo>
                  <a:pt x="200537" y="71993"/>
                  <a:pt x="191874" y="75871"/>
                  <a:pt x="182338" y="75871"/>
                </a:cubicBezTo>
                <a:lnTo>
                  <a:pt x="130222" y="75871"/>
                </a:lnTo>
                <a:cubicBezTo>
                  <a:pt x="127183" y="75871"/>
                  <a:pt x="124284" y="75486"/>
                  <a:pt x="121524" y="74788"/>
                </a:cubicBezTo>
                <a:cubicBezTo>
                  <a:pt x="120476" y="74508"/>
                  <a:pt x="119463" y="74194"/>
                  <a:pt x="118485" y="73845"/>
                </a:cubicBezTo>
                <a:cubicBezTo>
                  <a:pt x="119882" y="72762"/>
                  <a:pt x="121210" y="71574"/>
                  <a:pt x="122432" y="70317"/>
                </a:cubicBezTo>
                <a:cubicBezTo>
                  <a:pt x="124703" y="68081"/>
                  <a:pt x="126729" y="65531"/>
                  <a:pt x="128405" y="62807"/>
                </a:cubicBezTo>
                <a:cubicBezTo>
                  <a:pt x="129069" y="62876"/>
                  <a:pt x="129768" y="62946"/>
                  <a:pt x="130222" y="62946"/>
                </a:cubicBezTo>
                <a:lnTo>
                  <a:pt x="182338" y="62946"/>
                </a:lnTo>
                <a:cubicBezTo>
                  <a:pt x="188312" y="62946"/>
                  <a:pt x="193761" y="60501"/>
                  <a:pt x="197673" y="56554"/>
                </a:cubicBezTo>
                <a:cubicBezTo>
                  <a:pt x="201620" y="52642"/>
                  <a:pt x="204065" y="47192"/>
                  <a:pt x="204065" y="41219"/>
                </a:cubicBezTo>
                <a:cubicBezTo>
                  <a:pt x="204065" y="35246"/>
                  <a:pt x="201620" y="29832"/>
                  <a:pt x="197673" y="25885"/>
                </a:cubicBezTo>
                <a:cubicBezTo>
                  <a:pt x="193761" y="21937"/>
                  <a:pt x="188312" y="19492"/>
                  <a:pt x="182338" y="19492"/>
                </a:cubicBezTo>
                <a:lnTo>
                  <a:pt x="130222" y="19492"/>
                </a:lnTo>
                <a:cubicBezTo>
                  <a:pt x="124249" y="19492"/>
                  <a:pt x="118834" y="21937"/>
                  <a:pt x="114887" y="25885"/>
                </a:cubicBezTo>
                <a:cubicBezTo>
                  <a:pt x="110940" y="29832"/>
                  <a:pt x="108495" y="35246"/>
                  <a:pt x="108495" y="41219"/>
                </a:cubicBezTo>
                <a:cubicBezTo>
                  <a:pt x="108495" y="45236"/>
                  <a:pt x="106888" y="49079"/>
                  <a:pt x="104059" y="51943"/>
                </a:cubicBezTo>
                <a:cubicBezTo>
                  <a:pt x="102522" y="53445"/>
                  <a:pt x="100670" y="54668"/>
                  <a:pt x="98609" y="55436"/>
                </a:cubicBezTo>
                <a:cubicBezTo>
                  <a:pt x="97806" y="53620"/>
                  <a:pt x="97107" y="51733"/>
                  <a:pt x="96618" y="49742"/>
                </a:cubicBezTo>
                <a:cubicBezTo>
                  <a:pt x="95920" y="47018"/>
                  <a:pt x="95536" y="44153"/>
                  <a:pt x="95536" y="41219"/>
                </a:cubicBezTo>
                <a:cubicBezTo>
                  <a:pt x="95536" y="31683"/>
                  <a:pt x="99448" y="23020"/>
                  <a:pt x="105735" y="16733"/>
                </a:cubicBezTo>
                <a:cubicBezTo>
                  <a:pt x="112023" y="10445"/>
                  <a:pt x="120686" y="6533"/>
                  <a:pt x="130222" y="6533"/>
                </a:cubicBezTo>
                <a:lnTo>
                  <a:pt x="182338" y="6533"/>
                </a:lnTo>
                <a:cubicBezTo>
                  <a:pt x="186251" y="6533"/>
                  <a:pt x="189988" y="7197"/>
                  <a:pt x="193446" y="8384"/>
                </a:cubicBezTo>
                <a:cubicBezTo>
                  <a:pt x="197079" y="9607"/>
                  <a:pt x="200433" y="11423"/>
                  <a:pt x="203402" y="13729"/>
                </a:cubicBezTo>
                <a:cubicBezTo>
                  <a:pt x="203999" y="14180"/>
                  <a:pt x="204706" y="14401"/>
                  <a:pt x="205408" y="14401"/>
                </a:cubicBezTo>
                <a:cubicBezTo>
                  <a:pt x="206389" y="14401"/>
                  <a:pt x="207361" y="13970"/>
                  <a:pt x="208012" y="13135"/>
                </a:cubicBezTo>
                <a:cubicBezTo>
                  <a:pt x="209095" y="11738"/>
                  <a:pt x="208816" y="9677"/>
                  <a:pt x="207419" y="8559"/>
                </a:cubicBezTo>
                <a:cubicBezTo>
                  <a:pt x="203856" y="5834"/>
                  <a:pt x="199874" y="3669"/>
                  <a:pt x="195542" y="2202"/>
                </a:cubicBezTo>
                <a:cubicBezTo>
                  <a:pt x="191385" y="769"/>
                  <a:pt x="186949" y="1"/>
                  <a:pt x="182338" y="1"/>
                </a:cubicBezTo>
                <a:lnTo>
                  <a:pt x="130222" y="1"/>
                </a:lnTo>
                <a:cubicBezTo>
                  <a:pt x="123585" y="1"/>
                  <a:pt x="117332" y="1573"/>
                  <a:pt x="111778" y="4367"/>
                </a:cubicBezTo>
                <a:cubicBezTo>
                  <a:pt x="109019" y="3005"/>
                  <a:pt x="106085" y="1922"/>
                  <a:pt x="103011" y="1154"/>
                </a:cubicBezTo>
                <a:cubicBezTo>
                  <a:pt x="99867" y="420"/>
                  <a:pt x="96653" y="1"/>
                  <a:pt x="93335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3166242" y="3274688"/>
            <a:ext cx="366267" cy="412839"/>
          </a:xfrm>
          <a:custGeom>
            <a:rect b="b" l="l" r="r" t="t"/>
            <a:pathLst>
              <a:path extrusionOk="0" h="208768" w="185217">
                <a:moveTo>
                  <a:pt x="64523" y="6100"/>
                </a:moveTo>
                <a:lnTo>
                  <a:pt x="64523" y="31804"/>
                </a:lnTo>
                <a:lnTo>
                  <a:pt x="16409" y="31804"/>
                </a:lnTo>
                <a:lnTo>
                  <a:pt x="16409" y="6100"/>
                </a:lnTo>
                <a:lnTo>
                  <a:pt x="26129" y="6100"/>
                </a:lnTo>
                <a:lnTo>
                  <a:pt x="26129" y="18985"/>
                </a:lnTo>
                <a:cubicBezTo>
                  <a:pt x="26129" y="20648"/>
                  <a:pt x="27499" y="22018"/>
                  <a:pt x="29163" y="22018"/>
                </a:cubicBezTo>
                <a:cubicBezTo>
                  <a:pt x="30859" y="22018"/>
                  <a:pt x="32229" y="20648"/>
                  <a:pt x="32229" y="18985"/>
                </a:cubicBezTo>
                <a:lnTo>
                  <a:pt x="32229" y="6100"/>
                </a:lnTo>
                <a:lnTo>
                  <a:pt x="48670" y="6100"/>
                </a:lnTo>
                <a:lnTo>
                  <a:pt x="48670" y="18952"/>
                </a:lnTo>
                <a:cubicBezTo>
                  <a:pt x="48670" y="20648"/>
                  <a:pt x="50040" y="22018"/>
                  <a:pt x="51736" y="22018"/>
                </a:cubicBezTo>
                <a:cubicBezTo>
                  <a:pt x="53432" y="22018"/>
                  <a:pt x="54802" y="20648"/>
                  <a:pt x="54802" y="18952"/>
                </a:cubicBezTo>
                <a:lnTo>
                  <a:pt x="54802" y="6100"/>
                </a:lnTo>
                <a:close/>
                <a:moveTo>
                  <a:pt x="130024" y="88400"/>
                </a:moveTo>
                <a:cubicBezTo>
                  <a:pt x="132796" y="88400"/>
                  <a:pt x="135341" y="89542"/>
                  <a:pt x="137167" y="91336"/>
                </a:cubicBezTo>
                <a:cubicBezTo>
                  <a:pt x="138994" y="93162"/>
                  <a:pt x="140103" y="95641"/>
                  <a:pt x="140103" y="98414"/>
                </a:cubicBezTo>
                <a:cubicBezTo>
                  <a:pt x="140103" y="101187"/>
                  <a:pt x="138994" y="103666"/>
                  <a:pt x="137167" y="105493"/>
                </a:cubicBezTo>
                <a:cubicBezTo>
                  <a:pt x="135341" y="107287"/>
                  <a:pt x="132796" y="108428"/>
                  <a:pt x="130024" y="108428"/>
                </a:cubicBezTo>
                <a:lnTo>
                  <a:pt x="106505" y="108428"/>
                </a:lnTo>
                <a:lnTo>
                  <a:pt x="106505" y="88400"/>
                </a:lnTo>
                <a:close/>
                <a:moveTo>
                  <a:pt x="40449" y="74536"/>
                </a:moveTo>
                <a:cubicBezTo>
                  <a:pt x="43907" y="74536"/>
                  <a:pt x="47071" y="75972"/>
                  <a:pt x="49322" y="78255"/>
                </a:cubicBezTo>
                <a:cubicBezTo>
                  <a:pt x="51605" y="80506"/>
                  <a:pt x="53041" y="83670"/>
                  <a:pt x="53041" y="87128"/>
                </a:cubicBezTo>
                <a:lnTo>
                  <a:pt x="53041" y="122031"/>
                </a:lnTo>
                <a:cubicBezTo>
                  <a:pt x="49713" y="118997"/>
                  <a:pt x="45310" y="117171"/>
                  <a:pt x="40449" y="117171"/>
                </a:cubicBezTo>
                <a:cubicBezTo>
                  <a:pt x="35622" y="117171"/>
                  <a:pt x="31185" y="118997"/>
                  <a:pt x="27891" y="122031"/>
                </a:cubicBezTo>
                <a:lnTo>
                  <a:pt x="27891" y="87128"/>
                </a:lnTo>
                <a:cubicBezTo>
                  <a:pt x="27891" y="83670"/>
                  <a:pt x="29293" y="80506"/>
                  <a:pt x="31577" y="78255"/>
                </a:cubicBezTo>
                <a:cubicBezTo>
                  <a:pt x="33860" y="75972"/>
                  <a:pt x="36992" y="74536"/>
                  <a:pt x="40449" y="74536"/>
                </a:cubicBezTo>
                <a:close/>
                <a:moveTo>
                  <a:pt x="130024" y="114528"/>
                </a:moveTo>
                <a:cubicBezTo>
                  <a:pt x="132796" y="114528"/>
                  <a:pt x="135341" y="115670"/>
                  <a:pt x="137167" y="117497"/>
                </a:cubicBezTo>
                <a:cubicBezTo>
                  <a:pt x="138994" y="119291"/>
                  <a:pt x="140103" y="121803"/>
                  <a:pt x="140103" y="124543"/>
                </a:cubicBezTo>
                <a:cubicBezTo>
                  <a:pt x="140103" y="127315"/>
                  <a:pt x="138994" y="129827"/>
                  <a:pt x="137167" y="131621"/>
                </a:cubicBezTo>
                <a:cubicBezTo>
                  <a:pt x="135341" y="133448"/>
                  <a:pt x="132796" y="134557"/>
                  <a:pt x="130024" y="134557"/>
                </a:cubicBezTo>
                <a:lnTo>
                  <a:pt x="106505" y="134557"/>
                </a:lnTo>
                <a:lnTo>
                  <a:pt x="106505" y="114528"/>
                </a:lnTo>
                <a:close/>
                <a:moveTo>
                  <a:pt x="40449" y="123270"/>
                </a:moveTo>
                <a:cubicBezTo>
                  <a:pt x="43940" y="123270"/>
                  <a:pt x="47071" y="124673"/>
                  <a:pt x="49355" y="126957"/>
                </a:cubicBezTo>
                <a:cubicBezTo>
                  <a:pt x="51638" y="129240"/>
                  <a:pt x="53041" y="132371"/>
                  <a:pt x="53041" y="135862"/>
                </a:cubicBezTo>
                <a:cubicBezTo>
                  <a:pt x="53041" y="139319"/>
                  <a:pt x="51605" y="142451"/>
                  <a:pt x="49322" y="144734"/>
                </a:cubicBezTo>
                <a:cubicBezTo>
                  <a:pt x="47071" y="147018"/>
                  <a:pt x="43907" y="148420"/>
                  <a:pt x="40449" y="148420"/>
                </a:cubicBezTo>
                <a:cubicBezTo>
                  <a:pt x="36992" y="148420"/>
                  <a:pt x="33860" y="147018"/>
                  <a:pt x="31577" y="144734"/>
                </a:cubicBezTo>
                <a:cubicBezTo>
                  <a:pt x="29196" y="142353"/>
                  <a:pt x="27891" y="139189"/>
                  <a:pt x="27891" y="135829"/>
                </a:cubicBezTo>
                <a:cubicBezTo>
                  <a:pt x="27891" y="132371"/>
                  <a:pt x="29293" y="129240"/>
                  <a:pt x="31544" y="126957"/>
                </a:cubicBezTo>
                <a:cubicBezTo>
                  <a:pt x="33828" y="124673"/>
                  <a:pt x="36992" y="123270"/>
                  <a:pt x="40449" y="123270"/>
                </a:cubicBezTo>
                <a:close/>
                <a:moveTo>
                  <a:pt x="113322" y="72873"/>
                </a:moveTo>
                <a:cubicBezTo>
                  <a:pt x="111626" y="72873"/>
                  <a:pt x="110256" y="74243"/>
                  <a:pt x="110256" y="75906"/>
                </a:cubicBezTo>
                <a:lnTo>
                  <a:pt x="110256" y="82300"/>
                </a:lnTo>
                <a:lnTo>
                  <a:pt x="95088" y="82300"/>
                </a:lnTo>
                <a:cubicBezTo>
                  <a:pt x="93391" y="82300"/>
                  <a:pt x="92054" y="83670"/>
                  <a:pt x="92054" y="85334"/>
                </a:cubicBezTo>
                <a:cubicBezTo>
                  <a:pt x="92054" y="87030"/>
                  <a:pt x="93391" y="88400"/>
                  <a:pt x="95088" y="88400"/>
                </a:cubicBezTo>
                <a:lnTo>
                  <a:pt x="100372" y="88400"/>
                </a:lnTo>
                <a:lnTo>
                  <a:pt x="100372" y="134557"/>
                </a:lnTo>
                <a:lnTo>
                  <a:pt x="95088" y="134557"/>
                </a:lnTo>
                <a:cubicBezTo>
                  <a:pt x="93391" y="134557"/>
                  <a:pt x="92054" y="135927"/>
                  <a:pt x="92054" y="137623"/>
                </a:cubicBezTo>
                <a:cubicBezTo>
                  <a:pt x="92054" y="139319"/>
                  <a:pt x="93391" y="140689"/>
                  <a:pt x="95088" y="140689"/>
                </a:cubicBezTo>
                <a:lnTo>
                  <a:pt x="110256" y="140689"/>
                </a:lnTo>
                <a:lnTo>
                  <a:pt x="110256" y="147050"/>
                </a:lnTo>
                <a:cubicBezTo>
                  <a:pt x="110256" y="148747"/>
                  <a:pt x="111626" y="150117"/>
                  <a:pt x="113322" y="150117"/>
                </a:cubicBezTo>
                <a:cubicBezTo>
                  <a:pt x="114986" y="150117"/>
                  <a:pt x="116388" y="148747"/>
                  <a:pt x="116388" y="147050"/>
                </a:cubicBezTo>
                <a:lnTo>
                  <a:pt x="116388" y="140689"/>
                </a:lnTo>
                <a:lnTo>
                  <a:pt x="126957" y="140689"/>
                </a:lnTo>
                <a:lnTo>
                  <a:pt x="126957" y="147050"/>
                </a:lnTo>
                <a:cubicBezTo>
                  <a:pt x="126957" y="148747"/>
                  <a:pt x="128327" y="150117"/>
                  <a:pt x="130024" y="150117"/>
                </a:cubicBezTo>
                <a:cubicBezTo>
                  <a:pt x="131687" y="150117"/>
                  <a:pt x="133057" y="148747"/>
                  <a:pt x="133057" y="147050"/>
                </a:cubicBezTo>
                <a:lnTo>
                  <a:pt x="133057" y="140396"/>
                </a:lnTo>
                <a:cubicBezTo>
                  <a:pt x="136287" y="139776"/>
                  <a:pt x="139190" y="138178"/>
                  <a:pt x="141440" y="135960"/>
                </a:cubicBezTo>
                <a:cubicBezTo>
                  <a:pt x="144409" y="133024"/>
                  <a:pt x="146236" y="128979"/>
                  <a:pt x="146236" y="124543"/>
                </a:cubicBezTo>
                <a:cubicBezTo>
                  <a:pt x="146236" y="119356"/>
                  <a:pt x="143659" y="114496"/>
                  <a:pt x="139483" y="111495"/>
                </a:cubicBezTo>
                <a:cubicBezTo>
                  <a:pt x="143659" y="108461"/>
                  <a:pt x="146236" y="103633"/>
                  <a:pt x="146236" y="98414"/>
                </a:cubicBezTo>
                <a:cubicBezTo>
                  <a:pt x="146236" y="93978"/>
                  <a:pt x="144409" y="89933"/>
                  <a:pt x="141440" y="87030"/>
                </a:cubicBezTo>
                <a:cubicBezTo>
                  <a:pt x="139190" y="84779"/>
                  <a:pt x="136287" y="83213"/>
                  <a:pt x="133057" y="82561"/>
                </a:cubicBezTo>
                <a:lnTo>
                  <a:pt x="133057" y="75906"/>
                </a:lnTo>
                <a:cubicBezTo>
                  <a:pt x="133057" y="74243"/>
                  <a:pt x="131687" y="72873"/>
                  <a:pt x="130024" y="72873"/>
                </a:cubicBezTo>
                <a:cubicBezTo>
                  <a:pt x="128327" y="72873"/>
                  <a:pt x="126957" y="74243"/>
                  <a:pt x="126957" y="75906"/>
                </a:cubicBezTo>
                <a:lnTo>
                  <a:pt x="126957" y="82300"/>
                </a:lnTo>
                <a:lnTo>
                  <a:pt x="116388" y="82300"/>
                </a:lnTo>
                <a:lnTo>
                  <a:pt x="116388" y="75906"/>
                </a:lnTo>
                <a:cubicBezTo>
                  <a:pt x="116388" y="74243"/>
                  <a:pt x="114986" y="72873"/>
                  <a:pt x="113322" y="72873"/>
                </a:cubicBezTo>
                <a:close/>
                <a:moveTo>
                  <a:pt x="24825" y="166981"/>
                </a:moveTo>
                <a:cubicBezTo>
                  <a:pt x="23128" y="166981"/>
                  <a:pt x="21758" y="168351"/>
                  <a:pt x="21758" y="170047"/>
                </a:cubicBezTo>
                <a:lnTo>
                  <a:pt x="21758" y="183943"/>
                </a:lnTo>
                <a:cubicBezTo>
                  <a:pt x="21758" y="185640"/>
                  <a:pt x="23128" y="187010"/>
                  <a:pt x="24825" y="187010"/>
                </a:cubicBezTo>
                <a:lnTo>
                  <a:pt x="56074" y="187010"/>
                </a:lnTo>
                <a:cubicBezTo>
                  <a:pt x="57771" y="187010"/>
                  <a:pt x="59141" y="185640"/>
                  <a:pt x="59141" y="183943"/>
                </a:cubicBezTo>
                <a:lnTo>
                  <a:pt x="59141" y="170047"/>
                </a:lnTo>
                <a:cubicBezTo>
                  <a:pt x="59141" y="168351"/>
                  <a:pt x="57771" y="166981"/>
                  <a:pt x="56074" y="166981"/>
                </a:cubicBezTo>
                <a:lnTo>
                  <a:pt x="47365" y="166981"/>
                </a:lnTo>
                <a:cubicBezTo>
                  <a:pt x="45701" y="166981"/>
                  <a:pt x="44331" y="168351"/>
                  <a:pt x="44331" y="170047"/>
                </a:cubicBezTo>
                <a:cubicBezTo>
                  <a:pt x="44331" y="171711"/>
                  <a:pt x="45701" y="173114"/>
                  <a:pt x="47365" y="173114"/>
                </a:cubicBezTo>
                <a:lnTo>
                  <a:pt x="53041" y="173114"/>
                </a:lnTo>
                <a:lnTo>
                  <a:pt x="53041" y="180877"/>
                </a:lnTo>
                <a:lnTo>
                  <a:pt x="27891" y="180877"/>
                </a:lnTo>
                <a:lnTo>
                  <a:pt x="27891" y="173114"/>
                </a:lnTo>
                <a:lnTo>
                  <a:pt x="33534" y="173114"/>
                </a:lnTo>
                <a:cubicBezTo>
                  <a:pt x="35230" y="173114"/>
                  <a:pt x="36600" y="171711"/>
                  <a:pt x="36600" y="170047"/>
                </a:cubicBezTo>
                <a:cubicBezTo>
                  <a:pt x="36600" y="168351"/>
                  <a:pt x="35230" y="166981"/>
                  <a:pt x="33534" y="166981"/>
                </a:cubicBezTo>
                <a:close/>
                <a:moveTo>
                  <a:pt x="13342" y="0"/>
                </a:moveTo>
                <a:cubicBezTo>
                  <a:pt x="11646" y="0"/>
                  <a:pt x="10276" y="1370"/>
                  <a:pt x="10276" y="3066"/>
                </a:cubicBezTo>
                <a:lnTo>
                  <a:pt x="10276" y="31804"/>
                </a:lnTo>
                <a:lnTo>
                  <a:pt x="3067" y="31804"/>
                </a:lnTo>
                <a:cubicBezTo>
                  <a:pt x="1371" y="31804"/>
                  <a:pt x="1" y="33174"/>
                  <a:pt x="1" y="34871"/>
                </a:cubicBezTo>
                <a:lnTo>
                  <a:pt x="1" y="104547"/>
                </a:lnTo>
                <a:cubicBezTo>
                  <a:pt x="1" y="106243"/>
                  <a:pt x="1371" y="107613"/>
                  <a:pt x="3067" y="107613"/>
                </a:cubicBezTo>
                <a:cubicBezTo>
                  <a:pt x="4731" y="107613"/>
                  <a:pt x="6101" y="106243"/>
                  <a:pt x="6101" y="104547"/>
                </a:cubicBezTo>
                <a:lnTo>
                  <a:pt x="6101" y="37937"/>
                </a:lnTo>
                <a:lnTo>
                  <a:pt x="74798" y="37937"/>
                </a:lnTo>
                <a:lnTo>
                  <a:pt x="74798" y="62434"/>
                </a:lnTo>
                <a:cubicBezTo>
                  <a:pt x="73983" y="63217"/>
                  <a:pt x="73167" y="63968"/>
                  <a:pt x="72384" y="64750"/>
                </a:cubicBezTo>
                <a:cubicBezTo>
                  <a:pt x="66806" y="70328"/>
                  <a:pt x="62207" y="76885"/>
                  <a:pt x="58912" y="84192"/>
                </a:cubicBezTo>
                <a:cubicBezTo>
                  <a:pt x="58292" y="80212"/>
                  <a:pt x="56401" y="76657"/>
                  <a:pt x="53660" y="73917"/>
                </a:cubicBezTo>
                <a:cubicBezTo>
                  <a:pt x="50268" y="70524"/>
                  <a:pt x="45603" y="68436"/>
                  <a:pt x="40449" y="68436"/>
                </a:cubicBezTo>
                <a:cubicBezTo>
                  <a:pt x="35328" y="68436"/>
                  <a:pt x="30631" y="70524"/>
                  <a:pt x="27238" y="73917"/>
                </a:cubicBezTo>
                <a:cubicBezTo>
                  <a:pt x="23846" y="77309"/>
                  <a:pt x="21758" y="81974"/>
                  <a:pt x="21758" y="87128"/>
                </a:cubicBezTo>
                <a:lnTo>
                  <a:pt x="21758" y="135829"/>
                </a:lnTo>
                <a:cubicBezTo>
                  <a:pt x="21758" y="140755"/>
                  <a:pt x="23781" y="145582"/>
                  <a:pt x="27238" y="149073"/>
                </a:cubicBezTo>
                <a:cubicBezTo>
                  <a:pt x="30631" y="152433"/>
                  <a:pt x="35328" y="154553"/>
                  <a:pt x="40449" y="154553"/>
                </a:cubicBezTo>
                <a:cubicBezTo>
                  <a:pt x="45603" y="154553"/>
                  <a:pt x="50268" y="152433"/>
                  <a:pt x="53660" y="149073"/>
                </a:cubicBezTo>
                <a:cubicBezTo>
                  <a:pt x="56401" y="146333"/>
                  <a:pt x="58292" y="142745"/>
                  <a:pt x="58912" y="138765"/>
                </a:cubicBezTo>
                <a:cubicBezTo>
                  <a:pt x="61718" y="144930"/>
                  <a:pt x="65436" y="150573"/>
                  <a:pt x="69873" y="155564"/>
                </a:cubicBezTo>
                <a:cubicBezTo>
                  <a:pt x="71438" y="157293"/>
                  <a:pt x="73069" y="158924"/>
                  <a:pt x="74798" y="160490"/>
                </a:cubicBezTo>
                <a:lnTo>
                  <a:pt x="74798" y="168319"/>
                </a:lnTo>
                <a:cubicBezTo>
                  <a:pt x="74798" y="177746"/>
                  <a:pt x="70949" y="186325"/>
                  <a:pt x="64719" y="192555"/>
                </a:cubicBezTo>
                <a:cubicBezTo>
                  <a:pt x="58488" y="198785"/>
                  <a:pt x="49909" y="202667"/>
                  <a:pt x="40449" y="202667"/>
                </a:cubicBezTo>
                <a:cubicBezTo>
                  <a:pt x="31022" y="202667"/>
                  <a:pt x="22443" y="198785"/>
                  <a:pt x="16180" y="192555"/>
                </a:cubicBezTo>
                <a:cubicBezTo>
                  <a:pt x="9982" y="186325"/>
                  <a:pt x="6101" y="177746"/>
                  <a:pt x="6101" y="168319"/>
                </a:cubicBezTo>
                <a:lnTo>
                  <a:pt x="6101" y="118410"/>
                </a:lnTo>
                <a:cubicBezTo>
                  <a:pt x="6101" y="116714"/>
                  <a:pt x="4731" y="115344"/>
                  <a:pt x="3067" y="115344"/>
                </a:cubicBezTo>
                <a:cubicBezTo>
                  <a:pt x="1371" y="115344"/>
                  <a:pt x="1" y="116714"/>
                  <a:pt x="1" y="118410"/>
                </a:cubicBezTo>
                <a:lnTo>
                  <a:pt x="1" y="168319"/>
                </a:lnTo>
                <a:cubicBezTo>
                  <a:pt x="1" y="179442"/>
                  <a:pt x="4535" y="189554"/>
                  <a:pt x="11874" y="196894"/>
                </a:cubicBezTo>
                <a:cubicBezTo>
                  <a:pt x="19214" y="204233"/>
                  <a:pt x="29326" y="208767"/>
                  <a:pt x="40449" y="208767"/>
                </a:cubicBezTo>
                <a:cubicBezTo>
                  <a:pt x="51573" y="208767"/>
                  <a:pt x="61685" y="204233"/>
                  <a:pt x="69024" y="196894"/>
                </a:cubicBezTo>
                <a:cubicBezTo>
                  <a:pt x="76364" y="189554"/>
                  <a:pt x="80898" y="179442"/>
                  <a:pt x="80898" y="168319"/>
                </a:cubicBezTo>
                <a:lnTo>
                  <a:pt x="80898" y="165415"/>
                </a:lnTo>
                <a:cubicBezTo>
                  <a:pt x="89868" y="171744"/>
                  <a:pt x="100437" y="175919"/>
                  <a:pt x="111887" y="177191"/>
                </a:cubicBezTo>
                <a:cubicBezTo>
                  <a:pt x="111988" y="177201"/>
                  <a:pt x="112088" y="177206"/>
                  <a:pt x="112188" y="177206"/>
                </a:cubicBezTo>
                <a:cubicBezTo>
                  <a:pt x="113728" y="177206"/>
                  <a:pt x="115063" y="176046"/>
                  <a:pt x="115247" y="174484"/>
                </a:cubicBezTo>
                <a:cubicBezTo>
                  <a:pt x="115410" y="172787"/>
                  <a:pt x="114203" y="171287"/>
                  <a:pt x="112539" y="171124"/>
                </a:cubicBezTo>
                <a:cubicBezTo>
                  <a:pt x="97828" y="169493"/>
                  <a:pt x="84258" y="162480"/>
                  <a:pt x="74439" y="151487"/>
                </a:cubicBezTo>
                <a:cubicBezTo>
                  <a:pt x="64523" y="140461"/>
                  <a:pt x="59141" y="126271"/>
                  <a:pt x="59141" y="111462"/>
                </a:cubicBezTo>
                <a:cubicBezTo>
                  <a:pt x="59141" y="94891"/>
                  <a:pt x="65860" y="79919"/>
                  <a:pt x="76723" y="69089"/>
                </a:cubicBezTo>
                <a:cubicBezTo>
                  <a:pt x="87944" y="57835"/>
                  <a:pt x="103112" y="51507"/>
                  <a:pt x="119128" y="51507"/>
                </a:cubicBezTo>
                <a:cubicBezTo>
                  <a:pt x="135699" y="51507"/>
                  <a:pt x="150672" y="58226"/>
                  <a:pt x="161534" y="69089"/>
                </a:cubicBezTo>
                <a:cubicBezTo>
                  <a:pt x="172397" y="79919"/>
                  <a:pt x="179116" y="94924"/>
                  <a:pt x="179116" y="111495"/>
                </a:cubicBezTo>
                <a:cubicBezTo>
                  <a:pt x="179116" y="126859"/>
                  <a:pt x="173343" y="140885"/>
                  <a:pt x="163850" y="151487"/>
                </a:cubicBezTo>
                <a:cubicBezTo>
                  <a:pt x="154227" y="162219"/>
                  <a:pt x="140821" y="169460"/>
                  <a:pt x="125718" y="171124"/>
                </a:cubicBezTo>
                <a:cubicBezTo>
                  <a:pt x="124054" y="171287"/>
                  <a:pt x="122847" y="172787"/>
                  <a:pt x="123010" y="174484"/>
                </a:cubicBezTo>
                <a:cubicBezTo>
                  <a:pt x="123194" y="176046"/>
                  <a:pt x="124529" y="177206"/>
                  <a:pt x="126069" y="177206"/>
                </a:cubicBezTo>
                <a:cubicBezTo>
                  <a:pt x="126169" y="177206"/>
                  <a:pt x="126269" y="177201"/>
                  <a:pt x="126370" y="177191"/>
                </a:cubicBezTo>
                <a:cubicBezTo>
                  <a:pt x="143006" y="175364"/>
                  <a:pt x="157783" y="167373"/>
                  <a:pt x="168384" y="155564"/>
                </a:cubicBezTo>
                <a:cubicBezTo>
                  <a:pt x="178855" y="143854"/>
                  <a:pt x="185216" y="128424"/>
                  <a:pt x="185216" y="111495"/>
                </a:cubicBezTo>
                <a:cubicBezTo>
                  <a:pt x="185216" y="93228"/>
                  <a:pt x="177812" y="76689"/>
                  <a:pt x="165873" y="64750"/>
                </a:cubicBezTo>
                <a:cubicBezTo>
                  <a:pt x="153901" y="52779"/>
                  <a:pt x="137396" y="45374"/>
                  <a:pt x="119128" y="45374"/>
                </a:cubicBezTo>
                <a:cubicBezTo>
                  <a:pt x="104906" y="45374"/>
                  <a:pt x="91695" y="49876"/>
                  <a:pt x="80898" y="57541"/>
                </a:cubicBezTo>
                <a:lnTo>
                  <a:pt x="80898" y="34871"/>
                </a:lnTo>
                <a:cubicBezTo>
                  <a:pt x="80898" y="33174"/>
                  <a:pt x="79561" y="31804"/>
                  <a:pt x="77864" y="31804"/>
                </a:cubicBezTo>
                <a:lnTo>
                  <a:pt x="70623" y="31804"/>
                </a:lnTo>
                <a:lnTo>
                  <a:pt x="70623" y="3066"/>
                </a:lnTo>
                <a:cubicBezTo>
                  <a:pt x="70623" y="1370"/>
                  <a:pt x="69253" y="0"/>
                  <a:pt x="67589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1"/>
          <p:cNvSpPr txBox="1"/>
          <p:nvPr/>
        </p:nvSpPr>
        <p:spPr>
          <a:xfrm>
            <a:off x="2433475" y="4033325"/>
            <a:ext cx="24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M</a:t>
            </a:r>
            <a:r>
              <a:rPr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anaging risks, maximizing potential profits.</a:t>
            </a:r>
            <a:endParaRPr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0" name="Google Shape;620;p31"/>
          <p:cNvSpPr/>
          <p:nvPr/>
        </p:nvSpPr>
        <p:spPr>
          <a:xfrm>
            <a:off x="5774248" y="3211105"/>
            <a:ext cx="480703" cy="432858"/>
          </a:xfrm>
          <a:custGeom>
            <a:rect b="b" l="l" r="r" t="t"/>
            <a:pathLst>
              <a:path extrusionOk="0" h="207855" w="230830">
                <a:moveTo>
                  <a:pt x="162154" y="33479"/>
                </a:moveTo>
                <a:cubicBezTo>
                  <a:pt x="161220" y="33479"/>
                  <a:pt x="160295" y="33856"/>
                  <a:pt x="159633" y="34589"/>
                </a:cubicBezTo>
                <a:lnTo>
                  <a:pt x="121402" y="76643"/>
                </a:lnTo>
                <a:cubicBezTo>
                  <a:pt x="120139" y="78013"/>
                  <a:pt x="120248" y="80141"/>
                  <a:pt x="121618" y="81404"/>
                </a:cubicBezTo>
                <a:cubicBezTo>
                  <a:pt x="122261" y="81996"/>
                  <a:pt x="123079" y="82287"/>
                  <a:pt x="123893" y="82287"/>
                </a:cubicBezTo>
                <a:cubicBezTo>
                  <a:pt x="124813" y="82287"/>
                  <a:pt x="125728" y="81915"/>
                  <a:pt x="126379" y="81187"/>
                </a:cubicBezTo>
                <a:lnTo>
                  <a:pt x="162951" y="40972"/>
                </a:lnTo>
                <a:lnTo>
                  <a:pt x="195484" y="56517"/>
                </a:lnTo>
                <a:lnTo>
                  <a:pt x="190182" y="58681"/>
                </a:lnTo>
                <a:cubicBezTo>
                  <a:pt x="188451" y="59367"/>
                  <a:pt x="187621" y="61350"/>
                  <a:pt x="188306" y="63082"/>
                </a:cubicBezTo>
                <a:cubicBezTo>
                  <a:pt x="188851" y="64388"/>
                  <a:pt x="190115" y="65181"/>
                  <a:pt x="191431" y="65181"/>
                </a:cubicBezTo>
                <a:cubicBezTo>
                  <a:pt x="191858" y="65181"/>
                  <a:pt x="192291" y="65098"/>
                  <a:pt x="192706" y="64921"/>
                </a:cubicBezTo>
                <a:lnTo>
                  <a:pt x="205005" y="59944"/>
                </a:lnTo>
                <a:cubicBezTo>
                  <a:pt x="205799" y="59619"/>
                  <a:pt x="206484" y="59042"/>
                  <a:pt x="206881" y="58212"/>
                </a:cubicBezTo>
                <a:cubicBezTo>
                  <a:pt x="207278" y="57383"/>
                  <a:pt x="207314" y="56481"/>
                  <a:pt x="207025" y="55688"/>
                </a:cubicBezTo>
                <a:lnTo>
                  <a:pt x="203995" y="43930"/>
                </a:lnTo>
                <a:cubicBezTo>
                  <a:pt x="203598" y="42401"/>
                  <a:pt x="202215" y="41416"/>
                  <a:pt x="200704" y="41416"/>
                </a:cubicBezTo>
                <a:cubicBezTo>
                  <a:pt x="200433" y="41416"/>
                  <a:pt x="200158" y="41448"/>
                  <a:pt x="199884" y="41513"/>
                </a:cubicBezTo>
                <a:cubicBezTo>
                  <a:pt x="198117" y="41982"/>
                  <a:pt x="196998" y="43822"/>
                  <a:pt x="197467" y="45625"/>
                </a:cubicBezTo>
                <a:lnTo>
                  <a:pt x="198766" y="50602"/>
                </a:lnTo>
                <a:lnTo>
                  <a:pt x="163600" y="33795"/>
                </a:lnTo>
                <a:cubicBezTo>
                  <a:pt x="163140" y="33584"/>
                  <a:pt x="162646" y="33479"/>
                  <a:pt x="162154" y="33479"/>
                </a:cubicBezTo>
                <a:close/>
                <a:moveTo>
                  <a:pt x="76895" y="70980"/>
                </a:moveTo>
                <a:cubicBezTo>
                  <a:pt x="78771" y="70980"/>
                  <a:pt x="80538" y="71774"/>
                  <a:pt x="81764" y="73000"/>
                </a:cubicBezTo>
                <a:cubicBezTo>
                  <a:pt x="83026" y="74226"/>
                  <a:pt x="83784" y="75958"/>
                  <a:pt x="83784" y="77833"/>
                </a:cubicBezTo>
                <a:cubicBezTo>
                  <a:pt x="83784" y="79708"/>
                  <a:pt x="83026" y="81440"/>
                  <a:pt x="81764" y="82666"/>
                </a:cubicBezTo>
                <a:cubicBezTo>
                  <a:pt x="80538" y="83892"/>
                  <a:pt x="78771" y="84686"/>
                  <a:pt x="76895" y="84686"/>
                </a:cubicBezTo>
                <a:lnTo>
                  <a:pt x="59475" y="84686"/>
                </a:lnTo>
                <a:lnTo>
                  <a:pt x="59475" y="70980"/>
                </a:lnTo>
                <a:close/>
                <a:moveTo>
                  <a:pt x="76895" y="91430"/>
                </a:moveTo>
                <a:cubicBezTo>
                  <a:pt x="78771" y="91430"/>
                  <a:pt x="80538" y="92224"/>
                  <a:pt x="81764" y="93450"/>
                </a:cubicBezTo>
                <a:cubicBezTo>
                  <a:pt x="83026" y="94676"/>
                  <a:pt x="83784" y="96408"/>
                  <a:pt x="83784" y="98283"/>
                </a:cubicBezTo>
                <a:cubicBezTo>
                  <a:pt x="83784" y="100159"/>
                  <a:pt x="83026" y="101854"/>
                  <a:pt x="81764" y="103116"/>
                </a:cubicBezTo>
                <a:cubicBezTo>
                  <a:pt x="80538" y="104342"/>
                  <a:pt x="78771" y="105100"/>
                  <a:pt x="76895" y="105100"/>
                </a:cubicBezTo>
                <a:lnTo>
                  <a:pt x="59475" y="105100"/>
                </a:lnTo>
                <a:lnTo>
                  <a:pt x="59475" y="91430"/>
                </a:lnTo>
                <a:close/>
                <a:moveTo>
                  <a:pt x="63839" y="56878"/>
                </a:moveTo>
                <a:cubicBezTo>
                  <a:pt x="61963" y="56878"/>
                  <a:pt x="60448" y="58357"/>
                  <a:pt x="60448" y="60232"/>
                </a:cubicBezTo>
                <a:lnTo>
                  <a:pt x="60448" y="64236"/>
                </a:lnTo>
                <a:lnTo>
                  <a:pt x="49556" y="64236"/>
                </a:lnTo>
                <a:cubicBezTo>
                  <a:pt x="47717" y="64236"/>
                  <a:pt x="46202" y="65751"/>
                  <a:pt x="46202" y="67626"/>
                </a:cubicBezTo>
                <a:cubicBezTo>
                  <a:pt x="46202" y="69465"/>
                  <a:pt x="47717" y="70980"/>
                  <a:pt x="49556" y="70980"/>
                </a:cubicBezTo>
                <a:lnTo>
                  <a:pt x="52730" y="70980"/>
                </a:lnTo>
                <a:lnTo>
                  <a:pt x="52730" y="105100"/>
                </a:lnTo>
                <a:lnTo>
                  <a:pt x="49556" y="105100"/>
                </a:lnTo>
                <a:cubicBezTo>
                  <a:pt x="47717" y="105100"/>
                  <a:pt x="46202" y="106651"/>
                  <a:pt x="46202" y="108490"/>
                </a:cubicBezTo>
                <a:cubicBezTo>
                  <a:pt x="46202" y="110366"/>
                  <a:pt x="47717" y="111880"/>
                  <a:pt x="49556" y="111880"/>
                </a:cubicBezTo>
                <a:lnTo>
                  <a:pt x="60448" y="111880"/>
                </a:lnTo>
                <a:lnTo>
                  <a:pt x="60448" y="115884"/>
                </a:lnTo>
                <a:cubicBezTo>
                  <a:pt x="60448" y="117759"/>
                  <a:pt x="61963" y="119238"/>
                  <a:pt x="63839" y="119238"/>
                </a:cubicBezTo>
                <a:cubicBezTo>
                  <a:pt x="65678" y="119238"/>
                  <a:pt x="67193" y="117759"/>
                  <a:pt x="67193" y="115884"/>
                </a:cubicBezTo>
                <a:lnTo>
                  <a:pt x="67193" y="111880"/>
                </a:lnTo>
                <a:lnTo>
                  <a:pt x="73505" y="111880"/>
                </a:lnTo>
                <a:lnTo>
                  <a:pt x="73505" y="115884"/>
                </a:lnTo>
                <a:cubicBezTo>
                  <a:pt x="73505" y="117759"/>
                  <a:pt x="75020" y="119238"/>
                  <a:pt x="76895" y="119238"/>
                </a:cubicBezTo>
                <a:cubicBezTo>
                  <a:pt x="78734" y="119238"/>
                  <a:pt x="80249" y="117759"/>
                  <a:pt x="80249" y="115884"/>
                </a:cubicBezTo>
                <a:lnTo>
                  <a:pt x="80249" y="111448"/>
                </a:lnTo>
                <a:cubicBezTo>
                  <a:pt x="82666" y="110834"/>
                  <a:pt x="84830" y="109608"/>
                  <a:pt x="86525" y="107877"/>
                </a:cubicBezTo>
                <a:cubicBezTo>
                  <a:pt x="89014" y="105424"/>
                  <a:pt x="90528" y="102034"/>
                  <a:pt x="90528" y="98283"/>
                </a:cubicBezTo>
                <a:cubicBezTo>
                  <a:pt x="90528" y="94352"/>
                  <a:pt x="88833" y="90637"/>
                  <a:pt x="85876" y="88040"/>
                </a:cubicBezTo>
                <a:cubicBezTo>
                  <a:pt x="88833" y="85479"/>
                  <a:pt x="90528" y="81764"/>
                  <a:pt x="90528" y="77833"/>
                </a:cubicBezTo>
                <a:cubicBezTo>
                  <a:pt x="90528" y="74082"/>
                  <a:pt x="89014" y="70692"/>
                  <a:pt x="86525" y="68203"/>
                </a:cubicBezTo>
                <a:cubicBezTo>
                  <a:pt x="84830" y="66508"/>
                  <a:pt x="82666" y="65282"/>
                  <a:pt x="80249" y="64668"/>
                </a:cubicBezTo>
                <a:lnTo>
                  <a:pt x="80249" y="60232"/>
                </a:lnTo>
                <a:cubicBezTo>
                  <a:pt x="80249" y="58357"/>
                  <a:pt x="78734" y="56878"/>
                  <a:pt x="76895" y="56878"/>
                </a:cubicBezTo>
                <a:cubicBezTo>
                  <a:pt x="75020" y="56878"/>
                  <a:pt x="73505" y="58357"/>
                  <a:pt x="73505" y="60232"/>
                </a:cubicBezTo>
                <a:lnTo>
                  <a:pt x="73505" y="64236"/>
                </a:lnTo>
                <a:lnTo>
                  <a:pt x="67193" y="64236"/>
                </a:lnTo>
                <a:lnTo>
                  <a:pt x="67193" y="60232"/>
                </a:lnTo>
                <a:cubicBezTo>
                  <a:pt x="67193" y="58357"/>
                  <a:pt x="65678" y="56878"/>
                  <a:pt x="63839" y="56878"/>
                </a:cubicBezTo>
                <a:close/>
                <a:moveTo>
                  <a:pt x="11902" y="0"/>
                </a:moveTo>
                <a:cubicBezTo>
                  <a:pt x="8656" y="0"/>
                  <a:pt x="5663" y="1335"/>
                  <a:pt x="3499" y="3499"/>
                </a:cubicBezTo>
                <a:cubicBezTo>
                  <a:pt x="1334" y="5663"/>
                  <a:pt x="0" y="8620"/>
                  <a:pt x="0" y="11902"/>
                </a:cubicBezTo>
                <a:cubicBezTo>
                  <a:pt x="0" y="15184"/>
                  <a:pt x="1334" y="18178"/>
                  <a:pt x="3499" y="20306"/>
                </a:cubicBezTo>
                <a:cubicBezTo>
                  <a:pt x="4869" y="21713"/>
                  <a:pt x="6600" y="22758"/>
                  <a:pt x="8548" y="23336"/>
                </a:cubicBezTo>
                <a:lnTo>
                  <a:pt x="8548" y="124720"/>
                </a:lnTo>
                <a:cubicBezTo>
                  <a:pt x="8548" y="126560"/>
                  <a:pt x="10063" y="128111"/>
                  <a:pt x="11902" y="128111"/>
                </a:cubicBezTo>
                <a:cubicBezTo>
                  <a:pt x="13778" y="128111"/>
                  <a:pt x="15292" y="126560"/>
                  <a:pt x="15292" y="124720"/>
                </a:cubicBezTo>
                <a:lnTo>
                  <a:pt x="15292" y="23841"/>
                </a:lnTo>
                <a:lnTo>
                  <a:pt x="107768" y="23841"/>
                </a:lnTo>
                <a:cubicBezTo>
                  <a:pt x="109644" y="23841"/>
                  <a:pt x="111159" y="22290"/>
                  <a:pt x="111159" y="20450"/>
                </a:cubicBezTo>
                <a:cubicBezTo>
                  <a:pt x="111159" y="18575"/>
                  <a:pt x="109644" y="17060"/>
                  <a:pt x="107768" y="17060"/>
                </a:cubicBezTo>
                <a:lnTo>
                  <a:pt x="11902" y="17060"/>
                </a:lnTo>
                <a:cubicBezTo>
                  <a:pt x="10496" y="17060"/>
                  <a:pt x="9197" y="16483"/>
                  <a:pt x="8295" y="15545"/>
                </a:cubicBezTo>
                <a:cubicBezTo>
                  <a:pt x="7358" y="14607"/>
                  <a:pt x="6745" y="13309"/>
                  <a:pt x="6745" y="11902"/>
                </a:cubicBezTo>
                <a:cubicBezTo>
                  <a:pt x="6745" y="10496"/>
                  <a:pt x="7358" y="9197"/>
                  <a:pt x="8295" y="8260"/>
                </a:cubicBezTo>
                <a:cubicBezTo>
                  <a:pt x="9197" y="7322"/>
                  <a:pt x="10496" y="6745"/>
                  <a:pt x="11902" y="6745"/>
                </a:cubicBezTo>
                <a:lnTo>
                  <a:pt x="218927" y="6745"/>
                </a:lnTo>
                <a:cubicBezTo>
                  <a:pt x="220334" y="6745"/>
                  <a:pt x="221632" y="7322"/>
                  <a:pt x="222570" y="8260"/>
                </a:cubicBezTo>
                <a:cubicBezTo>
                  <a:pt x="223508" y="9197"/>
                  <a:pt x="224085" y="10496"/>
                  <a:pt x="224085" y="11902"/>
                </a:cubicBezTo>
                <a:cubicBezTo>
                  <a:pt x="224085" y="13309"/>
                  <a:pt x="223508" y="14607"/>
                  <a:pt x="222570" y="15545"/>
                </a:cubicBezTo>
                <a:cubicBezTo>
                  <a:pt x="221632" y="16483"/>
                  <a:pt x="220334" y="17060"/>
                  <a:pt x="218927" y="17060"/>
                </a:cubicBezTo>
                <a:lnTo>
                  <a:pt x="123061" y="17060"/>
                </a:lnTo>
                <a:cubicBezTo>
                  <a:pt x="121185" y="17060"/>
                  <a:pt x="119707" y="18575"/>
                  <a:pt x="119707" y="20450"/>
                </a:cubicBezTo>
                <a:cubicBezTo>
                  <a:pt x="119707" y="22290"/>
                  <a:pt x="121185" y="23841"/>
                  <a:pt x="123061" y="23841"/>
                </a:cubicBezTo>
                <a:lnTo>
                  <a:pt x="215537" y="23841"/>
                </a:lnTo>
                <a:lnTo>
                  <a:pt x="215537" y="40684"/>
                </a:lnTo>
                <a:cubicBezTo>
                  <a:pt x="215537" y="42559"/>
                  <a:pt x="217052" y="44074"/>
                  <a:pt x="218927" y="44074"/>
                </a:cubicBezTo>
                <a:cubicBezTo>
                  <a:pt x="220767" y="44074"/>
                  <a:pt x="222318" y="42559"/>
                  <a:pt x="222318" y="40684"/>
                </a:cubicBezTo>
                <a:lnTo>
                  <a:pt x="222318" y="23336"/>
                </a:lnTo>
                <a:cubicBezTo>
                  <a:pt x="224229" y="22758"/>
                  <a:pt x="225960" y="21713"/>
                  <a:pt x="227331" y="20342"/>
                </a:cubicBezTo>
                <a:cubicBezTo>
                  <a:pt x="229495" y="18178"/>
                  <a:pt x="230829" y="15184"/>
                  <a:pt x="230829" y="11902"/>
                </a:cubicBezTo>
                <a:cubicBezTo>
                  <a:pt x="230829" y="8620"/>
                  <a:pt x="229495" y="5663"/>
                  <a:pt x="227331" y="3499"/>
                </a:cubicBezTo>
                <a:cubicBezTo>
                  <a:pt x="225167" y="1335"/>
                  <a:pt x="222209" y="0"/>
                  <a:pt x="218927" y="0"/>
                </a:cubicBezTo>
                <a:close/>
                <a:moveTo>
                  <a:pt x="135396" y="118228"/>
                </a:moveTo>
                <a:lnTo>
                  <a:pt x="135396" y="130202"/>
                </a:lnTo>
                <a:lnTo>
                  <a:pt x="123854" y="130202"/>
                </a:lnTo>
                <a:lnTo>
                  <a:pt x="123854" y="118228"/>
                </a:lnTo>
                <a:close/>
                <a:moveTo>
                  <a:pt x="167928" y="82450"/>
                </a:moveTo>
                <a:lnTo>
                  <a:pt x="167928" y="130202"/>
                </a:lnTo>
                <a:lnTo>
                  <a:pt x="156387" y="130202"/>
                </a:lnTo>
                <a:lnTo>
                  <a:pt x="156387" y="82450"/>
                </a:lnTo>
                <a:close/>
                <a:moveTo>
                  <a:pt x="200461" y="97995"/>
                </a:moveTo>
                <a:lnTo>
                  <a:pt x="200461" y="130202"/>
                </a:lnTo>
                <a:lnTo>
                  <a:pt x="188919" y="130202"/>
                </a:lnTo>
                <a:lnTo>
                  <a:pt x="188919" y="97995"/>
                </a:lnTo>
                <a:close/>
                <a:moveTo>
                  <a:pt x="68383" y="42451"/>
                </a:moveTo>
                <a:cubicBezTo>
                  <a:pt x="55760" y="42451"/>
                  <a:pt x="44363" y="47537"/>
                  <a:pt x="36103" y="55796"/>
                </a:cubicBezTo>
                <a:cubicBezTo>
                  <a:pt x="27844" y="64055"/>
                  <a:pt x="22758" y="75453"/>
                  <a:pt x="22758" y="88040"/>
                </a:cubicBezTo>
                <a:cubicBezTo>
                  <a:pt x="22758" y="100663"/>
                  <a:pt x="27844" y="112061"/>
                  <a:pt x="36103" y="120320"/>
                </a:cubicBezTo>
                <a:cubicBezTo>
                  <a:pt x="44363" y="128579"/>
                  <a:pt x="55760" y="133665"/>
                  <a:pt x="68383" y="133665"/>
                </a:cubicBezTo>
                <a:cubicBezTo>
                  <a:pt x="79456" y="133665"/>
                  <a:pt x="89627" y="129698"/>
                  <a:pt x="97525" y="123097"/>
                </a:cubicBezTo>
                <a:cubicBezTo>
                  <a:pt x="105568" y="116425"/>
                  <a:pt x="111267" y="107011"/>
                  <a:pt x="113215" y="96263"/>
                </a:cubicBezTo>
                <a:cubicBezTo>
                  <a:pt x="113575" y="94460"/>
                  <a:pt x="112349" y="92693"/>
                  <a:pt x="110510" y="92368"/>
                </a:cubicBezTo>
                <a:cubicBezTo>
                  <a:pt x="110310" y="92333"/>
                  <a:pt x="110112" y="92316"/>
                  <a:pt x="109917" y="92316"/>
                </a:cubicBezTo>
                <a:cubicBezTo>
                  <a:pt x="108311" y="92316"/>
                  <a:pt x="106900" y="93465"/>
                  <a:pt x="106578" y="95073"/>
                </a:cubicBezTo>
                <a:cubicBezTo>
                  <a:pt x="104919" y="104198"/>
                  <a:pt x="100086" y="112205"/>
                  <a:pt x="93233" y="117940"/>
                </a:cubicBezTo>
                <a:cubicBezTo>
                  <a:pt x="86489" y="123530"/>
                  <a:pt x="77833" y="126920"/>
                  <a:pt x="68383" y="126920"/>
                </a:cubicBezTo>
                <a:cubicBezTo>
                  <a:pt x="57635" y="126920"/>
                  <a:pt x="47933" y="122556"/>
                  <a:pt x="40900" y="115523"/>
                </a:cubicBezTo>
                <a:cubicBezTo>
                  <a:pt x="33867" y="108490"/>
                  <a:pt x="29503" y="98788"/>
                  <a:pt x="29503" y="88040"/>
                </a:cubicBezTo>
                <a:cubicBezTo>
                  <a:pt x="29503" y="77328"/>
                  <a:pt x="33867" y="67626"/>
                  <a:pt x="40900" y="60593"/>
                </a:cubicBezTo>
                <a:cubicBezTo>
                  <a:pt x="47933" y="53560"/>
                  <a:pt x="57635" y="49196"/>
                  <a:pt x="68383" y="49196"/>
                </a:cubicBezTo>
                <a:cubicBezTo>
                  <a:pt x="77833" y="49196"/>
                  <a:pt x="86489" y="52586"/>
                  <a:pt x="93233" y="58176"/>
                </a:cubicBezTo>
                <a:cubicBezTo>
                  <a:pt x="100086" y="63875"/>
                  <a:pt x="104919" y="71918"/>
                  <a:pt x="106578" y="81043"/>
                </a:cubicBezTo>
                <a:cubicBezTo>
                  <a:pt x="106900" y="82651"/>
                  <a:pt x="108311" y="83800"/>
                  <a:pt x="109917" y="83800"/>
                </a:cubicBezTo>
                <a:cubicBezTo>
                  <a:pt x="110112" y="83800"/>
                  <a:pt x="110310" y="83783"/>
                  <a:pt x="110510" y="83748"/>
                </a:cubicBezTo>
                <a:cubicBezTo>
                  <a:pt x="112349" y="83423"/>
                  <a:pt x="113575" y="81656"/>
                  <a:pt x="113215" y="79853"/>
                </a:cubicBezTo>
                <a:cubicBezTo>
                  <a:pt x="111267" y="69105"/>
                  <a:pt x="105568" y="59691"/>
                  <a:pt x="97525" y="52983"/>
                </a:cubicBezTo>
                <a:cubicBezTo>
                  <a:pt x="89627" y="46419"/>
                  <a:pt x="79456" y="42451"/>
                  <a:pt x="68383" y="42451"/>
                </a:cubicBezTo>
                <a:close/>
                <a:moveTo>
                  <a:pt x="120464" y="111484"/>
                </a:moveTo>
                <a:cubicBezTo>
                  <a:pt x="118589" y="111484"/>
                  <a:pt x="117074" y="112998"/>
                  <a:pt x="117074" y="114838"/>
                </a:cubicBezTo>
                <a:lnTo>
                  <a:pt x="117074" y="133557"/>
                </a:lnTo>
                <a:cubicBezTo>
                  <a:pt x="117074" y="135432"/>
                  <a:pt x="118589" y="136947"/>
                  <a:pt x="120464" y="136947"/>
                </a:cubicBezTo>
                <a:lnTo>
                  <a:pt x="138750" y="136947"/>
                </a:lnTo>
                <a:cubicBezTo>
                  <a:pt x="140626" y="136947"/>
                  <a:pt x="142140" y="135432"/>
                  <a:pt x="142140" y="133557"/>
                </a:cubicBezTo>
                <a:lnTo>
                  <a:pt x="142140" y="114838"/>
                </a:lnTo>
                <a:cubicBezTo>
                  <a:pt x="142140" y="112998"/>
                  <a:pt x="140626" y="111484"/>
                  <a:pt x="138750" y="111484"/>
                </a:cubicBezTo>
                <a:close/>
                <a:moveTo>
                  <a:pt x="152997" y="75705"/>
                </a:moveTo>
                <a:cubicBezTo>
                  <a:pt x="151121" y="75705"/>
                  <a:pt x="149606" y="77220"/>
                  <a:pt x="149606" y="79095"/>
                </a:cubicBezTo>
                <a:lnTo>
                  <a:pt x="149606" y="133557"/>
                </a:lnTo>
                <a:cubicBezTo>
                  <a:pt x="149606" y="135432"/>
                  <a:pt x="151121" y="136947"/>
                  <a:pt x="152997" y="136947"/>
                </a:cubicBezTo>
                <a:lnTo>
                  <a:pt x="171283" y="136947"/>
                </a:lnTo>
                <a:cubicBezTo>
                  <a:pt x="173158" y="136947"/>
                  <a:pt x="174673" y="135432"/>
                  <a:pt x="174673" y="133557"/>
                </a:cubicBezTo>
                <a:lnTo>
                  <a:pt x="174673" y="79095"/>
                </a:lnTo>
                <a:cubicBezTo>
                  <a:pt x="174673" y="77220"/>
                  <a:pt x="173158" y="75705"/>
                  <a:pt x="171283" y="75705"/>
                </a:cubicBezTo>
                <a:close/>
                <a:moveTo>
                  <a:pt x="185529" y="91250"/>
                </a:moveTo>
                <a:cubicBezTo>
                  <a:pt x="183654" y="91250"/>
                  <a:pt x="182139" y="92765"/>
                  <a:pt x="182139" y="94640"/>
                </a:cubicBezTo>
                <a:lnTo>
                  <a:pt x="182139" y="133557"/>
                </a:lnTo>
                <a:cubicBezTo>
                  <a:pt x="182139" y="135432"/>
                  <a:pt x="183654" y="136947"/>
                  <a:pt x="185529" y="136947"/>
                </a:cubicBezTo>
                <a:lnTo>
                  <a:pt x="203851" y="136947"/>
                </a:lnTo>
                <a:cubicBezTo>
                  <a:pt x="205691" y="136947"/>
                  <a:pt x="207205" y="135432"/>
                  <a:pt x="207205" y="133557"/>
                </a:cubicBezTo>
                <a:lnTo>
                  <a:pt x="207205" y="94640"/>
                </a:lnTo>
                <a:cubicBezTo>
                  <a:pt x="207205" y="92765"/>
                  <a:pt x="205691" y="91250"/>
                  <a:pt x="203851" y="91250"/>
                </a:cubicBezTo>
                <a:close/>
                <a:moveTo>
                  <a:pt x="26149" y="143331"/>
                </a:moveTo>
                <a:cubicBezTo>
                  <a:pt x="24273" y="143331"/>
                  <a:pt x="22758" y="144846"/>
                  <a:pt x="22758" y="146685"/>
                </a:cubicBezTo>
                <a:cubicBezTo>
                  <a:pt x="22758" y="148561"/>
                  <a:pt x="24273" y="150075"/>
                  <a:pt x="26149" y="150075"/>
                </a:cubicBezTo>
                <a:lnTo>
                  <a:pt x="203851" y="150075"/>
                </a:lnTo>
                <a:cubicBezTo>
                  <a:pt x="205691" y="150075"/>
                  <a:pt x="207205" y="148561"/>
                  <a:pt x="207205" y="146685"/>
                </a:cubicBezTo>
                <a:cubicBezTo>
                  <a:pt x="207205" y="144846"/>
                  <a:pt x="205691" y="143331"/>
                  <a:pt x="203851" y="143331"/>
                </a:cubicBezTo>
                <a:close/>
                <a:moveTo>
                  <a:pt x="115415" y="184880"/>
                </a:moveTo>
                <a:cubicBezTo>
                  <a:pt x="117651" y="184880"/>
                  <a:pt x="119671" y="185782"/>
                  <a:pt x="121149" y="187225"/>
                </a:cubicBezTo>
                <a:cubicBezTo>
                  <a:pt x="122628" y="188703"/>
                  <a:pt x="123530" y="190723"/>
                  <a:pt x="123530" y="192959"/>
                </a:cubicBezTo>
                <a:cubicBezTo>
                  <a:pt x="123530" y="195195"/>
                  <a:pt x="122628" y="197251"/>
                  <a:pt x="121149" y="198730"/>
                </a:cubicBezTo>
                <a:cubicBezTo>
                  <a:pt x="119671" y="200173"/>
                  <a:pt x="117651" y="201074"/>
                  <a:pt x="115415" y="201074"/>
                </a:cubicBezTo>
                <a:cubicBezTo>
                  <a:pt x="113179" y="201074"/>
                  <a:pt x="111159" y="200173"/>
                  <a:pt x="109680" y="198730"/>
                </a:cubicBezTo>
                <a:cubicBezTo>
                  <a:pt x="108237" y="197251"/>
                  <a:pt x="107300" y="195231"/>
                  <a:pt x="107300" y="192959"/>
                </a:cubicBezTo>
                <a:cubicBezTo>
                  <a:pt x="107300" y="190759"/>
                  <a:pt x="108237" y="188703"/>
                  <a:pt x="109680" y="187225"/>
                </a:cubicBezTo>
                <a:cubicBezTo>
                  <a:pt x="111159" y="185782"/>
                  <a:pt x="113179" y="184880"/>
                  <a:pt x="115415" y="184880"/>
                </a:cubicBezTo>
                <a:close/>
                <a:moveTo>
                  <a:pt x="218927" y="52622"/>
                </a:moveTo>
                <a:cubicBezTo>
                  <a:pt x="217052" y="52622"/>
                  <a:pt x="215537" y="54137"/>
                  <a:pt x="215537" y="56012"/>
                </a:cubicBezTo>
                <a:lnTo>
                  <a:pt x="215537" y="156676"/>
                </a:lnTo>
                <a:lnTo>
                  <a:pt x="15292" y="156676"/>
                </a:lnTo>
                <a:lnTo>
                  <a:pt x="15292" y="140013"/>
                </a:lnTo>
                <a:cubicBezTo>
                  <a:pt x="15292" y="138173"/>
                  <a:pt x="13778" y="136658"/>
                  <a:pt x="11902" y="136658"/>
                </a:cubicBezTo>
                <a:cubicBezTo>
                  <a:pt x="10063" y="136658"/>
                  <a:pt x="8548" y="138173"/>
                  <a:pt x="8548" y="140013"/>
                </a:cubicBezTo>
                <a:lnTo>
                  <a:pt x="8548" y="160030"/>
                </a:lnTo>
                <a:cubicBezTo>
                  <a:pt x="8548" y="161905"/>
                  <a:pt x="10063" y="163420"/>
                  <a:pt x="11902" y="163420"/>
                </a:cubicBezTo>
                <a:lnTo>
                  <a:pt x="112024" y="163420"/>
                </a:lnTo>
                <a:lnTo>
                  <a:pt x="112024" y="178496"/>
                </a:lnTo>
                <a:cubicBezTo>
                  <a:pt x="109283" y="179146"/>
                  <a:pt x="106831" y="180516"/>
                  <a:pt x="104883" y="182464"/>
                </a:cubicBezTo>
                <a:cubicBezTo>
                  <a:pt x="102214" y="185169"/>
                  <a:pt x="100555" y="188884"/>
                  <a:pt x="100555" y="192959"/>
                </a:cubicBezTo>
                <a:cubicBezTo>
                  <a:pt x="100555" y="197071"/>
                  <a:pt x="102214" y="200786"/>
                  <a:pt x="104883" y="203491"/>
                </a:cubicBezTo>
                <a:cubicBezTo>
                  <a:pt x="107588" y="206160"/>
                  <a:pt x="111303" y="207855"/>
                  <a:pt x="115415" y="207855"/>
                </a:cubicBezTo>
                <a:cubicBezTo>
                  <a:pt x="119526" y="207855"/>
                  <a:pt x="123241" y="206160"/>
                  <a:pt x="125946" y="203491"/>
                </a:cubicBezTo>
                <a:cubicBezTo>
                  <a:pt x="128615" y="200786"/>
                  <a:pt x="130274" y="197071"/>
                  <a:pt x="130274" y="192959"/>
                </a:cubicBezTo>
                <a:cubicBezTo>
                  <a:pt x="130274" y="188884"/>
                  <a:pt x="128615" y="185169"/>
                  <a:pt x="125946" y="182464"/>
                </a:cubicBezTo>
                <a:cubicBezTo>
                  <a:pt x="123999" y="180516"/>
                  <a:pt x="121546" y="179146"/>
                  <a:pt x="118805" y="178496"/>
                </a:cubicBezTo>
                <a:lnTo>
                  <a:pt x="118805" y="163420"/>
                </a:lnTo>
                <a:lnTo>
                  <a:pt x="218927" y="163420"/>
                </a:lnTo>
                <a:cubicBezTo>
                  <a:pt x="220767" y="163420"/>
                  <a:pt x="222318" y="161905"/>
                  <a:pt x="222318" y="160030"/>
                </a:cubicBezTo>
                <a:lnTo>
                  <a:pt x="222318" y="56012"/>
                </a:lnTo>
                <a:cubicBezTo>
                  <a:pt x="222318" y="54137"/>
                  <a:pt x="220767" y="52622"/>
                  <a:pt x="218927" y="52622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1"/>
          <p:cNvSpPr txBox="1"/>
          <p:nvPr>
            <p:ph idx="5" type="subTitle"/>
          </p:nvPr>
        </p:nvSpPr>
        <p:spPr>
          <a:xfrm>
            <a:off x="4905475" y="3665313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2" name="Google Shape;622;p31"/>
          <p:cNvSpPr txBox="1"/>
          <p:nvPr>
            <p:ph idx="5" type="subTitle"/>
          </p:nvPr>
        </p:nvSpPr>
        <p:spPr>
          <a:xfrm>
            <a:off x="4905475" y="4059125"/>
            <a:ext cx="24045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 </a:t>
            </a:r>
            <a:r>
              <a:rPr lang="en" sz="16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sentiment analysis for BCT/USDT market </a:t>
            </a:r>
            <a:endParaRPr sz="16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r>
              <a:rPr lang="en"/>
              <a:t> </a:t>
            </a:r>
            <a:endParaRPr/>
          </a:p>
        </p:txBody>
      </p:sp>
      <p:sp>
        <p:nvSpPr>
          <p:cNvPr id="628" name="Google Shape;628;p32"/>
          <p:cNvSpPr txBox="1"/>
          <p:nvPr>
            <p:ph idx="15" type="title"/>
          </p:nvPr>
        </p:nvSpPr>
        <p:spPr>
          <a:xfrm>
            <a:off x="720000" y="1774650"/>
            <a:ext cx="77040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Source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Extracted from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Yahoo Finance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, providing a comprehensive dataset.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Trading Pair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Focused on the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BTC/USDT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 trading pair, denoting Bitcoin to Tether.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Temporal Scope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Encompassing historical data from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January 1, 2018, to January 31, 2022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Original Columns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low,high,close,open ,volume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 of the BCT/USDT market 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dataset?</a:t>
            </a:r>
            <a:r>
              <a:rPr lang="en"/>
              <a:t> </a:t>
            </a:r>
            <a:endParaRPr/>
          </a:p>
        </p:txBody>
      </p:sp>
      <p:sp>
        <p:nvSpPr>
          <p:cNvPr id="634" name="Google Shape;634;p33"/>
          <p:cNvSpPr txBox="1"/>
          <p:nvPr>
            <p:ph idx="15" type="title"/>
          </p:nvPr>
        </p:nvSpPr>
        <p:spPr>
          <a:xfrm>
            <a:off x="720000" y="1671375"/>
            <a:ext cx="7704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It is from Yahoo Finance which is known for its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credibility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 in financial data provision.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is mostly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clean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does not have missing values.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 typically includes various features like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Open, Close, High, Low, and Volume, 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allowing you to experiment with different input combinations for your LSTM model.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 is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naturally formatted as a time series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making it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readily compatible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LSTM models.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Can download data for numerous stocks, commodities, and currencies, offering flexibility in choosing your target variable.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640" name="Google Shape;640;p34"/>
          <p:cNvSpPr txBox="1"/>
          <p:nvPr>
            <p:ph idx="15" type="title"/>
          </p:nvPr>
        </p:nvSpPr>
        <p:spPr>
          <a:xfrm>
            <a:off x="720000" y="1347775"/>
            <a:ext cx="77040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Time frame Alignment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: Ensured dataset compatibility specifically for Jan 1, 2018, to Jan 31, 2022.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Enhancement: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Added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columns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('Max Drawdown,' 'Portfolio Return,' 'Profit,' 'Gross Profit,' 'Average Trade Win,' 'Gross Loss,' 'Average Trade Loss') for richer insights.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Scaling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: The features are standardized using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MinMaxScaler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bring them to a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common scale.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Reshaping: 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 is reshaped into the format required by the LSTM model (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 dimensions: samples, timesteps, features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).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r>
              <a:rPr lang="en"/>
              <a:t> </a:t>
            </a:r>
            <a:endParaRPr/>
          </a:p>
        </p:txBody>
      </p:sp>
      <p:sp>
        <p:nvSpPr>
          <p:cNvPr id="646" name="Google Shape;646;p35"/>
          <p:cNvSpPr txBox="1"/>
          <p:nvPr/>
        </p:nvSpPr>
        <p:spPr>
          <a:xfrm>
            <a:off x="791650" y="1310400"/>
            <a:ext cx="7941900" cy="3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Long Short-Term Memory (LSTM)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 a type of recurrent neural network (RNN) architecture designed for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capturing 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learning patterns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sequential data, making it particularly effective for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time series analysis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prediction.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code builds a sequential LSTM model with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one LSTM layer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25 units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a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ReLU activation function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The input shape is defined based on the reshaped data.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Dense output layer with one neuron 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added as the model predicts a single value (closing price).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model is configured with the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Adam optimizer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mean squared error loss function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training.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model is then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trained for 50 epochs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a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batch size of 32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Verbose mode 2 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provides training progress updates.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Architecture </a:t>
            </a:r>
            <a:endParaRPr/>
          </a:p>
        </p:txBody>
      </p:sp>
      <p:sp>
        <p:nvSpPr>
          <p:cNvPr id="652" name="Google Shape;652;p36"/>
          <p:cNvSpPr txBox="1"/>
          <p:nvPr/>
        </p:nvSpPr>
        <p:spPr>
          <a:xfrm>
            <a:off x="482000" y="1746500"/>
            <a:ext cx="79419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53" name="Google Shape;6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88" y="1381325"/>
            <a:ext cx="6228526" cy="3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